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45"/>
  </p:notesMasterIdLst>
  <p:sldIdLst>
    <p:sldId id="256" r:id="rId5"/>
    <p:sldId id="503" r:id="rId6"/>
    <p:sldId id="294" r:id="rId7"/>
    <p:sldId id="295" r:id="rId8"/>
    <p:sldId id="296" r:id="rId9"/>
    <p:sldId id="297" r:id="rId10"/>
    <p:sldId id="298" r:id="rId11"/>
    <p:sldId id="305" r:id="rId12"/>
    <p:sldId id="306" r:id="rId13"/>
    <p:sldId id="300" r:id="rId14"/>
    <p:sldId id="302" r:id="rId15"/>
    <p:sldId id="301" r:id="rId16"/>
    <p:sldId id="303" r:id="rId17"/>
    <p:sldId id="304" r:id="rId18"/>
    <p:sldId id="307" r:id="rId19"/>
    <p:sldId id="310" r:id="rId20"/>
    <p:sldId id="309" r:id="rId21"/>
    <p:sldId id="312" r:id="rId22"/>
    <p:sldId id="308" r:id="rId23"/>
    <p:sldId id="313" r:id="rId24"/>
    <p:sldId id="327" r:id="rId25"/>
    <p:sldId id="314" r:id="rId26"/>
    <p:sldId id="315" r:id="rId27"/>
    <p:sldId id="317" r:id="rId28"/>
    <p:sldId id="316" r:id="rId29"/>
    <p:sldId id="318" r:id="rId30"/>
    <p:sldId id="328" r:id="rId31"/>
    <p:sldId id="329" r:id="rId32"/>
    <p:sldId id="330" r:id="rId33"/>
    <p:sldId id="331" r:id="rId34"/>
    <p:sldId id="332" r:id="rId35"/>
    <p:sldId id="322" r:id="rId36"/>
    <p:sldId id="323" r:id="rId37"/>
    <p:sldId id="334" r:id="rId38"/>
    <p:sldId id="284" r:id="rId39"/>
    <p:sldId id="285" r:id="rId40"/>
    <p:sldId id="286" r:id="rId41"/>
    <p:sldId id="324" r:id="rId42"/>
    <p:sldId id="502" r:id="rId43"/>
    <p:sldId id="504"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EFEFE"/>
    <a:srgbClr val="FFF8E5"/>
    <a:srgbClr val="D4854A"/>
    <a:srgbClr val="B4AB3C"/>
    <a:srgbClr val="F84426"/>
    <a:srgbClr val="F4552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105" autoAdjust="0"/>
    <p:restoredTop sz="86629" autoAdjust="0"/>
  </p:normalViewPr>
  <p:slideViewPr>
    <p:cSldViewPr snapToGrid="0">
      <p:cViewPr varScale="1">
        <p:scale>
          <a:sx n="94" d="100"/>
          <a:sy n="94" d="100"/>
        </p:scale>
        <p:origin x="1374"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viewProps" Target="viewProps.xml"/><Relationship Id="rId50"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lp desk" userId="076106f8-e622-4bba-bf8d-41b4b1aaf204" providerId="ADAL" clId="{090A6502-3E66-4E86-992C-58338DCE2E0C}"/>
    <pc:docChg chg="custSel modSld">
      <pc:chgData name="help desk" userId="076106f8-e622-4bba-bf8d-41b4b1aaf204" providerId="ADAL" clId="{090A6502-3E66-4E86-992C-58338DCE2E0C}" dt="2024-10-28T14:32:02.347" v="110" actId="1036"/>
      <pc:docMkLst>
        <pc:docMk/>
      </pc:docMkLst>
      <pc:sldChg chg="modSp mod">
        <pc:chgData name="help desk" userId="076106f8-e622-4bba-bf8d-41b4b1aaf204" providerId="ADAL" clId="{090A6502-3E66-4E86-992C-58338DCE2E0C}" dt="2024-10-28T14:32:02.347" v="110" actId="1036"/>
        <pc:sldMkLst>
          <pc:docMk/>
          <pc:sldMk cId="1083440716" sldId="284"/>
        </pc:sldMkLst>
        <pc:spChg chg="mod">
          <ac:chgData name="help desk" userId="076106f8-e622-4bba-bf8d-41b4b1aaf204" providerId="ADAL" clId="{090A6502-3E66-4E86-992C-58338DCE2E0C}" dt="2024-10-28T14:32:02.347" v="110" actId="1036"/>
          <ac:spMkLst>
            <pc:docMk/>
            <pc:sldMk cId="1083440716" sldId="284"/>
            <ac:spMk id="22" creationId="{00000000-0000-0000-0000-000000000000}"/>
          </ac:spMkLst>
        </pc:spChg>
        <pc:spChg chg="mod">
          <ac:chgData name="help desk" userId="076106f8-e622-4bba-bf8d-41b4b1aaf204" providerId="ADAL" clId="{090A6502-3E66-4E86-992C-58338DCE2E0C}" dt="2024-10-28T14:31:51.050" v="108" actId="1035"/>
          <ac:spMkLst>
            <pc:docMk/>
            <pc:sldMk cId="1083440716" sldId="284"/>
            <ac:spMk id="24" creationId="{00000000-0000-0000-0000-000000000000}"/>
          </ac:spMkLst>
        </pc:spChg>
        <pc:spChg chg="mod">
          <ac:chgData name="help desk" userId="076106f8-e622-4bba-bf8d-41b4b1aaf204" providerId="ADAL" clId="{090A6502-3E66-4E86-992C-58338DCE2E0C}" dt="2024-10-28T14:31:46.427" v="107" actId="1036"/>
          <ac:spMkLst>
            <pc:docMk/>
            <pc:sldMk cId="1083440716" sldId="284"/>
            <ac:spMk id="31" creationId="{00000000-0000-0000-0000-000000000000}"/>
          </ac:spMkLst>
        </pc:spChg>
        <pc:grpChg chg="mod">
          <ac:chgData name="help desk" userId="076106f8-e622-4bba-bf8d-41b4b1aaf204" providerId="ADAL" clId="{090A6502-3E66-4E86-992C-58338DCE2E0C}" dt="2024-10-28T14:31:40.307" v="105" actId="1036"/>
          <ac:grpSpMkLst>
            <pc:docMk/>
            <pc:sldMk cId="1083440716" sldId="284"/>
            <ac:grpSpMk id="33" creationId="{00000000-0000-0000-0000-000000000000}"/>
          </ac:grpSpMkLst>
        </pc:grpChg>
      </pc:sldChg>
      <pc:sldChg chg="addSp delSp modSp mod delAnim modAnim">
        <pc:chgData name="help desk" userId="076106f8-e622-4bba-bf8d-41b4b1aaf204" providerId="ADAL" clId="{090A6502-3E66-4E86-992C-58338DCE2E0C}" dt="2024-10-28T14:22:14.906" v="98"/>
        <pc:sldMkLst>
          <pc:docMk/>
          <pc:sldMk cId="3753768354" sldId="297"/>
        </pc:sldMkLst>
        <pc:spChg chg="mod">
          <ac:chgData name="help desk" userId="076106f8-e622-4bba-bf8d-41b4b1aaf204" providerId="ADAL" clId="{090A6502-3E66-4E86-992C-58338DCE2E0C}" dt="2024-10-28T14:12:08.018" v="5" actId="14100"/>
          <ac:spMkLst>
            <pc:docMk/>
            <pc:sldMk cId="3753768354" sldId="297"/>
            <ac:spMk id="8" creationId="{0C7F2B61-1DD7-4244-97A9-070758EEDF0F}"/>
          </ac:spMkLst>
        </pc:spChg>
        <pc:spChg chg="del">
          <ac:chgData name="help desk" userId="076106f8-e622-4bba-bf8d-41b4b1aaf204" providerId="ADAL" clId="{090A6502-3E66-4E86-992C-58338DCE2E0C}" dt="2024-10-28T14:18:55.809" v="57" actId="478"/>
          <ac:spMkLst>
            <pc:docMk/>
            <pc:sldMk cId="3753768354" sldId="297"/>
            <ac:spMk id="12" creationId="{E0576C46-BF60-4FA0-9FFB-14B4850FE7D7}"/>
          </ac:spMkLst>
        </pc:spChg>
        <pc:spChg chg="mod">
          <ac:chgData name="help desk" userId="076106f8-e622-4bba-bf8d-41b4b1aaf204" providerId="ADAL" clId="{090A6502-3E66-4E86-992C-58338DCE2E0C}" dt="2024-10-28T14:19:50.630" v="75" actId="14100"/>
          <ac:spMkLst>
            <pc:docMk/>
            <pc:sldMk cId="3753768354" sldId="297"/>
            <ac:spMk id="13" creationId="{CE7DCA49-C33D-45F3-86A0-47BF4933DB73}"/>
          </ac:spMkLst>
        </pc:spChg>
        <pc:spChg chg="add mod">
          <ac:chgData name="help desk" userId="076106f8-e622-4bba-bf8d-41b4b1aaf204" providerId="ADAL" clId="{090A6502-3E66-4E86-992C-58338DCE2E0C}" dt="2024-10-28T14:15:14.282" v="41" actId="1036"/>
          <ac:spMkLst>
            <pc:docMk/>
            <pc:sldMk cId="3753768354" sldId="297"/>
            <ac:spMk id="17" creationId="{CD09AFE6-65C2-44E1-BA40-88785649AD2C}"/>
          </ac:spMkLst>
        </pc:spChg>
        <pc:spChg chg="add mod">
          <ac:chgData name="help desk" userId="076106f8-e622-4bba-bf8d-41b4b1aaf204" providerId="ADAL" clId="{090A6502-3E66-4E86-992C-58338DCE2E0C}" dt="2024-10-28T14:13:55.575" v="38" actId="1076"/>
          <ac:spMkLst>
            <pc:docMk/>
            <pc:sldMk cId="3753768354" sldId="297"/>
            <ac:spMk id="18" creationId="{09A56C27-97D7-4FA1-8FB8-0776552A114C}"/>
          </ac:spMkLst>
        </pc:spChg>
        <pc:spChg chg="mod">
          <ac:chgData name="help desk" userId="076106f8-e622-4bba-bf8d-41b4b1aaf204" providerId="ADAL" clId="{090A6502-3E66-4E86-992C-58338DCE2E0C}" dt="2024-10-28T14:19:11.439" v="58" actId="14100"/>
          <ac:spMkLst>
            <pc:docMk/>
            <pc:sldMk cId="3753768354" sldId="297"/>
            <ac:spMk id="28" creationId="{7DE209C8-B16D-4920-9CC6-2A26B324B6E8}"/>
          </ac:spMkLst>
        </pc:spChg>
        <pc:cxnChg chg="mod">
          <ac:chgData name="help desk" userId="076106f8-e622-4bba-bf8d-41b4b1aaf204" providerId="ADAL" clId="{090A6502-3E66-4E86-992C-58338DCE2E0C}" dt="2024-10-28T14:19:50.630" v="75" actId="14100"/>
          <ac:cxnSpMkLst>
            <pc:docMk/>
            <pc:sldMk cId="3753768354" sldId="297"/>
            <ac:cxnSpMk id="14" creationId="{623B5177-5E19-4AA8-B05B-6407FD195915}"/>
          </ac:cxnSpMkLst>
        </pc:cxnChg>
        <pc:cxnChg chg="add mod">
          <ac:chgData name="help desk" userId="076106f8-e622-4bba-bf8d-41b4b1aaf204" providerId="ADAL" clId="{090A6502-3E66-4E86-992C-58338DCE2E0C}" dt="2024-10-28T14:15:14.282" v="41" actId="1036"/>
          <ac:cxnSpMkLst>
            <pc:docMk/>
            <pc:sldMk cId="3753768354" sldId="297"/>
            <ac:cxnSpMk id="19" creationId="{C6E3569E-FA52-40D1-B208-649BFF68931F}"/>
          </ac:cxnSpMkLst>
        </pc:cxnChg>
        <pc:cxnChg chg="mod">
          <ac:chgData name="help desk" userId="076106f8-e622-4bba-bf8d-41b4b1aaf204" providerId="ADAL" clId="{090A6502-3E66-4E86-992C-58338DCE2E0C}" dt="2024-10-28T14:19:11.439" v="58" actId="14100"/>
          <ac:cxnSpMkLst>
            <pc:docMk/>
            <pc:sldMk cId="3753768354" sldId="297"/>
            <ac:cxnSpMk id="27" creationId="{3AC47156-5AD2-4B88-B343-3A2AF6C797AF}"/>
          </ac:cxnSpMkLst>
        </pc:cxnChg>
      </pc:sldChg>
      <pc:sldChg chg="modSp mod">
        <pc:chgData name="help desk" userId="076106f8-e622-4bba-bf8d-41b4b1aaf204" providerId="ADAL" clId="{090A6502-3E66-4E86-992C-58338DCE2E0C}" dt="2024-10-28T14:29:00.144" v="104" actId="1037"/>
        <pc:sldMkLst>
          <pc:docMk/>
          <pc:sldMk cId="2719662943" sldId="315"/>
        </pc:sldMkLst>
        <pc:spChg chg="mod">
          <ac:chgData name="help desk" userId="076106f8-e622-4bba-bf8d-41b4b1aaf204" providerId="ADAL" clId="{090A6502-3E66-4E86-992C-58338DCE2E0C}" dt="2024-10-28T14:29:00.144" v="104" actId="1037"/>
          <ac:spMkLst>
            <pc:docMk/>
            <pc:sldMk cId="2719662943" sldId="315"/>
            <ac:spMk id="29" creationId="{70A4BA4E-9E1D-469F-96EA-0956C54768C0}"/>
          </ac:spMkLst>
        </pc:spChg>
        <pc:cxnChg chg="mod">
          <ac:chgData name="help desk" userId="076106f8-e622-4bba-bf8d-41b4b1aaf204" providerId="ADAL" clId="{090A6502-3E66-4E86-992C-58338DCE2E0C}" dt="2024-10-28T14:29:00.144" v="104" actId="1037"/>
          <ac:cxnSpMkLst>
            <pc:docMk/>
            <pc:sldMk cId="2719662943" sldId="315"/>
            <ac:cxnSpMk id="28" creationId="{5B6EC5C0-DA86-48F6-8D66-A87E58B7A3BB}"/>
          </ac:cxnSpMkLst>
        </pc:cxnChg>
      </pc:sldChg>
    </pc:docChg>
  </pc:docChgLst>
  <pc:docChgLst>
    <pc:chgData name="help desk" userId="076106f8-e622-4bba-bf8d-41b4b1aaf204" providerId="ADAL" clId="{05D3F449-A0B3-4488-914F-FD9A66B42D0B}"/>
    <pc:docChg chg="undo custSel modSld">
      <pc:chgData name="help desk" userId="076106f8-e622-4bba-bf8d-41b4b1aaf204" providerId="ADAL" clId="{05D3F449-A0B3-4488-914F-FD9A66B42D0B}" dt="2025-08-06T16:51:17.309" v="1477" actId="113"/>
      <pc:docMkLst>
        <pc:docMk/>
      </pc:docMkLst>
      <pc:sldChg chg="delSp mod">
        <pc:chgData name="help desk" userId="076106f8-e622-4bba-bf8d-41b4b1aaf204" providerId="ADAL" clId="{05D3F449-A0B3-4488-914F-FD9A66B42D0B}" dt="2025-08-06T16:49:25.439" v="1445" actId="478"/>
        <pc:sldMkLst>
          <pc:docMk/>
          <pc:sldMk cId="3286399669" sldId="257"/>
        </pc:sldMkLst>
        <pc:spChg chg="del">
          <ac:chgData name="help desk" userId="076106f8-e622-4bba-bf8d-41b4b1aaf204" providerId="ADAL" clId="{05D3F449-A0B3-4488-914F-FD9A66B42D0B}" dt="2025-08-06T16:49:25.439" v="1445" actId="478"/>
          <ac:spMkLst>
            <pc:docMk/>
            <pc:sldMk cId="3286399669" sldId="257"/>
            <ac:spMk id="3" creationId="{55DE7D8F-988C-4928-959A-9C69C0E51378}"/>
          </ac:spMkLst>
        </pc:spChg>
      </pc:sldChg>
      <pc:sldChg chg="delSp modSp mod">
        <pc:chgData name="help desk" userId="076106f8-e622-4bba-bf8d-41b4b1aaf204" providerId="ADAL" clId="{05D3F449-A0B3-4488-914F-FD9A66B42D0B}" dt="2025-08-06T16:49:18.103" v="1444" actId="478"/>
        <pc:sldMkLst>
          <pc:docMk/>
          <pc:sldMk cId="3125298073" sldId="258"/>
        </pc:sldMkLst>
        <pc:spChg chg="del mod">
          <ac:chgData name="help desk" userId="076106f8-e622-4bba-bf8d-41b4b1aaf204" providerId="ADAL" clId="{05D3F449-A0B3-4488-914F-FD9A66B42D0B}" dt="2025-08-06T16:49:18.103" v="1444" actId="478"/>
          <ac:spMkLst>
            <pc:docMk/>
            <pc:sldMk cId="3125298073" sldId="258"/>
            <ac:spMk id="5" creationId="{88247CD9-7B80-4050-B184-A6AED3ABB925}"/>
          </ac:spMkLst>
        </pc:spChg>
      </pc:sldChg>
      <pc:sldChg chg="delSp mod">
        <pc:chgData name="help desk" userId="076106f8-e622-4bba-bf8d-41b4b1aaf204" providerId="ADAL" clId="{05D3F449-A0B3-4488-914F-FD9A66B42D0B}" dt="2025-08-06T16:49:32.834" v="1446" actId="478"/>
        <pc:sldMkLst>
          <pc:docMk/>
          <pc:sldMk cId="3595756315" sldId="283"/>
        </pc:sldMkLst>
        <pc:spChg chg="del">
          <ac:chgData name="help desk" userId="076106f8-e622-4bba-bf8d-41b4b1aaf204" providerId="ADAL" clId="{05D3F449-A0B3-4488-914F-FD9A66B42D0B}" dt="2025-08-06T16:49:32.834" v="1446" actId="478"/>
          <ac:spMkLst>
            <pc:docMk/>
            <pc:sldMk cId="3595756315" sldId="283"/>
            <ac:spMk id="2" creationId="{F879FC97-DB4B-403E-B905-A97DAC77D1A2}"/>
          </ac:spMkLst>
        </pc:spChg>
      </pc:sldChg>
      <pc:sldChg chg="delSp modSp mod">
        <pc:chgData name="help desk" userId="076106f8-e622-4bba-bf8d-41b4b1aaf204" providerId="ADAL" clId="{05D3F449-A0B3-4488-914F-FD9A66B42D0B}" dt="2025-08-06T16:45:15.260" v="1409" actId="478"/>
        <pc:sldMkLst>
          <pc:docMk/>
          <pc:sldMk cId="1083440716" sldId="284"/>
        </pc:sldMkLst>
        <pc:spChg chg="del mod">
          <ac:chgData name="help desk" userId="076106f8-e622-4bba-bf8d-41b4b1aaf204" providerId="ADAL" clId="{05D3F449-A0B3-4488-914F-FD9A66B42D0B}" dt="2025-08-06T16:45:15.260" v="1409" actId="478"/>
          <ac:spMkLst>
            <pc:docMk/>
            <pc:sldMk cId="1083440716" sldId="284"/>
            <ac:spMk id="2" creationId="{F0C642B8-AEF1-4553-B6B6-3689EB5F697F}"/>
          </ac:spMkLst>
        </pc:spChg>
        <pc:spChg chg="mod">
          <ac:chgData name="help desk" userId="076106f8-e622-4bba-bf8d-41b4b1aaf204" providerId="ADAL" clId="{05D3F449-A0B3-4488-914F-FD9A66B42D0B}" dt="2025-08-06T16:43:45.798" v="1401" actId="313"/>
          <ac:spMkLst>
            <pc:docMk/>
            <pc:sldMk cId="1083440716" sldId="284"/>
            <ac:spMk id="34" creationId="{8E1B552B-7008-4904-9C42-3558AE391AE4}"/>
          </ac:spMkLst>
        </pc:spChg>
      </pc:sldChg>
      <pc:sldChg chg="delSp modSp mod">
        <pc:chgData name="help desk" userId="076106f8-e622-4bba-bf8d-41b4b1aaf204" providerId="ADAL" clId="{05D3F449-A0B3-4488-914F-FD9A66B42D0B}" dt="2025-08-06T16:45:07.515" v="1407" actId="478"/>
        <pc:sldMkLst>
          <pc:docMk/>
          <pc:sldMk cId="2829498910" sldId="285"/>
        </pc:sldMkLst>
        <pc:spChg chg="del">
          <ac:chgData name="help desk" userId="076106f8-e622-4bba-bf8d-41b4b1aaf204" providerId="ADAL" clId="{05D3F449-A0B3-4488-914F-FD9A66B42D0B}" dt="2025-08-06T16:45:07.515" v="1407" actId="478"/>
          <ac:spMkLst>
            <pc:docMk/>
            <pc:sldMk cId="2829498910" sldId="285"/>
            <ac:spMk id="2" creationId="{289FD8CF-8547-4C08-8C01-97BDD1AFDA91}"/>
          </ac:spMkLst>
        </pc:spChg>
        <pc:spChg chg="mod">
          <ac:chgData name="help desk" userId="076106f8-e622-4bba-bf8d-41b4b1aaf204" providerId="ADAL" clId="{05D3F449-A0B3-4488-914F-FD9A66B42D0B}" dt="2025-08-06T16:43:47.346" v="1402" actId="313"/>
          <ac:spMkLst>
            <pc:docMk/>
            <pc:sldMk cId="2829498910" sldId="285"/>
            <ac:spMk id="20" creationId="{A6535D66-B7CC-441D-B807-D1216DE14E20}"/>
          </ac:spMkLst>
        </pc:spChg>
      </pc:sldChg>
      <pc:sldChg chg="delSp modSp mod modNotesTx">
        <pc:chgData name="help desk" userId="076106f8-e622-4bba-bf8d-41b4b1aaf204" providerId="ADAL" clId="{05D3F449-A0B3-4488-914F-FD9A66B42D0B}" dt="2025-08-06T16:51:17.309" v="1477" actId="113"/>
        <pc:sldMkLst>
          <pc:docMk/>
          <pc:sldMk cId="2371249098" sldId="286"/>
        </pc:sldMkLst>
        <pc:spChg chg="del">
          <ac:chgData name="help desk" userId="076106f8-e622-4bba-bf8d-41b4b1aaf204" providerId="ADAL" clId="{05D3F449-A0B3-4488-914F-FD9A66B42D0B}" dt="2025-08-06T16:44:54.688" v="1406" actId="478"/>
          <ac:spMkLst>
            <pc:docMk/>
            <pc:sldMk cId="2371249098" sldId="286"/>
            <ac:spMk id="2" creationId="{686FD64C-14F5-4218-B471-CA7BA4B80155}"/>
          </ac:spMkLst>
        </pc:spChg>
        <pc:spChg chg="mod">
          <ac:chgData name="help desk" userId="076106f8-e622-4bba-bf8d-41b4b1aaf204" providerId="ADAL" clId="{05D3F449-A0B3-4488-914F-FD9A66B42D0B}" dt="2025-08-06T16:43:53.208" v="1403" actId="313"/>
          <ac:spMkLst>
            <pc:docMk/>
            <pc:sldMk cId="2371249098" sldId="286"/>
            <ac:spMk id="12" creationId="{D2E1378C-C657-4C74-BC1E-12303DE5A348}"/>
          </ac:spMkLst>
        </pc:spChg>
      </pc:sldChg>
      <pc:sldChg chg="delSp mod">
        <pc:chgData name="help desk" userId="076106f8-e622-4bba-bf8d-41b4b1aaf204" providerId="ADAL" clId="{05D3F449-A0B3-4488-914F-FD9A66B42D0B}" dt="2025-08-06T16:49:10.130" v="1442" actId="478"/>
        <pc:sldMkLst>
          <pc:docMk/>
          <pc:sldMk cId="44987673" sldId="294"/>
        </pc:sldMkLst>
        <pc:spChg chg="del">
          <ac:chgData name="help desk" userId="076106f8-e622-4bba-bf8d-41b4b1aaf204" providerId="ADAL" clId="{05D3F449-A0B3-4488-914F-FD9A66B42D0B}" dt="2025-08-06T16:49:10.130" v="1442" actId="478"/>
          <ac:spMkLst>
            <pc:docMk/>
            <pc:sldMk cId="44987673" sldId="294"/>
            <ac:spMk id="3" creationId="{D626F9DE-E56D-4176-8A78-F822447585F6}"/>
          </ac:spMkLst>
        </pc:spChg>
      </pc:sldChg>
      <pc:sldChg chg="addSp delSp modSp mod modNotesTx">
        <pc:chgData name="help desk" userId="076106f8-e622-4bba-bf8d-41b4b1aaf204" providerId="ADAL" clId="{05D3F449-A0B3-4488-914F-FD9A66B42D0B}" dt="2025-08-06T16:49:04.340" v="1441" actId="478"/>
        <pc:sldMkLst>
          <pc:docMk/>
          <pc:sldMk cId="87874101" sldId="295"/>
        </pc:sldMkLst>
        <pc:spChg chg="mod">
          <ac:chgData name="help desk" userId="076106f8-e622-4bba-bf8d-41b4b1aaf204" providerId="ADAL" clId="{05D3F449-A0B3-4488-914F-FD9A66B42D0B}" dt="2025-07-14T14:12:21.946" v="41" actId="1076"/>
          <ac:spMkLst>
            <pc:docMk/>
            <pc:sldMk cId="87874101" sldId="295"/>
            <ac:spMk id="5" creationId="{2EFF6C21-22B3-439B-9C51-13094D5136A0}"/>
          </ac:spMkLst>
        </pc:spChg>
        <pc:spChg chg="del">
          <ac:chgData name="help desk" userId="076106f8-e622-4bba-bf8d-41b4b1aaf204" providerId="ADAL" clId="{05D3F449-A0B3-4488-914F-FD9A66B42D0B}" dt="2025-08-06T16:49:04.340" v="1441" actId="478"/>
          <ac:spMkLst>
            <pc:docMk/>
            <pc:sldMk cId="87874101" sldId="295"/>
            <ac:spMk id="7" creationId="{09FC8680-8CEF-472D-9215-2D4851A26765}"/>
          </ac:spMkLst>
        </pc:spChg>
        <pc:spChg chg="mod">
          <ac:chgData name="help desk" userId="076106f8-e622-4bba-bf8d-41b4b1aaf204" providerId="ADAL" clId="{05D3F449-A0B3-4488-914F-FD9A66B42D0B}" dt="2025-07-14T14:12:28.087" v="52" actId="1037"/>
          <ac:spMkLst>
            <pc:docMk/>
            <pc:sldMk cId="87874101" sldId="295"/>
            <ac:spMk id="11" creationId="{B82841BD-2909-43D0-8AF8-EF60C65DD607}"/>
          </ac:spMkLst>
        </pc:spChg>
        <pc:spChg chg="mod">
          <ac:chgData name="help desk" userId="076106f8-e622-4bba-bf8d-41b4b1aaf204" providerId="ADAL" clId="{05D3F449-A0B3-4488-914F-FD9A66B42D0B}" dt="2025-07-14T14:12:16.637" v="38" actId="1076"/>
          <ac:spMkLst>
            <pc:docMk/>
            <pc:sldMk cId="87874101" sldId="295"/>
            <ac:spMk id="14" creationId="{4729BD8C-8AF2-4CEE-BBF7-58C5C4FE3B4B}"/>
          </ac:spMkLst>
        </pc:spChg>
        <pc:spChg chg="mod">
          <ac:chgData name="help desk" userId="076106f8-e622-4bba-bf8d-41b4b1aaf204" providerId="ADAL" clId="{05D3F449-A0B3-4488-914F-FD9A66B42D0B}" dt="2025-07-14T14:12:56.516" v="91" actId="1037"/>
          <ac:spMkLst>
            <pc:docMk/>
            <pc:sldMk cId="87874101" sldId="295"/>
            <ac:spMk id="24" creationId="{F7AA7CB1-3541-4A8C-B044-AB14F479D20D}"/>
          </ac:spMkLst>
        </pc:spChg>
        <pc:spChg chg="mod">
          <ac:chgData name="help desk" userId="076106f8-e622-4bba-bf8d-41b4b1aaf204" providerId="ADAL" clId="{05D3F449-A0B3-4488-914F-FD9A66B42D0B}" dt="2025-08-06T16:42:23.098" v="1370" actId="313"/>
          <ac:spMkLst>
            <pc:docMk/>
            <pc:sldMk cId="87874101" sldId="295"/>
            <ac:spMk id="28" creationId="{AE7B66BE-9BFF-420E-B3FB-86A51C057947}"/>
          </ac:spMkLst>
        </pc:spChg>
        <pc:spChg chg="mod">
          <ac:chgData name="help desk" userId="076106f8-e622-4bba-bf8d-41b4b1aaf204" providerId="ADAL" clId="{05D3F449-A0B3-4488-914F-FD9A66B42D0B}" dt="2025-07-14T14:12:46.820" v="75" actId="20577"/>
          <ac:spMkLst>
            <pc:docMk/>
            <pc:sldMk cId="87874101" sldId="295"/>
            <ac:spMk id="30" creationId="{D3BF362D-F137-45B6-973E-7A37AEC0C923}"/>
          </ac:spMkLst>
        </pc:spChg>
        <pc:spChg chg="mod">
          <ac:chgData name="help desk" userId="076106f8-e622-4bba-bf8d-41b4b1aaf204" providerId="ADAL" clId="{05D3F449-A0B3-4488-914F-FD9A66B42D0B}" dt="2025-07-14T14:12:35.428" v="62" actId="1038"/>
          <ac:spMkLst>
            <pc:docMk/>
            <pc:sldMk cId="87874101" sldId="295"/>
            <ac:spMk id="32" creationId="{4043ACFC-526E-4D3D-B9EC-8AF4F8F11176}"/>
          </ac:spMkLst>
        </pc:spChg>
        <pc:spChg chg="mod">
          <ac:chgData name="help desk" userId="076106f8-e622-4bba-bf8d-41b4b1aaf204" providerId="ADAL" clId="{05D3F449-A0B3-4488-914F-FD9A66B42D0B}" dt="2025-07-14T14:13:02.832" v="99" actId="1038"/>
          <ac:spMkLst>
            <pc:docMk/>
            <pc:sldMk cId="87874101" sldId="295"/>
            <ac:spMk id="38" creationId="{9408C877-E78A-423B-B6F5-FB038B3030EB}"/>
          </ac:spMkLst>
        </pc:spChg>
        <pc:spChg chg="mod">
          <ac:chgData name="help desk" userId="076106f8-e622-4bba-bf8d-41b4b1aaf204" providerId="ADAL" clId="{05D3F449-A0B3-4488-914F-FD9A66B42D0B}" dt="2025-07-14T14:13:12.385" v="104" actId="1036"/>
          <ac:spMkLst>
            <pc:docMk/>
            <pc:sldMk cId="87874101" sldId="295"/>
            <ac:spMk id="49" creationId="{A5622F69-B5EB-4A71-B76B-2C86A8E21FB8}"/>
          </ac:spMkLst>
        </pc:spChg>
        <pc:picChg chg="del">
          <ac:chgData name="help desk" userId="076106f8-e622-4bba-bf8d-41b4b1aaf204" providerId="ADAL" clId="{05D3F449-A0B3-4488-914F-FD9A66B42D0B}" dt="2025-07-14T14:11:49.728" v="27" actId="478"/>
          <ac:picMkLst>
            <pc:docMk/>
            <pc:sldMk cId="87874101" sldId="295"/>
            <ac:picMk id="3" creationId="{593FA76D-D8AB-11EB-3A27-E5294ACE548B}"/>
          </ac:picMkLst>
        </pc:picChg>
        <pc:picChg chg="add mod ord">
          <ac:chgData name="help desk" userId="076106f8-e622-4bba-bf8d-41b4b1aaf204" providerId="ADAL" clId="{05D3F449-A0B3-4488-914F-FD9A66B42D0B}" dt="2025-07-14T14:11:57.788" v="36" actId="1035"/>
          <ac:picMkLst>
            <pc:docMk/>
            <pc:sldMk cId="87874101" sldId="295"/>
            <ac:picMk id="12" creationId="{1D3B72C7-0E1B-4347-A3BD-37DF61660545}"/>
          </ac:picMkLst>
        </pc:picChg>
        <pc:cxnChg chg="mod">
          <ac:chgData name="help desk" userId="076106f8-e622-4bba-bf8d-41b4b1aaf204" providerId="ADAL" clId="{05D3F449-A0B3-4488-914F-FD9A66B42D0B}" dt="2025-07-14T14:12:28.087" v="52" actId="1037"/>
          <ac:cxnSpMkLst>
            <pc:docMk/>
            <pc:sldMk cId="87874101" sldId="295"/>
            <ac:cxnSpMk id="13" creationId="{650EC523-1CBA-4A16-A91B-505152885E9A}"/>
          </ac:cxnSpMkLst>
        </pc:cxnChg>
        <pc:cxnChg chg="mod">
          <ac:chgData name="help desk" userId="076106f8-e622-4bba-bf8d-41b4b1aaf204" providerId="ADAL" clId="{05D3F449-A0B3-4488-914F-FD9A66B42D0B}" dt="2025-07-14T14:12:16.637" v="38" actId="1076"/>
          <ac:cxnSpMkLst>
            <pc:docMk/>
            <pc:sldMk cId="87874101" sldId="295"/>
            <ac:cxnSpMk id="17" creationId="{B611EDD5-4166-4848-939B-108F441AACF3}"/>
          </ac:cxnSpMkLst>
        </pc:cxnChg>
        <pc:cxnChg chg="mod">
          <ac:chgData name="help desk" userId="076106f8-e622-4bba-bf8d-41b4b1aaf204" providerId="ADAL" clId="{05D3F449-A0B3-4488-914F-FD9A66B42D0B}" dt="2025-07-14T14:12:56.516" v="91" actId="1037"/>
          <ac:cxnSpMkLst>
            <pc:docMk/>
            <pc:sldMk cId="87874101" sldId="295"/>
            <ac:cxnSpMk id="21" creationId="{830CBF6A-E2EC-4C18-ADBA-BB310CCD679E}"/>
          </ac:cxnSpMkLst>
        </pc:cxnChg>
        <pc:cxnChg chg="mod">
          <ac:chgData name="help desk" userId="076106f8-e622-4bba-bf8d-41b4b1aaf204" providerId="ADAL" clId="{05D3F449-A0B3-4488-914F-FD9A66B42D0B}" dt="2025-07-14T14:12:35.428" v="62" actId="1038"/>
          <ac:cxnSpMkLst>
            <pc:docMk/>
            <pc:sldMk cId="87874101" sldId="295"/>
            <ac:cxnSpMk id="31" creationId="{0A83830D-8D22-443A-A3B2-C295C334C77E}"/>
          </ac:cxnSpMkLst>
        </pc:cxnChg>
        <pc:cxnChg chg="mod">
          <ac:chgData name="help desk" userId="076106f8-e622-4bba-bf8d-41b4b1aaf204" providerId="ADAL" clId="{05D3F449-A0B3-4488-914F-FD9A66B42D0B}" dt="2025-07-14T14:13:02.832" v="99" actId="1038"/>
          <ac:cxnSpMkLst>
            <pc:docMk/>
            <pc:sldMk cId="87874101" sldId="295"/>
            <ac:cxnSpMk id="40" creationId="{6780CFE8-9E51-4AEA-A0DA-3EE34F33EC39}"/>
          </ac:cxnSpMkLst>
        </pc:cxnChg>
        <pc:cxnChg chg="mod">
          <ac:chgData name="help desk" userId="076106f8-e622-4bba-bf8d-41b4b1aaf204" providerId="ADAL" clId="{05D3F449-A0B3-4488-914F-FD9A66B42D0B}" dt="2025-07-14T14:13:12.385" v="104" actId="1036"/>
          <ac:cxnSpMkLst>
            <pc:docMk/>
            <pc:sldMk cId="87874101" sldId="295"/>
            <ac:cxnSpMk id="47" creationId="{63EA858A-5583-4B4E-A8C0-86DC68A5C2FF}"/>
          </ac:cxnSpMkLst>
        </pc:cxnChg>
      </pc:sldChg>
      <pc:sldChg chg="addSp delSp modSp mod delAnim modNotesTx">
        <pc:chgData name="help desk" userId="076106f8-e622-4bba-bf8d-41b4b1aaf204" providerId="ADAL" clId="{05D3F449-A0B3-4488-914F-FD9A66B42D0B}" dt="2025-08-06T16:48:56.402" v="1440" actId="478"/>
        <pc:sldMkLst>
          <pc:docMk/>
          <pc:sldMk cId="4017270828" sldId="296"/>
        </pc:sldMkLst>
        <pc:spChg chg="del mod">
          <ac:chgData name="help desk" userId="076106f8-e622-4bba-bf8d-41b4b1aaf204" providerId="ADAL" clId="{05D3F449-A0B3-4488-914F-FD9A66B42D0B}" dt="2025-08-06T16:48:56.402" v="1440" actId="478"/>
          <ac:spMkLst>
            <pc:docMk/>
            <pc:sldMk cId="4017270828" sldId="296"/>
            <ac:spMk id="2" creationId="{78B8A85B-ADFC-4BEC-B292-D5ECDF0CD6A6}"/>
          </ac:spMkLst>
        </pc:spChg>
        <pc:spChg chg="mod">
          <ac:chgData name="help desk" userId="076106f8-e622-4bba-bf8d-41b4b1aaf204" providerId="ADAL" clId="{05D3F449-A0B3-4488-914F-FD9A66B42D0B}" dt="2025-07-14T14:14:58.360" v="165" actId="14100"/>
          <ac:spMkLst>
            <pc:docMk/>
            <pc:sldMk cId="4017270828" sldId="296"/>
            <ac:spMk id="4" creationId="{3213EC8E-5E77-4A66-B081-10FEF3ACEABB}"/>
          </ac:spMkLst>
        </pc:spChg>
        <pc:spChg chg="mod">
          <ac:chgData name="help desk" userId="076106f8-e622-4bba-bf8d-41b4b1aaf204" providerId="ADAL" clId="{05D3F449-A0B3-4488-914F-FD9A66B42D0B}" dt="2025-07-14T14:14:37.410" v="163" actId="14100"/>
          <ac:spMkLst>
            <pc:docMk/>
            <pc:sldMk cId="4017270828" sldId="296"/>
            <ac:spMk id="9" creationId="{5FF9FF15-912C-4EB1-8674-194143A602EF}"/>
          </ac:spMkLst>
        </pc:spChg>
        <pc:spChg chg="mod">
          <ac:chgData name="help desk" userId="076106f8-e622-4bba-bf8d-41b4b1aaf204" providerId="ADAL" clId="{05D3F449-A0B3-4488-914F-FD9A66B42D0B}" dt="2025-07-16T17:07:12.704" v="1044" actId="1035"/>
          <ac:spMkLst>
            <pc:docMk/>
            <pc:sldMk cId="4017270828" sldId="296"/>
            <ac:spMk id="28" creationId="{7DE209C8-B16D-4920-9CC6-2A26B324B6E8}"/>
          </ac:spMkLst>
        </pc:spChg>
        <pc:spChg chg="mod">
          <ac:chgData name="help desk" userId="076106f8-e622-4bba-bf8d-41b4b1aaf204" providerId="ADAL" clId="{05D3F449-A0B3-4488-914F-FD9A66B42D0B}" dt="2025-08-06T16:42:23.768" v="1371" actId="313"/>
          <ac:spMkLst>
            <pc:docMk/>
            <pc:sldMk cId="4017270828" sldId="296"/>
            <ac:spMk id="34" creationId="{94A70D18-BF80-46B6-A4A4-517D9D95AF0E}"/>
          </ac:spMkLst>
        </pc:spChg>
        <pc:spChg chg="mod">
          <ac:chgData name="help desk" userId="076106f8-e622-4bba-bf8d-41b4b1aaf204" providerId="ADAL" clId="{05D3F449-A0B3-4488-914F-FD9A66B42D0B}" dt="2025-07-14T14:14:31.602" v="162" actId="1035"/>
          <ac:spMkLst>
            <pc:docMk/>
            <pc:sldMk cId="4017270828" sldId="296"/>
            <ac:spMk id="39" creationId="{0DFE7441-EA43-4956-A42A-0F4DD79A0A4D}"/>
          </ac:spMkLst>
        </pc:spChg>
        <pc:picChg chg="del">
          <ac:chgData name="help desk" userId="076106f8-e622-4bba-bf8d-41b4b1aaf204" providerId="ADAL" clId="{05D3F449-A0B3-4488-914F-FD9A66B42D0B}" dt="2025-07-14T14:13:47.366" v="118" actId="478"/>
          <ac:picMkLst>
            <pc:docMk/>
            <pc:sldMk cId="4017270828" sldId="296"/>
            <ac:picMk id="7" creationId="{15713D64-0A42-6DA9-2B6F-086EAE23E25E}"/>
          </ac:picMkLst>
        </pc:picChg>
        <pc:picChg chg="add mod ord">
          <ac:chgData name="help desk" userId="076106f8-e622-4bba-bf8d-41b4b1aaf204" providerId="ADAL" clId="{05D3F449-A0B3-4488-914F-FD9A66B42D0B}" dt="2025-07-14T14:13:44.803" v="117" actId="167"/>
          <ac:picMkLst>
            <pc:docMk/>
            <pc:sldMk cId="4017270828" sldId="296"/>
            <ac:picMk id="35" creationId="{227DBA8E-D712-4181-AD1B-294149AAE9D9}"/>
          </ac:picMkLst>
        </pc:picChg>
        <pc:cxnChg chg="mod">
          <ac:chgData name="help desk" userId="076106f8-e622-4bba-bf8d-41b4b1aaf204" providerId="ADAL" clId="{05D3F449-A0B3-4488-914F-FD9A66B42D0B}" dt="2025-07-14T14:14:44.010" v="164" actId="14100"/>
          <ac:cxnSpMkLst>
            <pc:docMk/>
            <pc:sldMk cId="4017270828" sldId="296"/>
            <ac:cxnSpMk id="6" creationId="{6FACBC20-CF04-4FD0-9275-1A54B0F7FD13}"/>
          </ac:cxnSpMkLst>
        </pc:cxnChg>
        <pc:cxnChg chg="mod">
          <ac:chgData name="help desk" userId="076106f8-e622-4bba-bf8d-41b4b1aaf204" providerId="ADAL" clId="{05D3F449-A0B3-4488-914F-FD9A66B42D0B}" dt="2025-07-14T14:14:37.410" v="163" actId="14100"/>
          <ac:cxnSpMkLst>
            <pc:docMk/>
            <pc:sldMk cId="4017270828" sldId="296"/>
            <ac:cxnSpMk id="11" creationId="{1C95D8C9-62A4-4FAF-AF09-3585C75B1229}"/>
          </ac:cxnSpMkLst>
        </pc:cxnChg>
        <pc:cxnChg chg="mod">
          <ac:chgData name="help desk" userId="076106f8-e622-4bba-bf8d-41b4b1aaf204" providerId="ADAL" clId="{05D3F449-A0B3-4488-914F-FD9A66B42D0B}" dt="2025-07-16T17:07:12.704" v="1044" actId="1035"/>
          <ac:cxnSpMkLst>
            <pc:docMk/>
            <pc:sldMk cId="4017270828" sldId="296"/>
            <ac:cxnSpMk id="27" creationId="{3AC47156-5AD2-4B88-B343-3A2AF6C797AF}"/>
          </ac:cxnSpMkLst>
        </pc:cxnChg>
        <pc:cxnChg chg="mod">
          <ac:chgData name="help desk" userId="076106f8-e622-4bba-bf8d-41b4b1aaf204" providerId="ADAL" clId="{05D3F449-A0B3-4488-914F-FD9A66B42D0B}" dt="2025-07-14T14:15:33.476" v="173" actId="14100"/>
          <ac:cxnSpMkLst>
            <pc:docMk/>
            <pc:sldMk cId="4017270828" sldId="296"/>
            <ac:cxnSpMk id="30" creationId="{8651067D-F5FC-4CDB-87D8-A28E456F3E07}"/>
          </ac:cxnSpMkLst>
        </pc:cxnChg>
        <pc:cxnChg chg="del">
          <ac:chgData name="help desk" userId="076106f8-e622-4bba-bf8d-41b4b1aaf204" providerId="ADAL" clId="{05D3F449-A0B3-4488-914F-FD9A66B42D0B}" dt="2025-07-14T14:15:58.057" v="176" actId="478"/>
          <ac:cxnSpMkLst>
            <pc:docMk/>
            <pc:sldMk cId="4017270828" sldId="296"/>
            <ac:cxnSpMk id="31" creationId="{95134B49-CF10-48A1-8EA3-CB8F95AE4812}"/>
          </ac:cxnSpMkLst>
        </pc:cxnChg>
        <pc:cxnChg chg="mod">
          <ac:chgData name="help desk" userId="076106f8-e622-4bba-bf8d-41b4b1aaf204" providerId="ADAL" clId="{05D3F449-A0B3-4488-914F-FD9A66B42D0B}" dt="2025-07-14T14:16:11.746" v="179" actId="14100"/>
          <ac:cxnSpMkLst>
            <pc:docMk/>
            <pc:sldMk cId="4017270828" sldId="296"/>
            <ac:cxnSpMk id="33" creationId="{C4A55625-4B2D-4554-8F23-9BBE9FD94122}"/>
          </ac:cxnSpMkLst>
        </pc:cxnChg>
        <pc:cxnChg chg="mod">
          <ac:chgData name="help desk" userId="076106f8-e622-4bba-bf8d-41b4b1aaf204" providerId="ADAL" clId="{05D3F449-A0B3-4488-914F-FD9A66B42D0B}" dt="2025-07-14T14:15:07.806" v="166" actId="14100"/>
          <ac:cxnSpMkLst>
            <pc:docMk/>
            <pc:sldMk cId="4017270828" sldId="296"/>
            <ac:cxnSpMk id="38" creationId="{3DA02F41-4D34-A929-B1FB-C9F7F6B39A39}"/>
          </ac:cxnSpMkLst>
        </pc:cxnChg>
        <pc:cxnChg chg="mod">
          <ac:chgData name="help desk" userId="076106f8-e622-4bba-bf8d-41b4b1aaf204" providerId="ADAL" clId="{05D3F449-A0B3-4488-914F-FD9A66B42D0B}" dt="2025-07-14T14:14:31.602" v="162" actId="1035"/>
          <ac:cxnSpMkLst>
            <pc:docMk/>
            <pc:sldMk cId="4017270828" sldId="296"/>
            <ac:cxnSpMk id="41" creationId="{93828F70-08B8-4668-ADBB-4674EC4F3ACA}"/>
          </ac:cxnSpMkLst>
        </pc:cxnChg>
        <pc:cxnChg chg="mod">
          <ac:chgData name="help desk" userId="076106f8-e622-4bba-bf8d-41b4b1aaf204" providerId="ADAL" clId="{05D3F449-A0B3-4488-914F-FD9A66B42D0B}" dt="2025-07-14T14:16:03.388" v="177" actId="14100"/>
          <ac:cxnSpMkLst>
            <pc:docMk/>
            <pc:sldMk cId="4017270828" sldId="296"/>
            <ac:cxnSpMk id="53" creationId="{CA802F21-F9A7-4D29-A431-A0ADF2BA6C47}"/>
          </ac:cxnSpMkLst>
        </pc:cxnChg>
        <pc:cxnChg chg="mod">
          <ac:chgData name="help desk" userId="076106f8-e622-4bba-bf8d-41b4b1aaf204" providerId="ADAL" clId="{05D3F449-A0B3-4488-914F-FD9A66B42D0B}" dt="2025-07-14T14:15:46.756" v="174" actId="14100"/>
          <ac:cxnSpMkLst>
            <pc:docMk/>
            <pc:sldMk cId="4017270828" sldId="296"/>
            <ac:cxnSpMk id="59" creationId="{B4EE4D3F-BCAB-4F35-BAEC-34B897A3F3E3}"/>
          </ac:cxnSpMkLst>
        </pc:cxnChg>
        <pc:cxnChg chg="mod">
          <ac:chgData name="help desk" userId="076106f8-e622-4bba-bf8d-41b4b1aaf204" providerId="ADAL" clId="{05D3F449-A0B3-4488-914F-FD9A66B42D0B}" dt="2025-07-14T14:15:24.006" v="171" actId="14100"/>
          <ac:cxnSpMkLst>
            <pc:docMk/>
            <pc:sldMk cId="4017270828" sldId="296"/>
            <ac:cxnSpMk id="62" creationId="{2B5C9595-6F04-4A5C-9512-74A036F3C07D}"/>
          </ac:cxnSpMkLst>
        </pc:cxnChg>
        <pc:cxnChg chg="mod">
          <ac:chgData name="help desk" userId="076106f8-e622-4bba-bf8d-41b4b1aaf204" providerId="ADAL" clId="{05D3F449-A0B3-4488-914F-FD9A66B42D0B}" dt="2025-07-14T14:15:20.098" v="170" actId="14100"/>
          <ac:cxnSpMkLst>
            <pc:docMk/>
            <pc:sldMk cId="4017270828" sldId="296"/>
            <ac:cxnSpMk id="65" creationId="{3E724062-CA12-4F35-AD93-9C7129B74464}"/>
          </ac:cxnSpMkLst>
        </pc:cxnChg>
        <pc:cxnChg chg="mod">
          <ac:chgData name="help desk" userId="076106f8-e622-4bba-bf8d-41b4b1aaf204" providerId="ADAL" clId="{05D3F449-A0B3-4488-914F-FD9A66B42D0B}" dt="2025-07-14T14:16:08.811" v="178" actId="14100"/>
          <ac:cxnSpMkLst>
            <pc:docMk/>
            <pc:sldMk cId="4017270828" sldId="296"/>
            <ac:cxnSpMk id="68" creationId="{0B8F4A9E-7291-43A5-967D-5EBA5C8BF836}"/>
          </ac:cxnSpMkLst>
        </pc:cxnChg>
        <pc:cxnChg chg="mod">
          <ac:chgData name="help desk" userId="076106f8-e622-4bba-bf8d-41b4b1aaf204" providerId="ADAL" clId="{05D3F449-A0B3-4488-914F-FD9A66B42D0B}" dt="2025-07-14T14:15:13.108" v="168" actId="14100"/>
          <ac:cxnSpMkLst>
            <pc:docMk/>
            <pc:sldMk cId="4017270828" sldId="296"/>
            <ac:cxnSpMk id="79" creationId="{D29677EC-0A89-461F-AB3A-862ED14BA2F8}"/>
          </ac:cxnSpMkLst>
        </pc:cxnChg>
        <pc:cxnChg chg="mod">
          <ac:chgData name="help desk" userId="076106f8-e622-4bba-bf8d-41b4b1aaf204" providerId="ADAL" clId="{05D3F449-A0B3-4488-914F-FD9A66B42D0B}" dt="2025-07-14T14:15:10.308" v="167" actId="14100"/>
          <ac:cxnSpMkLst>
            <pc:docMk/>
            <pc:sldMk cId="4017270828" sldId="296"/>
            <ac:cxnSpMk id="80" creationId="{BBD49D81-5173-45B9-A29E-2B60B9697B48}"/>
          </ac:cxnSpMkLst>
        </pc:cxnChg>
      </pc:sldChg>
      <pc:sldChg chg="addSp delSp modSp mod delAnim">
        <pc:chgData name="help desk" userId="076106f8-e622-4bba-bf8d-41b4b1aaf204" providerId="ADAL" clId="{05D3F449-A0B3-4488-914F-FD9A66B42D0B}" dt="2025-08-06T16:48:50.821" v="1438" actId="478"/>
        <pc:sldMkLst>
          <pc:docMk/>
          <pc:sldMk cId="3753768354" sldId="297"/>
        </pc:sldMkLst>
        <pc:spChg chg="del mod">
          <ac:chgData name="help desk" userId="076106f8-e622-4bba-bf8d-41b4b1aaf204" providerId="ADAL" clId="{05D3F449-A0B3-4488-914F-FD9A66B42D0B}" dt="2025-08-06T16:48:50.821" v="1438" actId="478"/>
          <ac:spMkLst>
            <pc:docMk/>
            <pc:sldMk cId="3753768354" sldId="297"/>
            <ac:spMk id="2" creationId="{5CA88AF8-3886-4F25-B8C3-314C2476492F}"/>
          </ac:spMkLst>
        </pc:spChg>
        <pc:spChg chg="mod">
          <ac:chgData name="help desk" userId="076106f8-e622-4bba-bf8d-41b4b1aaf204" providerId="ADAL" clId="{05D3F449-A0B3-4488-914F-FD9A66B42D0B}" dt="2025-07-14T14:16:34.701" v="197" actId="1037"/>
          <ac:spMkLst>
            <pc:docMk/>
            <pc:sldMk cId="3753768354" sldId="297"/>
            <ac:spMk id="9" creationId="{5FF9FF15-912C-4EB1-8674-194143A602EF}"/>
          </ac:spMkLst>
        </pc:spChg>
        <pc:spChg chg="mod">
          <ac:chgData name="help desk" userId="076106f8-e622-4bba-bf8d-41b4b1aaf204" providerId="ADAL" clId="{05D3F449-A0B3-4488-914F-FD9A66B42D0B}" dt="2025-08-06T16:42:38.488" v="1372" actId="313"/>
          <ac:spMkLst>
            <pc:docMk/>
            <pc:sldMk cId="3753768354" sldId="297"/>
            <ac:spMk id="15" creationId="{6DEAF451-9BC6-44A7-95E7-A91EBDE14F7E}"/>
          </ac:spMkLst>
        </pc:spChg>
        <pc:spChg chg="mod">
          <ac:chgData name="help desk" userId="076106f8-e622-4bba-bf8d-41b4b1aaf204" providerId="ADAL" clId="{05D3F449-A0B3-4488-914F-FD9A66B42D0B}" dt="2025-07-14T14:17:06.207" v="231" actId="14100"/>
          <ac:spMkLst>
            <pc:docMk/>
            <pc:sldMk cId="3753768354" sldId="297"/>
            <ac:spMk id="17" creationId="{CD09AFE6-65C2-44E1-BA40-88785649AD2C}"/>
          </ac:spMkLst>
        </pc:spChg>
        <pc:spChg chg="mod">
          <ac:chgData name="help desk" userId="076106f8-e622-4bba-bf8d-41b4b1aaf204" providerId="ADAL" clId="{05D3F449-A0B3-4488-914F-FD9A66B42D0B}" dt="2025-07-14T14:16:47.186" v="211" actId="14100"/>
          <ac:spMkLst>
            <pc:docMk/>
            <pc:sldMk cId="3753768354" sldId="297"/>
            <ac:spMk id="28" creationId="{7DE209C8-B16D-4920-9CC6-2A26B324B6E8}"/>
          </ac:spMkLst>
        </pc:spChg>
        <pc:picChg chg="del">
          <ac:chgData name="help desk" userId="076106f8-e622-4bba-bf8d-41b4b1aaf204" providerId="ADAL" clId="{05D3F449-A0B3-4488-914F-FD9A66B42D0B}" dt="2025-07-14T14:16:27.648" v="182" actId="478"/>
          <ac:picMkLst>
            <pc:docMk/>
            <pc:sldMk cId="3753768354" sldId="297"/>
            <ac:picMk id="4" creationId="{17C0CE03-68AB-9E4C-6980-49AF5374A575}"/>
          </ac:picMkLst>
        </pc:picChg>
        <pc:picChg chg="add mod ord">
          <ac:chgData name="help desk" userId="076106f8-e622-4bba-bf8d-41b4b1aaf204" providerId="ADAL" clId="{05D3F449-A0B3-4488-914F-FD9A66B42D0B}" dt="2025-07-14T14:16:26.017" v="181" actId="167"/>
          <ac:picMkLst>
            <pc:docMk/>
            <pc:sldMk cId="3753768354" sldId="297"/>
            <ac:picMk id="20" creationId="{53BE4DED-BEE9-40B6-A7F8-C9B9D87F4DB5}"/>
          </ac:picMkLst>
        </pc:picChg>
        <pc:cxnChg chg="mod">
          <ac:chgData name="help desk" userId="076106f8-e622-4bba-bf8d-41b4b1aaf204" providerId="ADAL" clId="{05D3F449-A0B3-4488-914F-FD9A66B42D0B}" dt="2025-07-14T14:16:34.701" v="197" actId="1037"/>
          <ac:cxnSpMkLst>
            <pc:docMk/>
            <pc:sldMk cId="3753768354" sldId="297"/>
            <ac:cxnSpMk id="11" creationId="{1C95D8C9-62A4-4FAF-AF09-3585C75B1229}"/>
          </ac:cxnSpMkLst>
        </pc:cxnChg>
        <pc:cxnChg chg="del mod">
          <ac:chgData name="help desk" userId="076106f8-e622-4bba-bf8d-41b4b1aaf204" providerId="ADAL" clId="{05D3F449-A0B3-4488-914F-FD9A66B42D0B}" dt="2025-07-16T17:07:34.730" v="1046" actId="478"/>
          <ac:cxnSpMkLst>
            <pc:docMk/>
            <pc:sldMk cId="3753768354" sldId="297"/>
            <ac:cxnSpMk id="14" creationId="{623B5177-5E19-4AA8-B05B-6407FD195915}"/>
          </ac:cxnSpMkLst>
        </pc:cxnChg>
        <pc:cxnChg chg="mod">
          <ac:chgData name="help desk" userId="076106f8-e622-4bba-bf8d-41b4b1aaf204" providerId="ADAL" clId="{05D3F449-A0B3-4488-914F-FD9A66B42D0B}" dt="2025-07-14T14:17:06.207" v="231" actId="14100"/>
          <ac:cxnSpMkLst>
            <pc:docMk/>
            <pc:sldMk cId="3753768354" sldId="297"/>
            <ac:cxnSpMk id="19" creationId="{C6E3569E-FA52-40D1-B208-649BFF68931F}"/>
          </ac:cxnSpMkLst>
        </pc:cxnChg>
        <pc:cxnChg chg="mod">
          <ac:chgData name="help desk" userId="076106f8-e622-4bba-bf8d-41b4b1aaf204" providerId="ADAL" clId="{05D3F449-A0B3-4488-914F-FD9A66B42D0B}" dt="2025-07-14T14:16:47.186" v="211" actId="14100"/>
          <ac:cxnSpMkLst>
            <pc:docMk/>
            <pc:sldMk cId="3753768354" sldId="297"/>
            <ac:cxnSpMk id="27" creationId="{3AC47156-5AD2-4B88-B343-3A2AF6C797AF}"/>
          </ac:cxnSpMkLst>
        </pc:cxnChg>
      </pc:sldChg>
      <pc:sldChg chg="addSp delSp modSp mod delAnim modNotesTx">
        <pc:chgData name="help desk" userId="076106f8-e622-4bba-bf8d-41b4b1aaf204" providerId="ADAL" clId="{05D3F449-A0B3-4488-914F-FD9A66B42D0B}" dt="2025-08-06T16:42:49.528" v="1373" actId="313"/>
        <pc:sldMkLst>
          <pc:docMk/>
          <pc:sldMk cId="2167872062" sldId="298"/>
        </pc:sldMkLst>
        <pc:spChg chg="mod">
          <ac:chgData name="help desk" userId="076106f8-e622-4bba-bf8d-41b4b1aaf204" providerId="ADAL" clId="{05D3F449-A0B3-4488-914F-FD9A66B42D0B}" dt="2025-08-06T15:00:11.718" v="1072" actId="1076"/>
          <ac:spMkLst>
            <pc:docMk/>
            <pc:sldMk cId="2167872062" sldId="298"/>
            <ac:spMk id="3" creationId="{BD5ED122-FDEA-409D-982A-1ABBEE5B7FFB}"/>
          </ac:spMkLst>
        </pc:spChg>
        <pc:spChg chg="mod">
          <ac:chgData name="help desk" userId="076106f8-e622-4bba-bf8d-41b4b1aaf204" providerId="ADAL" clId="{05D3F449-A0B3-4488-914F-FD9A66B42D0B}" dt="2025-07-14T14:17:43.587" v="252" actId="1035"/>
          <ac:spMkLst>
            <pc:docMk/>
            <pc:sldMk cId="2167872062" sldId="298"/>
            <ac:spMk id="9" creationId="{5FF9FF15-912C-4EB1-8674-194143A602EF}"/>
          </ac:spMkLst>
        </pc:spChg>
        <pc:spChg chg="mod">
          <ac:chgData name="help desk" userId="076106f8-e622-4bba-bf8d-41b4b1aaf204" providerId="ADAL" clId="{05D3F449-A0B3-4488-914F-FD9A66B42D0B}" dt="2025-07-14T14:17:57.336" v="254" actId="14100"/>
          <ac:spMkLst>
            <pc:docMk/>
            <pc:sldMk cId="2167872062" sldId="298"/>
            <ac:spMk id="16" creationId="{F621FA1F-8B6D-4C6C-AE52-6B9588E83287}"/>
          </ac:spMkLst>
        </pc:spChg>
        <pc:spChg chg="mod">
          <ac:chgData name="help desk" userId="076106f8-e622-4bba-bf8d-41b4b1aaf204" providerId="ADAL" clId="{05D3F449-A0B3-4488-914F-FD9A66B42D0B}" dt="2025-07-14T14:17:36.569" v="243" actId="1035"/>
          <ac:spMkLst>
            <pc:docMk/>
            <pc:sldMk cId="2167872062" sldId="298"/>
            <ac:spMk id="28" creationId="{7DE209C8-B16D-4920-9CC6-2A26B324B6E8}"/>
          </ac:spMkLst>
        </pc:spChg>
        <pc:spChg chg="mod">
          <ac:chgData name="help desk" userId="076106f8-e622-4bba-bf8d-41b4b1aaf204" providerId="ADAL" clId="{05D3F449-A0B3-4488-914F-FD9A66B42D0B}" dt="2025-07-14T14:21:00.788" v="332" actId="14100"/>
          <ac:spMkLst>
            <pc:docMk/>
            <pc:sldMk cId="2167872062" sldId="298"/>
            <ac:spMk id="31" creationId="{9B9F8436-EFC4-4927-A37E-327BB5B67708}"/>
          </ac:spMkLst>
        </pc:spChg>
        <pc:spChg chg="mod">
          <ac:chgData name="help desk" userId="076106f8-e622-4bba-bf8d-41b4b1aaf204" providerId="ADAL" clId="{05D3F449-A0B3-4488-914F-FD9A66B42D0B}" dt="2025-07-14T14:19:18.009" v="320" actId="1036"/>
          <ac:spMkLst>
            <pc:docMk/>
            <pc:sldMk cId="2167872062" sldId="298"/>
            <ac:spMk id="32" creationId="{FF7C4C72-FE0D-4CA5-83CA-446A459D07CC}"/>
          </ac:spMkLst>
        </pc:spChg>
        <pc:spChg chg="mod">
          <ac:chgData name="help desk" userId="076106f8-e622-4bba-bf8d-41b4b1aaf204" providerId="ADAL" clId="{05D3F449-A0B3-4488-914F-FD9A66B42D0B}" dt="2025-07-14T14:18:56.877" v="307" actId="1038"/>
          <ac:spMkLst>
            <pc:docMk/>
            <pc:sldMk cId="2167872062" sldId="298"/>
            <ac:spMk id="35" creationId="{1B37B56A-E057-4478-A107-319A3D2A3593}"/>
          </ac:spMkLst>
        </pc:spChg>
        <pc:spChg chg="mod">
          <ac:chgData name="help desk" userId="076106f8-e622-4bba-bf8d-41b4b1aaf204" providerId="ADAL" clId="{05D3F449-A0B3-4488-914F-FD9A66B42D0B}" dt="2025-08-06T16:42:49.528" v="1373" actId="313"/>
          <ac:spMkLst>
            <pc:docMk/>
            <pc:sldMk cId="2167872062" sldId="298"/>
            <ac:spMk id="45" creationId="{74CC85B9-4E6D-47FA-BC57-524AD0E7218B}"/>
          </ac:spMkLst>
        </pc:spChg>
        <pc:spChg chg="mod">
          <ac:chgData name="help desk" userId="076106f8-e622-4bba-bf8d-41b4b1aaf204" providerId="ADAL" clId="{05D3F449-A0B3-4488-914F-FD9A66B42D0B}" dt="2025-07-14T14:18:46.318" v="291" actId="1038"/>
          <ac:spMkLst>
            <pc:docMk/>
            <pc:sldMk cId="2167872062" sldId="298"/>
            <ac:spMk id="48" creationId="{52E23E56-298C-4086-96C1-49D2C17B4DC2}"/>
          </ac:spMkLst>
        </pc:spChg>
        <pc:spChg chg="del">
          <ac:chgData name="help desk" userId="076106f8-e622-4bba-bf8d-41b4b1aaf204" providerId="ADAL" clId="{05D3F449-A0B3-4488-914F-FD9A66B42D0B}" dt="2025-08-06T15:00:07.671" v="1071" actId="478"/>
          <ac:spMkLst>
            <pc:docMk/>
            <pc:sldMk cId="2167872062" sldId="298"/>
            <ac:spMk id="57" creationId="{153F6AD6-ECA3-4D5A-A618-AA8F766D85EB}"/>
          </ac:spMkLst>
        </pc:spChg>
        <pc:spChg chg="mod">
          <ac:chgData name="help desk" userId="076106f8-e622-4bba-bf8d-41b4b1aaf204" providerId="ADAL" clId="{05D3F449-A0B3-4488-914F-FD9A66B42D0B}" dt="2025-07-14T14:18:37.879" v="279" actId="14100"/>
          <ac:spMkLst>
            <pc:docMk/>
            <pc:sldMk cId="2167872062" sldId="298"/>
            <ac:spMk id="59" creationId="{9A895F6A-F773-4A26-94D0-6057901FD563}"/>
          </ac:spMkLst>
        </pc:spChg>
        <pc:spChg chg="mod">
          <ac:chgData name="help desk" userId="076106f8-e622-4bba-bf8d-41b4b1aaf204" providerId="ADAL" clId="{05D3F449-A0B3-4488-914F-FD9A66B42D0B}" dt="2025-07-14T14:18:32.548" v="278" actId="1035"/>
          <ac:spMkLst>
            <pc:docMk/>
            <pc:sldMk cId="2167872062" sldId="298"/>
            <ac:spMk id="60" creationId="{EB9269B4-E655-4FE8-8B8F-4CA3E45D5723}"/>
          </ac:spMkLst>
        </pc:spChg>
        <pc:spChg chg="mod">
          <ac:chgData name="help desk" userId="076106f8-e622-4bba-bf8d-41b4b1aaf204" providerId="ADAL" clId="{05D3F449-A0B3-4488-914F-FD9A66B42D0B}" dt="2025-07-14T14:19:23.507" v="328" actId="1035"/>
          <ac:spMkLst>
            <pc:docMk/>
            <pc:sldMk cId="2167872062" sldId="298"/>
            <ac:spMk id="64" creationId="{40AC5A2C-3E09-4EAA-A59E-060789B8D6F1}"/>
          </ac:spMkLst>
        </pc:spChg>
        <pc:spChg chg="mod">
          <ac:chgData name="help desk" userId="076106f8-e622-4bba-bf8d-41b4b1aaf204" providerId="ADAL" clId="{05D3F449-A0B3-4488-914F-FD9A66B42D0B}" dt="2025-07-14T14:19:12.147" v="310" actId="14100"/>
          <ac:spMkLst>
            <pc:docMk/>
            <pc:sldMk cId="2167872062" sldId="298"/>
            <ac:spMk id="69" creationId="{748AC70F-B1BC-4B9D-ABA4-697456D6BA23}"/>
          </ac:spMkLst>
        </pc:spChg>
        <pc:picChg chg="del">
          <ac:chgData name="help desk" userId="076106f8-e622-4bba-bf8d-41b4b1aaf204" providerId="ADAL" clId="{05D3F449-A0B3-4488-914F-FD9A66B42D0B}" dt="2025-07-14T14:17:22.039" v="234" actId="478"/>
          <ac:picMkLst>
            <pc:docMk/>
            <pc:sldMk cId="2167872062" sldId="298"/>
            <ac:picMk id="4" creationId="{31B05523-2309-9835-78C8-8F64F8BA756C}"/>
          </ac:picMkLst>
        </pc:picChg>
        <pc:picChg chg="add mod ord">
          <ac:chgData name="help desk" userId="076106f8-e622-4bba-bf8d-41b4b1aaf204" providerId="ADAL" clId="{05D3F449-A0B3-4488-914F-FD9A66B42D0B}" dt="2025-07-14T14:18:05.231" v="270" actId="1035"/>
          <ac:picMkLst>
            <pc:docMk/>
            <pc:sldMk cId="2167872062" sldId="298"/>
            <ac:picMk id="46" creationId="{C45879FC-4B1A-4947-95FB-2CB39AA9B044}"/>
          </ac:picMkLst>
        </pc:picChg>
        <pc:cxnChg chg="mod">
          <ac:chgData name="help desk" userId="076106f8-e622-4bba-bf8d-41b4b1aaf204" providerId="ADAL" clId="{05D3F449-A0B3-4488-914F-FD9A66B42D0B}" dt="2025-07-14T14:17:43.587" v="252" actId="1035"/>
          <ac:cxnSpMkLst>
            <pc:docMk/>
            <pc:sldMk cId="2167872062" sldId="298"/>
            <ac:cxnSpMk id="11" creationId="{1C95D8C9-62A4-4FAF-AF09-3585C75B1229}"/>
          </ac:cxnSpMkLst>
        </pc:cxnChg>
        <pc:cxnChg chg="mod">
          <ac:chgData name="help desk" userId="076106f8-e622-4bba-bf8d-41b4b1aaf204" providerId="ADAL" clId="{05D3F449-A0B3-4488-914F-FD9A66B42D0B}" dt="2025-07-14T14:17:57.336" v="254" actId="14100"/>
          <ac:cxnSpMkLst>
            <pc:docMk/>
            <pc:sldMk cId="2167872062" sldId="298"/>
            <ac:cxnSpMk id="18" creationId="{2FE922F9-7F1F-443E-83AC-5F1B1E695B1F}"/>
          </ac:cxnSpMkLst>
        </pc:cxnChg>
        <pc:cxnChg chg="mod">
          <ac:chgData name="help desk" userId="076106f8-e622-4bba-bf8d-41b4b1aaf204" providerId="ADAL" clId="{05D3F449-A0B3-4488-914F-FD9A66B42D0B}" dt="2025-07-14T14:17:36.569" v="243" actId="1035"/>
          <ac:cxnSpMkLst>
            <pc:docMk/>
            <pc:sldMk cId="2167872062" sldId="298"/>
            <ac:cxnSpMk id="27" creationId="{3AC47156-5AD2-4B88-B343-3A2AF6C797AF}"/>
          </ac:cxnSpMkLst>
        </pc:cxnChg>
        <pc:cxnChg chg="mod">
          <ac:chgData name="help desk" userId="076106f8-e622-4bba-bf8d-41b4b1aaf204" providerId="ADAL" clId="{05D3F449-A0B3-4488-914F-FD9A66B42D0B}" dt="2025-07-14T14:21:00.788" v="332" actId="14100"/>
          <ac:cxnSpMkLst>
            <pc:docMk/>
            <pc:sldMk cId="2167872062" sldId="298"/>
            <ac:cxnSpMk id="30" creationId="{A4A09324-E186-4A55-A0BC-2781F98EE36D}"/>
          </ac:cxnSpMkLst>
        </pc:cxnChg>
        <pc:cxnChg chg="mod">
          <ac:chgData name="help desk" userId="076106f8-e622-4bba-bf8d-41b4b1aaf204" providerId="ADAL" clId="{05D3F449-A0B3-4488-914F-FD9A66B42D0B}" dt="2025-07-14T14:19:18.009" v="320" actId="1036"/>
          <ac:cxnSpMkLst>
            <pc:docMk/>
            <pc:sldMk cId="2167872062" sldId="298"/>
            <ac:cxnSpMk id="34" creationId="{9181EFAF-22BC-48F6-B06D-734A4F0FEDBA}"/>
          </ac:cxnSpMkLst>
        </pc:cxnChg>
        <pc:cxnChg chg="mod">
          <ac:chgData name="help desk" userId="076106f8-e622-4bba-bf8d-41b4b1aaf204" providerId="ADAL" clId="{05D3F449-A0B3-4488-914F-FD9A66B42D0B}" dt="2025-07-14T14:18:56.877" v="307" actId="1038"/>
          <ac:cxnSpMkLst>
            <pc:docMk/>
            <pc:sldMk cId="2167872062" sldId="298"/>
            <ac:cxnSpMk id="37" creationId="{81C35C4F-1F1A-4287-A6A3-4125B602F6B6}"/>
          </ac:cxnSpMkLst>
        </pc:cxnChg>
        <pc:cxnChg chg="mod">
          <ac:chgData name="help desk" userId="076106f8-e622-4bba-bf8d-41b4b1aaf204" providerId="ADAL" clId="{05D3F449-A0B3-4488-914F-FD9A66B42D0B}" dt="2025-07-14T14:19:56.719" v="331" actId="14100"/>
          <ac:cxnSpMkLst>
            <pc:docMk/>
            <pc:sldMk cId="2167872062" sldId="298"/>
            <ac:cxnSpMk id="42" creationId="{CF79BD80-E5DF-4732-A978-376A08125247}"/>
          </ac:cxnSpMkLst>
        </pc:cxnChg>
        <pc:cxnChg chg="mod">
          <ac:chgData name="help desk" userId="076106f8-e622-4bba-bf8d-41b4b1aaf204" providerId="ADAL" clId="{05D3F449-A0B3-4488-914F-FD9A66B42D0B}" dt="2025-07-14T14:17:36.569" v="243" actId="1035"/>
          <ac:cxnSpMkLst>
            <pc:docMk/>
            <pc:sldMk cId="2167872062" sldId="298"/>
            <ac:cxnSpMk id="43" creationId="{50E04D2A-D134-4458-A268-ABEBBB588A18}"/>
          </ac:cxnSpMkLst>
        </pc:cxnChg>
        <pc:cxnChg chg="mod">
          <ac:chgData name="help desk" userId="076106f8-e622-4bba-bf8d-41b4b1aaf204" providerId="ADAL" clId="{05D3F449-A0B3-4488-914F-FD9A66B42D0B}" dt="2025-07-14T14:21:00.788" v="332" actId="14100"/>
          <ac:cxnSpMkLst>
            <pc:docMk/>
            <pc:sldMk cId="2167872062" sldId="298"/>
            <ac:cxnSpMk id="44" creationId="{7E211AF4-C562-43FF-BC9D-76CFDF05A3EE}"/>
          </ac:cxnSpMkLst>
        </pc:cxnChg>
        <pc:cxnChg chg="mod">
          <ac:chgData name="help desk" userId="076106f8-e622-4bba-bf8d-41b4b1aaf204" providerId="ADAL" clId="{05D3F449-A0B3-4488-914F-FD9A66B42D0B}" dt="2025-07-14T14:18:46.318" v="291" actId="1038"/>
          <ac:cxnSpMkLst>
            <pc:docMk/>
            <pc:sldMk cId="2167872062" sldId="298"/>
            <ac:cxnSpMk id="50" creationId="{3046FCFC-34D0-4E39-90DD-8A6AD92D3758}"/>
          </ac:cxnSpMkLst>
        </pc:cxnChg>
        <pc:cxnChg chg="mod">
          <ac:chgData name="help desk" userId="076106f8-e622-4bba-bf8d-41b4b1aaf204" providerId="ADAL" clId="{05D3F449-A0B3-4488-914F-FD9A66B42D0B}" dt="2025-07-14T14:18:32.548" v="278" actId="1035"/>
          <ac:cxnSpMkLst>
            <pc:docMk/>
            <pc:sldMk cId="2167872062" sldId="298"/>
            <ac:cxnSpMk id="62" creationId="{7E72DA57-DC75-4DCD-A735-6841C7E7007E}"/>
          </ac:cxnSpMkLst>
        </pc:cxnChg>
        <pc:cxnChg chg="mod">
          <ac:chgData name="help desk" userId="076106f8-e622-4bba-bf8d-41b4b1aaf204" providerId="ADAL" clId="{05D3F449-A0B3-4488-914F-FD9A66B42D0B}" dt="2025-07-14T14:19:23.507" v="328" actId="1035"/>
          <ac:cxnSpMkLst>
            <pc:docMk/>
            <pc:sldMk cId="2167872062" sldId="298"/>
            <ac:cxnSpMk id="67" creationId="{3F7ACB5B-D572-4016-90BF-20A558B778C5}"/>
          </ac:cxnSpMkLst>
        </pc:cxnChg>
        <pc:cxnChg chg="mod">
          <ac:chgData name="help desk" userId="076106f8-e622-4bba-bf8d-41b4b1aaf204" providerId="ADAL" clId="{05D3F449-A0B3-4488-914F-FD9A66B42D0B}" dt="2025-07-14T14:19:12.147" v="310" actId="14100"/>
          <ac:cxnSpMkLst>
            <pc:docMk/>
            <pc:sldMk cId="2167872062" sldId="298"/>
            <ac:cxnSpMk id="71" creationId="{A1BB077A-E9F8-4ADB-BA13-2180FAE7DC1E}"/>
          </ac:cxnSpMkLst>
        </pc:cxnChg>
      </pc:sldChg>
      <pc:sldChg chg="addSp delSp modSp mod">
        <pc:chgData name="help desk" userId="076106f8-e622-4bba-bf8d-41b4b1aaf204" providerId="ADAL" clId="{05D3F449-A0B3-4488-914F-FD9A66B42D0B}" dt="2025-08-06T16:42:57.018" v="1376" actId="313"/>
        <pc:sldMkLst>
          <pc:docMk/>
          <pc:sldMk cId="577825405" sldId="300"/>
        </pc:sldMkLst>
        <pc:spChg chg="del mod">
          <ac:chgData name="help desk" userId="076106f8-e622-4bba-bf8d-41b4b1aaf204" providerId="ADAL" clId="{05D3F449-A0B3-4488-914F-FD9A66B42D0B}" dt="2025-07-14T14:27:12.377" v="478" actId="478"/>
          <ac:spMkLst>
            <pc:docMk/>
            <pc:sldMk cId="577825405" sldId="300"/>
            <ac:spMk id="2" creationId="{9BD26C25-6C3F-40E7-9DDF-6CFA7F27A69B}"/>
          </ac:spMkLst>
        </pc:spChg>
        <pc:spChg chg="mod">
          <ac:chgData name="help desk" userId="076106f8-e622-4bba-bf8d-41b4b1aaf204" providerId="ADAL" clId="{05D3F449-A0B3-4488-914F-FD9A66B42D0B}" dt="2025-08-06T16:42:57.018" v="1376" actId="313"/>
          <ac:spMkLst>
            <pc:docMk/>
            <pc:sldMk cId="577825405" sldId="300"/>
            <ac:spMk id="28" creationId="{391ED289-4222-4BDB-AEA6-8FDCDD4CA322}"/>
          </ac:spMkLst>
        </pc:spChg>
        <pc:spChg chg="mod">
          <ac:chgData name="help desk" userId="076106f8-e622-4bba-bf8d-41b4b1aaf204" providerId="ADAL" clId="{05D3F449-A0B3-4488-914F-FD9A66B42D0B}" dt="2025-07-14T14:26:57.535" v="477" actId="1038"/>
          <ac:spMkLst>
            <pc:docMk/>
            <pc:sldMk cId="577825405" sldId="300"/>
            <ac:spMk id="44" creationId="{AABD19CA-B657-45B3-8B59-615C7F395146}"/>
          </ac:spMkLst>
        </pc:spChg>
        <pc:spChg chg="mod">
          <ac:chgData name="help desk" userId="076106f8-e622-4bba-bf8d-41b4b1aaf204" providerId="ADAL" clId="{05D3F449-A0B3-4488-914F-FD9A66B42D0B}" dt="2025-07-14T14:26:57.535" v="477" actId="1038"/>
          <ac:spMkLst>
            <pc:docMk/>
            <pc:sldMk cId="577825405" sldId="300"/>
            <ac:spMk id="45" creationId="{42966D57-EC75-453D-8AE2-F093CE2989C3}"/>
          </ac:spMkLst>
        </pc:spChg>
        <pc:spChg chg="mod">
          <ac:chgData name="help desk" userId="076106f8-e622-4bba-bf8d-41b4b1aaf204" providerId="ADAL" clId="{05D3F449-A0B3-4488-914F-FD9A66B42D0B}" dt="2025-07-14T14:26:57.535" v="477" actId="1038"/>
          <ac:spMkLst>
            <pc:docMk/>
            <pc:sldMk cId="577825405" sldId="300"/>
            <ac:spMk id="46" creationId="{5095DA46-78DE-4E6C-824A-24309B970450}"/>
          </ac:spMkLst>
        </pc:spChg>
        <pc:spChg chg="mod">
          <ac:chgData name="help desk" userId="076106f8-e622-4bba-bf8d-41b4b1aaf204" providerId="ADAL" clId="{05D3F449-A0B3-4488-914F-FD9A66B42D0B}" dt="2025-07-14T14:26:57.535" v="477" actId="1038"/>
          <ac:spMkLst>
            <pc:docMk/>
            <pc:sldMk cId="577825405" sldId="300"/>
            <ac:spMk id="47" creationId="{57BECBEB-228B-4B20-989D-BC2822D68A55}"/>
          </ac:spMkLst>
        </pc:spChg>
        <pc:spChg chg="mod">
          <ac:chgData name="help desk" userId="076106f8-e622-4bba-bf8d-41b4b1aaf204" providerId="ADAL" clId="{05D3F449-A0B3-4488-914F-FD9A66B42D0B}" dt="2025-07-14T14:26:57.535" v="477" actId="1038"/>
          <ac:spMkLst>
            <pc:docMk/>
            <pc:sldMk cId="577825405" sldId="300"/>
            <ac:spMk id="48" creationId="{D2FAFE85-E94B-4B41-A16F-87E6DFAAF1E3}"/>
          </ac:spMkLst>
        </pc:spChg>
        <pc:spChg chg="mod">
          <ac:chgData name="help desk" userId="076106f8-e622-4bba-bf8d-41b4b1aaf204" providerId="ADAL" clId="{05D3F449-A0B3-4488-914F-FD9A66B42D0B}" dt="2025-07-14T14:26:57.535" v="477" actId="1038"/>
          <ac:spMkLst>
            <pc:docMk/>
            <pc:sldMk cId="577825405" sldId="300"/>
            <ac:spMk id="49" creationId="{1D21A535-33D9-46C9-ABF5-7919984F16F1}"/>
          </ac:spMkLst>
        </pc:spChg>
        <pc:picChg chg="add mod ord">
          <ac:chgData name="help desk" userId="076106f8-e622-4bba-bf8d-41b4b1aaf204" providerId="ADAL" clId="{05D3F449-A0B3-4488-914F-FD9A66B42D0B}" dt="2025-07-14T14:26:31.230" v="399" actId="167"/>
          <ac:picMkLst>
            <pc:docMk/>
            <pc:sldMk cId="577825405" sldId="300"/>
            <ac:picMk id="4" creationId="{90E070D2-210D-4623-A756-2165CCB0C585}"/>
          </ac:picMkLst>
        </pc:picChg>
        <pc:picChg chg="mod">
          <ac:chgData name="help desk" userId="076106f8-e622-4bba-bf8d-41b4b1aaf204" providerId="ADAL" clId="{05D3F449-A0B3-4488-914F-FD9A66B42D0B}" dt="2025-07-14T14:26:57.535" v="477" actId="1038"/>
          <ac:picMkLst>
            <pc:docMk/>
            <pc:sldMk cId="577825405" sldId="300"/>
            <ac:picMk id="9" creationId="{440C4436-9439-4ABE-93E3-83CBB1971939}"/>
          </ac:picMkLst>
        </pc:picChg>
        <pc:picChg chg="del">
          <ac:chgData name="help desk" userId="076106f8-e622-4bba-bf8d-41b4b1aaf204" providerId="ADAL" clId="{05D3F449-A0B3-4488-914F-FD9A66B42D0B}" dt="2025-07-14T14:26:33.467" v="400" actId="478"/>
          <ac:picMkLst>
            <pc:docMk/>
            <pc:sldMk cId="577825405" sldId="300"/>
            <ac:picMk id="41" creationId="{54D6E8C1-9BFB-4635-8A48-D7451CF1949D}"/>
          </ac:picMkLst>
        </pc:picChg>
        <pc:picChg chg="mod">
          <ac:chgData name="help desk" userId="076106f8-e622-4bba-bf8d-41b4b1aaf204" providerId="ADAL" clId="{05D3F449-A0B3-4488-914F-FD9A66B42D0B}" dt="2025-07-14T14:26:57.535" v="477" actId="1038"/>
          <ac:picMkLst>
            <pc:docMk/>
            <pc:sldMk cId="577825405" sldId="300"/>
            <ac:picMk id="43" creationId="{3FDEE5E5-8150-4BE8-815E-A8B69C213D6E}"/>
          </ac:picMkLst>
        </pc:picChg>
        <pc:cxnChg chg="mod">
          <ac:chgData name="help desk" userId="076106f8-e622-4bba-bf8d-41b4b1aaf204" providerId="ADAL" clId="{05D3F449-A0B3-4488-914F-FD9A66B42D0B}" dt="2025-07-14T14:26:57.535" v="477" actId="1038"/>
          <ac:cxnSpMkLst>
            <pc:docMk/>
            <pc:sldMk cId="577825405" sldId="300"/>
            <ac:cxnSpMk id="20" creationId="{32614EC1-42F1-4484-8187-A78CF3A0F718}"/>
          </ac:cxnSpMkLst>
        </pc:cxnChg>
        <pc:cxnChg chg="mod">
          <ac:chgData name="help desk" userId="076106f8-e622-4bba-bf8d-41b4b1aaf204" providerId="ADAL" clId="{05D3F449-A0B3-4488-914F-FD9A66B42D0B}" dt="2025-07-14T14:27:32.047" v="479" actId="14100"/>
          <ac:cxnSpMkLst>
            <pc:docMk/>
            <pc:sldMk cId="577825405" sldId="300"/>
            <ac:cxnSpMk id="26" creationId="{F261AC9E-CD0F-4ECD-B8BA-996DEF8B02DD}"/>
          </ac:cxnSpMkLst>
        </pc:cxnChg>
        <pc:cxnChg chg="mod">
          <ac:chgData name="help desk" userId="076106f8-e622-4bba-bf8d-41b4b1aaf204" providerId="ADAL" clId="{05D3F449-A0B3-4488-914F-FD9A66B42D0B}" dt="2025-07-14T14:27:37.815" v="480" actId="14100"/>
          <ac:cxnSpMkLst>
            <pc:docMk/>
            <pc:sldMk cId="577825405" sldId="300"/>
            <ac:cxnSpMk id="29" creationId="{63257D96-5378-45A4-B5A3-5011824A0F20}"/>
          </ac:cxnSpMkLst>
        </pc:cxnChg>
        <pc:cxnChg chg="mod">
          <ac:chgData name="help desk" userId="076106f8-e622-4bba-bf8d-41b4b1aaf204" providerId="ADAL" clId="{05D3F449-A0B3-4488-914F-FD9A66B42D0B}" dt="2025-07-14T14:26:57.535" v="477" actId="1038"/>
          <ac:cxnSpMkLst>
            <pc:docMk/>
            <pc:sldMk cId="577825405" sldId="300"/>
            <ac:cxnSpMk id="31" creationId="{FB052794-2036-4925-8D78-1DA6CE55FBC7}"/>
          </ac:cxnSpMkLst>
        </pc:cxnChg>
        <pc:cxnChg chg="mod">
          <ac:chgData name="help desk" userId="076106f8-e622-4bba-bf8d-41b4b1aaf204" providerId="ADAL" clId="{05D3F449-A0B3-4488-914F-FD9A66B42D0B}" dt="2025-07-14T14:27:43.598" v="481" actId="14100"/>
          <ac:cxnSpMkLst>
            <pc:docMk/>
            <pc:sldMk cId="577825405" sldId="300"/>
            <ac:cxnSpMk id="34" creationId="{F8018593-C1B7-4E58-87FC-A6D65804E86F}"/>
          </ac:cxnSpMkLst>
        </pc:cxnChg>
        <pc:cxnChg chg="mod">
          <ac:chgData name="help desk" userId="076106f8-e622-4bba-bf8d-41b4b1aaf204" providerId="ADAL" clId="{05D3F449-A0B3-4488-914F-FD9A66B42D0B}" dt="2025-07-14T14:27:50.623" v="482" actId="14100"/>
          <ac:cxnSpMkLst>
            <pc:docMk/>
            <pc:sldMk cId="577825405" sldId="300"/>
            <ac:cxnSpMk id="37" creationId="{50727CF6-10F3-47F4-A8EC-43C09D71284E}"/>
          </ac:cxnSpMkLst>
        </pc:cxnChg>
      </pc:sldChg>
      <pc:sldChg chg="addSp delSp modSp mod delAnim modAnim">
        <pc:chgData name="help desk" userId="076106f8-e622-4bba-bf8d-41b4b1aaf204" providerId="ADAL" clId="{05D3F449-A0B3-4488-914F-FD9A66B42D0B}" dt="2025-08-06T16:48:14.465" v="1432" actId="478"/>
        <pc:sldMkLst>
          <pc:docMk/>
          <pc:sldMk cId="2246797928" sldId="301"/>
        </pc:sldMkLst>
        <pc:spChg chg="del">
          <ac:chgData name="help desk" userId="076106f8-e622-4bba-bf8d-41b4b1aaf204" providerId="ADAL" clId="{05D3F449-A0B3-4488-914F-FD9A66B42D0B}" dt="2025-08-06T16:48:14.465" v="1432" actId="478"/>
          <ac:spMkLst>
            <pc:docMk/>
            <pc:sldMk cId="2246797928" sldId="301"/>
            <ac:spMk id="2" creationId="{890C4149-2034-4BB9-856F-53D37BD87592}"/>
          </ac:spMkLst>
        </pc:spChg>
        <pc:spChg chg="mod">
          <ac:chgData name="help desk" userId="076106f8-e622-4bba-bf8d-41b4b1aaf204" providerId="ADAL" clId="{05D3F449-A0B3-4488-914F-FD9A66B42D0B}" dt="2025-08-06T16:43:01.790" v="1378" actId="313"/>
          <ac:spMkLst>
            <pc:docMk/>
            <pc:sldMk cId="2246797928" sldId="301"/>
            <ac:spMk id="11" creationId="{EC62DEB2-2894-44D9-B2DC-B2F90F986B56}"/>
          </ac:spMkLst>
        </pc:spChg>
        <pc:spChg chg="mod">
          <ac:chgData name="help desk" userId="076106f8-e622-4bba-bf8d-41b4b1aaf204" providerId="ADAL" clId="{05D3F449-A0B3-4488-914F-FD9A66B42D0B}" dt="2025-07-14T14:34:09.018" v="743" actId="113"/>
          <ac:spMkLst>
            <pc:docMk/>
            <pc:sldMk cId="2246797928" sldId="301"/>
            <ac:spMk id="12" creationId="{D5156C7A-A814-4B37-AFC7-180B9500ED26}"/>
          </ac:spMkLst>
        </pc:spChg>
        <pc:spChg chg="mod ord">
          <ac:chgData name="help desk" userId="076106f8-e622-4bba-bf8d-41b4b1aaf204" providerId="ADAL" clId="{05D3F449-A0B3-4488-914F-FD9A66B42D0B}" dt="2025-07-14T14:32:31.398" v="693" actId="1035"/>
          <ac:spMkLst>
            <pc:docMk/>
            <pc:sldMk cId="2246797928" sldId="301"/>
            <ac:spMk id="13" creationId="{D8EABEE6-3E43-475F-9505-DE9451CCDDD7}"/>
          </ac:spMkLst>
        </pc:spChg>
        <pc:spChg chg="add mod">
          <ac:chgData name="help desk" userId="076106f8-e622-4bba-bf8d-41b4b1aaf204" providerId="ADAL" clId="{05D3F449-A0B3-4488-914F-FD9A66B42D0B}" dt="2025-07-14T14:33:13.988" v="701" actId="1035"/>
          <ac:spMkLst>
            <pc:docMk/>
            <pc:sldMk cId="2246797928" sldId="301"/>
            <ac:spMk id="16" creationId="{E281105F-526E-48A8-8E52-C2834E205236}"/>
          </ac:spMkLst>
        </pc:spChg>
        <pc:picChg chg="mod">
          <ac:chgData name="help desk" userId="076106f8-e622-4bba-bf8d-41b4b1aaf204" providerId="ADAL" clId="{05D3F449-A0B3-4488-914F-FD9A66B42D0B}" dt="2025-07-14T14:30:24.793" v="601" actId="14100"/>
          <ac:picMkLst>
            <pc:docMk/>
            <pc:sldMk cId="2246797928" sldId="301"/>
            <ac:picMk id="3" creationId="{D3E99FE7-AA84-41B3-8BE5-0DDB6D60CCEF}"/>
          </ac:picMkLst>
        </pc:picChg>
        <pc:picChg chg="del">
          <ac:chgData name="help desk" userId="076106f8-e622-4bba-bf8d-41b4b1aaf204" providerId="ADAL" clId="{05D3F449-A0B3-4488-914F-FD9A66B42D0B}" dt="2025-07-14T14:30:08.308" v="561" actId="478"/>
          <ac:picMkLst>
            <pc:docMk/>
            <pc:sldMk cId="2246797928" sldId="301"/>
            <ac:picMk id="6" creationId="{BDEEEC22-A3AC-4DE0-A5F7-8C88743BE4EB}"/>
          </ac:picMkLst>
        </pc:picChg>
        <pc:picChg chg="del mod">
          <ac:chgData name="help desk" userId="076106f8-e622-4bba-bf8d-41b4b1aaf204" providerId="ADAL" clId="{05D3F449-A0B3-4488-914F-FD9A66B42D0B}" dt="2025-07-14T14:31:42.068" v="606" actId="478"/>
          <ac:picMkLst>
            <pc:docMk/>
            <pc:sldMk cId="2246797928" sldId="301"/>
            <ac:picMk id="8" creationId="{FE0699CA-3C57-453C-AAAE-1C134D52F252}"/>
          </ac:picMkLst>
        </pc:picChg>
        <pc:picChg chg="add mod">
          <ac:chgData name="help desk" userId="076106f8-e622-4bba-bf8d-41b4b1aaf204" providerId="ADAL" clId="{05D3F449-A0B3-4488-914F-FD9A66B42D0B}" dt="2025-07-14T14:32:31.398" v="693" actId="1035"/>
          <ac:picMkLst>
            <pc:docMk/>
            <pc:sldMk cId="2246797928" sldId="301"/>
            <ac:picMk id="9" creationId="{514E7B58-73AB-483D-862C-5224170905DB}"/>
          </ac:picMkLst>
        </pc:picChg>
        <pc:picChg chg="add mod ord">
          <ac:chgData name="help desk" userId="076106f8-e622-4bba-bf8d-41b4b1aaf204" providerId="ADAL" clId="{05D3F449-A0B3-4488-914F-FD9A66B42D0B}" dt="2025-07-14T14:32:08.578" v="612" actId="1076"/>
          <ac:picMkLst>
            <pc:docMk/>
            <pc:sldMk cId="2246797928" sldId="301"/>
            <ac:picMk id="15" creationId="{74A03438-A7D7-4750-929A-47CA74095B88}"/>
          </ac:picMkLst>
        </pc:picChg>
        <pc:cxnChg chg="mod">
          <ac:chgData name="help desk" userId="076106f8-e622-4bba-bf8d-41b4b1aaf204" providerId="ADAL" clId="{05D3F449-A0B3-4488-914F-FD9A66B42D0B}" dt="2025-07-14T14:34:17.210" v="744" actId="14100"/>
          <ac:cxnSpMkLst>
            <pc:docMk/>
            <pc:sldMk cId="2246797928" sldId="301"/>
            <ac:cxnSpMk id="14" creationId="{1D1AA115-8239-4B63-BC20-317E3C3D81EB}"/>
          </ac:cxnSpMkLst>
        </pc:cxnChg>
      </pc:sldChg>
      <pc:sldChg chg="addSp delSp modSp mod">
        <pc:chgData name="help desk" userId="076106f8-e622-4bba-bf8d-41b4b1aaf204" providerId="ADAL" clId="{05D3F449-A0B3-4488-914F-FD9A66B42D0B}" dt="2025-08-06T16:48:20.530" v="1434" actId="478"/>
        <pc:sldMkLst>
          <pc:docMk/>
          <pc:sldMk cId="1252709634" sldId="302"/>
        </pc:sldMkLst>
        <pc:spChg chg="del mod">
          <ac:chgData name="help desk" userId="076106f8-e622-4bba-bf8d-41b4b1aaf204" providerId="ADAL" clId="{05D3F449-A0B3-4488-914F-FD9A66B42D0B}" dt="2025-08-06T16:48:20.530" v="1434" actId="478"/>
          <ac:spMkLst>
            <pc:docMk/>
            <pc:sldMk cId="1252709634" sldId="302"/>
            <ac:spMk id="2" creationId="{07C59BE8-E9F9-47C2-B5DF-5FCFC14ED692}"/>
          </ac:spMkLst>
        </pc:spChg>
        <pc:spChg chg="mod">
          <ac:chgData name="help desk" userId="076106f8-e622-4bba-bf8d-41b4b1aaf204" providerId="ADAL" clId="{05D3F449-A0B3-4488-914F-FD9A66B42D0B}" dt="2025-07-14T14:29:16.848" v="548" actId="1076"/>
          <ac:spMkLst>
            <pc:docMk/>
            <pc:sldMk cId="1252709634" sldId="302"/>
            <ac:spMk id="11" creationId="{5DB89973-C946-4AD7-8E47-DB5198C664DD}"/>
          </ac:spMkLst>
        </pc:spChg>
        <pc:spChg chg="mod">
          <ac:chgData name="help desk" userId="076106f8-e622-4bba-bf8d-41b4b1aaf204" providerId="ADAL" clId="{05D3F449-A0B3-4488-914F-FD9A66B42D0B}" dt="2025-07-14T14:29:22.429" v="549" actId="1076"/>
          <ac:spMkLst>
            <pc:docMk/>
            <pc:sldMk cId="1252709634" sldId="302"/>
            <ac:spMk id="12" creationId="{9F0E1B57-B135-4C29-8476-36AF3B5BCF20}"/>
          </ac:spMkLst>
        </pc:spChg>
        <pc:spChg chg="mod">
          <ac:chgData name="help desk" userId="076106f8-e622-4bba-bf8d-41b4b1aaf204" providerId="ADAL" clId="{05D3F449-A0B3-4488-914F-FD9A66B42D0B}" dt="2025-07-14T14:29:36.180" v="555" actId="1035"/>
          <ac:spMkLst>
            <pc:docMk/>
            <pc:sldMk cId="1252709634" sldId="302"/>
            <ac:spMk id="14" creationId="{0CB79F9E-09D4-4DE9-8825-33922370ABE5}"/>
          </ac:spMkLst>
        </pc:spChg>
        <pc:spChg chg="mod">
          <ac:chgData name="help desk" userId="076106f8-e622-4bba-bf8d-41b4b1aaf204" providerId="ADAL" clId="{05D3F449-A0B3-4488-914F-FD9A66B42D0B}" dt="2025-07-14T14:29:41.028" v="558" actId="1035"/>
          <ac:spMkLst>
            <pc:docMk/>
            <pc:sldMk cId="1252709634" sldId="302"/>
            <ac:spMk id="16" creationId="{3AF1B788-AF81-4007-A6BE-BBD288774B1C}"/>
          </ac:spMkLst>
        </pc:spChg>
        <pc:spChg chg="mod">
          <ac:chgData name="help desk" userId="076106f8-e622-4bba-bf8d-41b4b1aaf204" providerId="ADAL" clId="{05D3F449-A0B3-4488-914F-FD9A66B42D0B}" dt="2025-07-14T14:29:09.538" v="547" actId="14100"/>
          <ac:spMkLst>
            <pc:docMk/>
            <pc:sldMk cId="1252709634" sldId="302"/>
            <ac:spMk id="18" creationId="{2BD4B890-65D9-449C-B0CC-C14A6CB8EF31}"/>
          </ac:spMkLst>
        </pc:spChg>
        <pc:spChg chg="mod">
          <ac:chgData name="help desk" userId="076106f8-e622-4bba-bf8d-41b4b1aaf204" providerId="ADAL" clId="{05D3F449-A0B3-4488-914F-FD9A66B42D0B}" dt="2025-08-06T16:42:58.408" v="1377" actId="313"/>
          <ac:spMkLst>
            <pc:docMk/>
            <pc:sldMk cId="1252709634" sldId="302"/>
            <ac:spMk id="21" creationId="{575D027F-2A2E-479C-93B7-449987473655}"/>
          </ac:spMkLst>
        </pc:spChg>
        <pc:picChg chg="mod">
          <ac:chgData name="help desk" userId="076106f8-e622-4bba-bf8d-41b4b1aaf204" providerId="ADAL" clId="{05D3F449-A0B3-4488-914F-FD9A66B42D0B}" dt="2025-07-14T14:29:09.538" v="547" actId="14100"/>
          <ac:picMkLst>
            <pc:docMk/>
            <pc:sldMk cId="1252709634" sldId="302"/>
            <ac:picMk id="3" creationId="{ABA60B96-AB2E-4353-808D-5AB3D0B013EF}"/>
          </ac:picMkLst>
        </pc:picChg>
        <pc:picChg chg="mod">
          <ac:chgData name="help desk" userId="076106f8-e622-4bba-bf8d-41b4b1aaf204" providerId="ADAL" clId="{05D3F449-A0B3-4488-914F-FD9A66B42D0B}" dt="2025-07-14T14:29:09.538" v="547" actId="14100"/>
          <ac:picMkLst>
            <pc:docMk/>
            <pc:sldMk cId="1252709634" sldId="302"/>
            <ac:picMk id="10" creationId="{91F2D194-DA1A-463A-8B9D-6255F89A4E5F}"/>
          </ac:picMkLst>
        </pc:picChg>
        <pc:picChg chg="add mod ord">
          <ac:chgData name="help desk" userId="076106f8-e622-4bba-bf8d-41b4b1aaf204" providerId="ADAL" clId="{05D3F449-A0B3-4488-914F-FD9A66B42D0B}" dt="2025-07-14T14:28:34.837" v="486" actId="167"/>
          <ac:picMkLst>
            <pc:docMk/>
            <pc:sldMk cId="1252709634" sldId="302"/>
            <ac:picMk id="22" creationId="{5AF234FC-5CB1-4F64-84A5-E81644F31A1F}"/>
          </ac:picMkLst>
        </pc:picChg>
        <pc:picChg chg="del">
          <ac:chgData name="help desk" userId="076106f8-e622-4bba-bf8d-41b4b1aaf204" providerId="ADAL" clId="{05D3F449-A0B3-4488-914F-FD9A66B42D0B}" dt="2025-07-14T14:28:37.597" v="487" actId="478"/>
          <ac:picMkLst>
            <pc:docMk/>
            <pc:sldMk cId="1252709634" sldId="302"/>
            <ac:picMk id="26" creationId="{94282F49-3E23-4F15-9E69-5E32E35EDFBB}"/>
          </ac:picMkLst>
        </pc:picChg>
        <pc:cxnChg chg="mod">
          <ac:chgData name="help desk" userId="076106f8-e622-4bba-bf8d-41b4b1aaf204" providerId="ADAL" clId="{05D3F449-A0B3-4488-914F-FD9A66B42D0B}" dt="2025-07-14T14:29:36.180" v="555" actId="1035"/>
          <ac:cxnSpMkLst>
            <pc:docMk/>
            <pc:sldMk cId="1252709634" sldId="302"/>
            <ac:cxnSpMk id="15" creationId="{F6BD2F7A-F125-4FAF-8EE0-2E15843B5AB8}"/>
          </ac:cxnSpMkLst>
        </pc:cxnChg>
        <pc:cxnChg chg="mod">
          <ac:chgData name="help desk" userId="076106f8-e622-4bba-bf8d-41b4b1aaf204" providerId="ADAL" clId="{05D3F449-A0B3-4488-914F-FD9A66B42D0B}" dt="2025-07-14T14:29:41.028" v="558" actId="1035"/>
          <ac:cxnSpMkLst>
            <pc:docMk/>
            <pc:sldMk cId="1252709634" sldId="302"/>
            <ac:cxnSpMk id="17" creationId="{6D9EE079-A0C2-4363-B82C-E7D9E0096296}"/>
          </ac:cxnSpMkLst>
        </pc:cxnChg>
        <pc:cxnChg chg="mod">
          <ac:chgData name="help desk" userId="076106f8-e622-4bba-bf8d-41b4b1aaf204" providerId="ADAL" clId="{05D3F449-A0B3-4488-914F-FD9A66B42D0B}" dt="2025-07-14T14:29:09.538" v="547" actId="14100"/>
          <ac:cxnSpMkLst>
            <pc:docMk/>
            <pc:sldMk cId="1252709634" sldId="302"/>
            <ac:cxnSpMk id="19" creationId="{57EE2405-0F8B-4D89-9DD1-855D1F96B51D}"/>
          </ac:cxnSpMkLst>
        </pc:cxnChg>
      </pc:sldChg>
      <pc:sldChg chg="addSp delSp modSp mod">
        <pc:chgData name="help desk" userId="076106f8-e622-4bba-bf8d-41b4b1aaf204" providerId="ADAL" clId="{05D3F449-A0B3-4488-914F-FD9A66B42D0B}" dt="2025-08-06T16:48:07.809" v="1431" actId="478"/>
        <pc:sldMkLst>
          <pc:docMk/>
          <pc:sldMk cId="4166245607" sldId="303"/>
        </pc:sldMkLst>
        <pc:spChg chg="del">
          <ac:chgData name="help desk" userId="076106f8-e622-4bba-bf8d-41b4b1aaf204" providerId="ADAL" clId="{05D3F449-A0B3-4488-914F-FD9A66B42D0B}" dt="2025-08-06T16:48:07.809" v="1431" actId="478"/>
          <ac:spMkLst>
            <pc:docMk/>
            <pc:sldMk cId="4166245607" sldId="303"/>
            <ac:spMk id="2" creationId="{4743F5C2-698B-46B8-B2C0-68A2235BCAA1}"/>
          </ac:spMkLst>
        </pc:spChg>
        <pc:spChg chg="mod">
          <ac:chgData name="help desk" userId="076106f8-e622-4bba-bf8d-41b4b1aaf204" providerId="ADAL" clId="{05D3F449-A0B3-4488-914F-FD9A66B42D0B}" dt="2025-08-06T16:43:10.144" v="1379" actId="313"/>
          <ac:spMkLst>
            <pc:docMk/>
            <pc:sldMk cId="4166245607" sldId="303"/>
            <ac:spMk id="15" creationId="{90BCA36E-AF24-4F69-99C9-9CC2608B2E28}"/>
          </ac:spMkLst>
        </pc:spChg>
        <pc:picChg chg="mod">
          <ac:chgData name="help desk" userId="076106f8-e622-4bba-bf8d-41b4b1aaf204" providerId="ADAL" clId="{05D3F449-A0B3-4488-914F-FD9A66B42D0B}" dt="2025-07-14T14:35:42.833" v="784" actId="14100"/>
          <ac:picMkLst>
            <pc:docMk/>
            <pc:sldMk cId="4166245607" sldId="303"/>
            <ac:picMk id="3" creationId="{7FD38927-4144-4603-983C-B8B1D506999A}"/>
          </ac:picMkLst>
        </pc:picChg>
        <pc:picChg chg="mod">
          <ac:chgData name="help desk" userId="076106f8-e622-4bba-bf8d-41b4b1aaf204" providerId="ADAL" clId="{05D3F449-A0B3-4488-914F-FD9A66B42D0B}" dt="2025-07-14T14:34:36.277" v="747" actId="1076"/>
          <ac:picMkLst>
            <pc:docMk/>
            <pc:sldMk cId="4166245607" sldId="303"/>
            <ac:picMk id="10" creationId="{D5F668DD-7DE1-44BF-B298-F33F3E2A3B6C}"/>
          </ac:picMkLst>
        </pc:picChg>
        <pc:picChg chg="add mod ord">
          <ac:chgData name="help desk" userId="076106f8-e622-4bba-bf8d-41b4b1aaf204" providerId="ADAL" clId="{05D3F449-A0B3-4488-914F-FD9A66B42D0B}" dt="2025-07-14T14:35:47.619" v="786" actId="1076"/>
          <ac:picMkLst>
            <pc:docMk/>
            <pc:sldMk cId="4166245607" sldId="303"/>
            <ac:picMk id="16" creationId="{9D53AF9E-5C1D-4D62-8676-39443850737D}"/>
          </ac:picMkLst>
        </pc:picChg>
        <pc:picChg chg="del">
          <ac:chgData name="help desk" userId="076106f8-e622-4bba-bf8d-41b4b1aaf204" providerId="ADAL" clId="{05D3F449-A0B3-4488-914F-FD9A66B42D0B}" dt="2025-07-14T14:35:12.068" v="751" actId="478"/>
          <ac:picMkLst>
            <pc:docMk/>
            <pc:sldMk cId="4166245607" sldId="303"/>
            <ac:picMk id="17" creationId="{684A1198-E720-4210-9140-36C28B24F670}"/>
          </ac:picMkLst>
        </pc:picChg>
        <pc:picChg chg="mod">
          <ac:chgData name="help desk" userId="076106f8-e622-4bba-bf8d-41b4b1aaf204" providerId="ADAL" clId="{05D3F449-A0B3-4488-914F-FD9A66B42D0B}" dt="2025-07-16T17:08:18.391" v="1048" actId="1076"/>
          <ac:picMkLst>
            <pc:docMk/>
            <pc:sldMk cId="4166245607" sldId="303"/>
            <ac:picMk id="25" creationId="{EC43C926-5624-4D08-BE09-EB3ECFAFC932}"/>
          </ac:picMkLst>
        </pc:picChg>
      </pc:sldChg>
      <pc:sldChg chg="delSp modSp mod">
        <pc:chgData name="help desk" userId="076106f8-e622-4bba-bf8d-41b4b1aaf204" providerId="ADAL" clId="{05D3F449-A0B3-4488-914F-FD9A66B42D0B}" dt="2025-08-06T16:47:59.360" v="1430" actId="478"/>
        <pc:sldMkLst>
          <pc:docMk/>
          <pc:sldMk cId="1570033461" sldId="304"/>
        </pc:sldMkLst>
        <pc:spChg chg="del">
          <ac:chgData name="help desk" userId="076106f8-e622-4bba-bf8d-41b4b1aaf204" providerId="ADAL" clId="{05D3F449-A0B3-4488-914F-FD9A66B42D0B}" dt="2025-08-06T16:47:59.360" v="1430" actId="478"/>
          <ac:spMkLst>
            <pc:docMk/>
            <pc:sldMk cId="1570033461" sldId="304"/>
            <ac:spMk id="2" creationId="{2EA2549C-C85E-461D-B7C9-12BBC1C16257}"/>
          </ac:spMkLst>
        </pc:spChg>
        <pc:spChg chg="mod">
          <ac:chgData name="help desk" userId="076106f8-e622-4bba-bf8d-41b4b1aaf204" providerId="ADAL" clId="{05D3F449-A0B3-4488-914F-FD9A66B42D0B}" dt="2025-08-06T16:43:12.071" v="1380" actId="313"/>
          <ac:spMkLst>
            <pc:docMk/>
            <pc:sldMk cId="1570033461" sldId="304"/>
            <ac:spMk id="15" creationId="{9269A5E9-0319-45E3-AB9B-D1D2A5253EF1}"/>
          </ac:spMkLst>
        </pc:spChg>
      </pc:sldChg>
      <pc:sldChg chg="addSp delSp modSp mod">
        <pc:chgData name="help desk" userId="076106f8-e622-4bba-bf8d-41b4b1aaf204" providerId="ADAL" clId="{05D3F449-A0B3-4488-914F-FD9A66B42D0B}" dt="2025-08-06T16:48:38.789" v="1436" actId="478"/>
        <pc:sldMkLst>
          <pc:docMk/>
          <pc:sldMk cId="1203189428" sldId="305"/>
        </pc:sldMkLst>
        <pc:spChg chg="del">
          <ac:chgData name="help desk" userId="076106f8-e622-4bba-bf8d-41b4b1aaf204" providerId="ADAL" clId="{05D3F449-A0B3-4488-914F-FD9A66B42D0B}" dt="2025-08-06T16:48:38.789" v="1436" actId="478"/>
          <ac:spMkLst>
            <pc:docMk/>
            <pc:sldMk cId="1203189428" sldId="305"/>
            <ac:spMk id="2" creationId="{E29F30B4-ABBF-4584-A198-C715C5A4023A}"/>
          </ac:spMkLst>
        </pc:spChg>
        <pc:spChg chg="mod">
          <ac:chgData name="help desk" userId="076106f8-e622-4bba-bf8d-41b4b1aaf204" providerId="ADAL" clId="{05D3F449-A0B3-4488-914F-FD9A66B42D0B}" dt="2025-08-06T16:42:53.169" v="1374" actId="313"/>
          <ac:spMkLst>
            <pc:docMk/>
            <pc:sldMk cId="1203189428" sldId="305"/>
            <ac:spMk id="8" creationId="{D88BB860-3D06-4E9E-902F-5117562FB049}"/>
          </ac:spMkLst>
        </pc:spChg>
        <pc:spChg chg="mod">
          <ac:chgData name="help desk" userId="076106f8-e622-4bba-bf8d-41b4b1aaf204" providerId="ADAL" clId="{05D3F449-A0B3-4488-914F-FD9A66B42D0B}" dt="2025-07-14T14:21:32.128" v="355" actId="1035"/>
          <ac:spMkLst>
            <pc:docMk/>
            <pc:sldMk cId="1203189428" sldId="305"/>
            <ac:spMk id="9" creationId="{DDC34465-A4F8-4A32-902C-3AA09DC0125D}"/>
          </ac:spMkLst>
        </pc:spChg>
        <pc:picChg chg="del">
          <ac:chgData name="help desk" userId="076106f8-e622-4bba-bf8d-41b4b1aaf204" providerId="ADAL" clId="{05D3F449-A0B3-4488-914F-FD9A66B42D0B}" dt="2025-07-14T14:21:21.347" v="335" actId="478"/>
          <ac:picMkLst>
            <pc:docMk/>
            <pc:sldMk cId="1203189428" sldId="305"/>
            <ac:picMk id="6" creationId="{1E618F92-B427-8C19-F8CD-7FBC4C86F9E1}"/>
          </ac:picMkLst>
        </pc:picChg>
        <pc:picChg chg="add mod ord">
          <ac:chgData name="help desk" userId="076106f8-e622-4bba-bf8d-41b4b1aaf204" providerId="ADAL" clId="{05D3F449-A0B3-4488-914F-FD9A66B42D0B}" dt="2025-07-14T14:21:19.697" v="334" actId="167"/>
          <ac:picMkLst>
            <pc:docMk/>
            <pc:sldMk cId="1203189428" sldId="305"/>
            <ac:picMk id="10" creationId="{FE4F311C-EB90-46F0-A6F6-C6D58124BC61}"/>
          </ac:picMkLst>
        </pc:picChg>
        <pc:cxnChg chg="mod">
          <ac:chgData name="help desk" userId="076106f8-e622-4bba-bf8d-41b4b1aaf204" providerId="ADAL" clId="{05D3F449-A0B3-4488-914F-FD9A66B42D0B}" dt="2025-07-14T14:21:32.128" v="355" actId="1035"/>
          <ac:cxnSpMkLst>
            <pc:docMk/>
            <pc:sldMk cId="1203189428" sldId="305"/>
            <ac:cxnSpMk id="5" creationId="{CEC360A5-40A5-425A-9115-0A0730600A5E}"/>
          </ac:cxnSpMkLst>
        </pc:cxnChg>
      </pc:sldChg>
      <pc:sldChg chg="addSp delSp modSp mod">
        <pc:chgData name="help desk" userId="076106f8-e622-4bba-bf8d-41b4b1aaf204" providerId="ADAL" clId="{05D3F449-A0B3-4488-914F-FD9A66B42D0B}" dt="2025-08-06T16:48:29.760" v="1435" actId="478"/>
        <pc:sldMkLst>
          <pc:docMk/>
          <pc:sldMk cId="2365539935" sldId="306"/>
        </pc:sldMkLst>
        <pc:spChg chg="del">
          <ac:chgData name="help desk" userId="076106f8-e622-4bba-bf8d-41b4b1aaf204" providerId="ADAL" clId="{05D3F449-A0B3-4488-914F-FD9A66B42D0B}" dt="2025-08-06T16:48:29.760" v="1435" actId="478"/>
          <ac:spMkLst>
            <pc:docMk/>
            <pc:sldMk cId="2365539935" sldId="306"/>
            <ac:spMk id="2" creationId="{E70BFDCE-DF00-41B5-9CCE-CB0EBB24D395}"/>
          </ac:spMkLst>
        </pc:spChg>
        <pc:spChg chg="mod">
          <ac:chgData name="help desk" userId="076106f8-e622-4bba-bf8d-41b4b1aaf204" providerId="ADAL" clId="{05D3F449-A0B3-4488-914F-FD9A66B42D0B}" dt="2025-07-14T14:23:31.829" v="374" actId="14100"/>
          <ac:spMkLst>
            <pc:docMk/>
            <pc:sldMk cId="2365539935" sldId="306"/>
            <ac:spMk id="9" creationId="{DDC34465-A4F8-4A32-902C-3AA09DC0125D}"/>
          </ac:spMkLst>
        </pc:spChg>
        <pc:spChg chg="mod">
          <ac:chgData name="help desk" userId="076106f8-e622-4bba-bf8d-41b4b1aaf204" providerId="ADAL" clId="{05D3F449-A0B3-4488-914F-FD9A66B42D0B}" dt="2025-08-06T16:42:54.578" v="1375" actId="313"/>
          <ac:spMkLst>
            <pc:docMk/>
            <pc:sldMk cId="2365539935" sldId="306"/>
            <ac:spMk id="11" creationId="{2A4D7079-E210-4802-BF18-999244D11644}"/>
          </ac:spMkLst>
        </pc:spChg>
        <pc:picChg chg="add mod ord">
          <ac:chgData name="help desk" userId="076106f8-e622-4bba-bf8d-41b4b1aaf204" providerId="ADAL" clId="{05D3F449-A0B3-4488-914F-FD9A66B42D0B}" dt="2025-07-14T14:23:49.097" v="377" actId="692"/>
          <ac:picMkLst>
            <pc:docMk/>
            <pc:sldMk cId="2365539935" sldId="306"/>
            <ac:picMk id="7" creationId="{EB72C527-E77A-4E1A-BB1E-3145ECF5E209}"/>
          </ac:picMkLst>
        </pc:picChg>
        <pc:picChg chg="del">
          <ac:chgData name="help desk" userId="076106f8-e622-4bba-bf8d-41b4b1aaf204" providerId="ADAL" clId="{05D3F449-A0B3-4488-914F-FD9A66B42D0B}" dt="2025-07-14T14:22:42.797" v="360" actId="478"/>
          <ac:picMkLst>
            <pc:docMk/>
            <pc:sldMk cId="2365539935" sldId="306"/>
            <ac:picMk id="10" creationId="{F9AFF34B-97D2-41F6-9545-714887C4EE52}"/>
          </ac:picMkLst>
        </pc:picChg>
        <pc:cxnChg chg="mod">
          <ac:chgData name="help desk" userId="076106f8-e622-4bba-bf8d-41b4b1aaf204" providerId="ADAL" clId="{05D3F449-A0B3-4488-914F-FD9A66B42D0B}" dt="2025-07-14T14:23:31.829" v="374" actId="14100"/>
          <ac:cxnSpMkLst>
            <pc:docMk/>
            <pc:sldMk cId="2365539935" sldId="306"/>
            <ac:cxnSpMk id="5" creationId="{CEC360A5-40A5-425A-9115-0A0730600A5E}"/>
          </ac:cxnSpMkLst>
        </pc:cxnChg>
      </pc:sldChg>
      <pc:sldChg chg="delSp modSp mod">
        <pc:chgData name="help desk" userId="076106f8-e622-4bba-bf8d-41b4b1aaf204" providerId="ADAL" clId="{05D3F449-A0B3-4488-914F-FD9A66B42D0B}" dt="2025-08-06T16:47:51.679" v="1429" actId="478"/>
        <pc:sldMkLst>
          <pc:docMk/>
          <pc:sldMk cId="270527011" sldId="307"/>
        </pc:sldMkLst>
        <pc:spChg chg="del">
          <ac:chgData name="help desk" userId="076106f8-e622-4bba-bf8d-41b4b1aaf204" providerId="ADAL" clId="{05D3F449-A0B3-4488-914F-FD9A66B42D0B}" dt="2025-08-06T16:47:51.679" v="1429" actId="478"/>
          <ac:spMkLst>
            <pc:docMk/>
            <pc:sldMk cId="270527011" sldId="307"/>
            <ac:spMk id="2" creationId="{702083DA-0936-4F55-AB95-DC7E6C247E86}"/>
          </ac:spMkLst>
        </pc:spChg>
        <pc:spChg chg="mod">
          <ac:chgData name="help desk" userId="076106f8-e622-4bba-bf8d-41b4b1aaf204" providerId="ADAL" clId="{05D3F449-A0B3-4488-914F-FD9A66B42D0B}" dt="2025-08-06T16:43:13.358" v="1381" actId="313"/>
          <ac:spMkLst>
            <pc:docMk/>
            <pc:sldMk cId="270527011" sldId="307"/>
            <ac:spMk id="11" creationId="{3C4DAAF7-77C4-43EA-B543-92998DF94F46}"/>
          </ac:spMkLst>
        </pc:spChg>
      </pc:sldChg>
      <pc:sldChg chg="delSp modSp mod">
        <pc:chgData name="help desk" userId="076106f8-e622-4bba-bf8d-41b4b1aaf204" providerId="ADAL" clId="{05D3F449-A0B3-4488-914F-FD9A66B42D0B}" dt="2025-08-06T16:47:11.479" v="1425" actId="478"/>
        <pc:sldMkLst>
          <pc:docMk/>
          <pc:sldMk cId="1077219746" sldId="308"/>
        </pc:sldMkLst>
        <pc:spChg chg="del">
          <ac:chgData name="help desk" userId="076106f8-e622-4bba-bf8d-41b4b1aaf204" providerId="ADAL" clId="{05D3F449-A0B3-4488-914F-FD9A66B42D0B}" dt="2025-08-06T16:47:11.479" v="1425" actId="478"/>
          <ac:spMkLst>
            <pc:docMk/>
            <pc:sldMk cId="1077219746" sldId="308"/>
            <ac:spMk id="2" creationId="{5A921ADB-D52F-4F28-B602-C32C735487B7}"/>
          </ac:spMkLst>
        </pc:spChg>
        <pc:spChg chg="mod">
          <ac:chgData name="help desk" userId="076106f8-e622-4bba-bf8d-41b4b1aaf204" providerId="ADAL" clId="{05D3F449-A0B3-4488-914F-FD9A66B42D0B}" dt="2025-08-06T16:43:17.559" v="1385" actId="313"/>
          <ac:spMkLst>
            <pc:docMk/>
            <pc:sldMk cId="1077219746" sldId="308"/>
            <ac:spMk id="11" creationId="{18DE3DC4-207D-4E77-95CD-000FB9E3C060}"/>
          </ac:spMkLst>
        </pc:spChg>
        <pc:spChg chg="mod">
          <ac:chgData name="help desk" userId="076106f8-e622-4bba-bf8d-41b4b1aaf204" providerId="ADAL" clId="{05D3F449-A0B3-4488-914F-FD9A66B42D0B}" dt="2025-07-14T14:37:25.019" v="787" actId="14100"/>
          <ac:spMkLst>
            <pc:docMk/>
            <pc:sldMk cId="1077219746" sldId="308"/>
            <ac:spMk id="29" creationId="{70A4BA4E-9E1D-469F-96EA-0956C54768C0}"/>
          </ac:spMkLst>
        </pc:spChg>
        <pc:cxnChg chg="mod">
          <ac:chgData name="help desk" userId="076106f8-e622-4bba-bf8d-41b4b1aaf204" providerId="ADAL" clId="{05D3F449-A0B3-4488-914F-FD9A66B42D0B}" dt="2025-07-14T14:37:25.019" v="787" actId="14100"/>
          <ac:cxnSpMkLst>
            <pc:docMk/>
            <pc:sldMk cId="1077219746" sldId="308"/>
            <ac:cxnSpMk id="28" creationId="{5B6EC5C0-DA86-48F6-8D66-A87E58B7A3BB}"/>
          </ac:cxnSpMkLst>
        </pc:cxnChg>
        <pc:cxnChg chg="mod">
          <ac:chgData name="help desk" userId="076106f8-e622-4bba-bf8d-41b4b1aaf204" providerId="ADAL" clId="{05D3F449-A0B3-4488-914F-FD9A66B42D0B}" dt="2025-07-14T14:37:25.019" v="787" actId="14100"/>
          <ac:cxnSpMkLst>
            <pc:docMk/>
            <pc:sldMk cId="1077219746" sldId="308"/>
            <ac:cxnSpMk id="55" creationId="{EA2C331E-5E4B-4C07-9F15-A6E3666F9005}"/>
          </ac:cxnSpMkLst>
        </pc:cxnChg>
      </pc:sldChg>
      <pc:sldChg chg="delSp modSp mod">
        <pc:chgData name="help desk" userId="076106f8-e622-4bba-bf8d-41b4b1aaf204" providerId="ADAL" clId="{05D3F449-A0B3-4488-914F-FD9A66B42D0B}" dt="2025-08-06T16:47:35.029" v="1427" actId="478"/>
        <pc:sldMkLst>
          <pc:docMk/>
          <pc:sldMk cId="701298411" sldId="309"/>
        </pc:sldMkLst>
        <pc:spChg chg="del">
          <ac:chgData name="help desk" userId="076106f8-e622-4bba-bf8d-41b4b1aaf204" providerId="ADAL" clId="{05D3F449-A0B3-4488-914F-FD9A66B42D0B}" dt="2025-08-06T16:47:35.029" v="1427" actId="478"/>
          <ac:spMkLst>
            <pc:docMk/>
            <pc:sldMk cId="701298411" sldId="309"/>
            <ac:spMk id="2" creationId="{0080FDFA-FE4F-49B3-8755-D5763F62DEF3}"/>
          </ac:spMkLst>
        </pc:spChg>
        <pc:spChg chg="mod">
          <ac:chgData name="help desk" userId="076106f8-e622-4bba-bf8d-41b4b1aaf204" providerId="ADAL" clId="{05D3F449-A0B3-4488-914F-FD9A66B42D0B}" dt="2025-08-06T16:43:15.422" v="1383" actId="313"/>
          <ac:spMkLst>
            <pc:docMk/>
            <pc:sldMk cId="701298411" sldId="309"/>
            <ac:spMk id="11" creationId="{6F878CC3-4FAA-4746-8C4B-D43289498134}"/>
          </ac:spMkLst>
        </pc:spChg>
      </pc:sldChg>
      <pc:sldChg chg="delSp modSp mod">
        <pc:chgData name="help desk" userId="076106f8-e622-4bba-bf8d-41b4b1aaf204" providerId="ADAL" clId="{05D3F449-A0B3-4488-914F-FD9A66B42D0B}" dt="2025-08-06T16:47:40.729" v="1428" actId="478"/>
        <pc:sldMkLst>
          <pc:docMk/>
          <pc:sldMk cId="3142294183" sldId="310"/>
        </pc:sldMkLst>
        <pc:spChg chg="del">
          <ac:chgData name="help desk" userId="076106f8-e622-4bba-bf8d-41b4b1aaf204" providerId="ADAL" clId="{05D3F449-A0B3-4488-914F-FD9A66B42D0B}" dt="2025-08-06T16:47:40.729" v="1428" actId="478"/>
          <ac:spMkLst>
            <pc:docMk/>
            <pc:sldMk cId="3142294183" sldId="310"/>
            <ac:spMk id="2" creationId="{82CA8C2F-00B0-4771-B55C-A2DF6F8173EB}"/>
          </ac:spMkLst>
        </pc:spChg>
        <pc:spChg chg="mod">
          <ac:chgData name="help desk" userId="076106f8-e622-4bba-bf8d-41b4b1aaf204" providerId="ADAL" clId="{05D3F449-A0B3-4488-914F-FD9A66B42D0B}" dt="2025-08-06T16:43:14.386" v="1382" actId="313"/>
          <ac:spMkLst>
            <pc:docMk/>
            <pc:sldMk cId="3142294183" sldId="310"/>
            <ac:spMk id="17" creationId="{F4AB0C8E-63BB-4A61-9F51-36500EFACD3A}"/>
          </ac:spMkLst>
        </pc:spChg>
      </pc:sldChg>
      <pc:sldChg chg="delSp modSp mod">
        <pc:chgData name="help desk" userId="076106f8-e622-4bba-bf8d-41b4b1aaf204" providerId="ADAL" clId="{05D3F449-A0B3-4488-914F-FD9A66B42D0B}" dt="2025-08-06T16:47:29.829" v="1426" actId="478"/>
        <pc:sldMkLst>
          <pc:docMk/>
          <pc:sldMk cId="1219682070" sldId="312"/>
        </pc:sldMkLst>
        <pc:spChg chg="del">
          <ac:chgData name="help desk" userId="076106f8-e622-4bba-bf8d-41b4b1aaf204" providerId="ADAL" clId="{05D3F449-A0B3-4488-914F-FD9A66B42D0B}" dt="2025-08-06T16:47:29.829" v="1426" actId="478"/>
          <ac:spMkLst>
            <pc:docMk/>
            <pc:sldMk cId="1219682070" sldId="312"/>
            <ac:spMk id="2" creationId="{50C986F4-B9D1-4936-B737-5BE9ED53CE62}"/>
          </ac:spMkLst>
        </pc:spChg>
        <pc:spChg chg="mod">
          <ac:chgData name="help desk" userId="076106f8-e622-4bba-bf8d-41b4b1aaf204" providerId="ADAL" clId="{05D3F449-A0B3-4488-914F-FD9A66B42D0B}" dt="2025-08-06T16:43:16.633" v="1384" actId="313"/>
          <ac:spMkLst>
            <pc:docMk/>
            <pc:sldMk cId="1219682070" sldId="312"/>
            <ac:spMk id="16" creationId="{B5745DE7-6922-47F7-AB54-7D64E82BB10A}"/>
          </ac:spMkLst>
        </pc:spChg>
      </pc:sldChg>
      <pc:sldChg chg="delSp modSp mod">
        <pc:chgData name="help desk" userId="076106f8-e622-4bba-bf8d-41b4b1aaf204" providerId="ADAL" clId="{05D3F449-A0B3-4488-914F-FD9A66B42D0B}" dt="2025-08-06T16:47:03.320" v="1424" actId="478"/>
        <pc:sldMkLst>
          <pc:docMk/>
          <pc:sldMk cId="658458284" sldId="313"/>
        </pc:sldMkLst>
        <pc:spChg chg="del">
          <ac:chgData name="help desk" userId="076106f8-e622-4bba-bf8d-41b4b1aaf204" providerId="ADAL" clId="{05D3F449-A0B3-4488-914F-FD9A66B42D0B}" dt="2025-08-06T16:47:03.320" v="1424" actId="478"/>
          <ac:spMkLst>
            <pc:docMk/>
            <pc:sldMk cId="658458284" sldId="313"/>
            <ac:spMk id="2" creationId="{8A91E180-6062-406D-A209-9F88DDBB037A}"/>
          </ac:spMkLst>
        </pc:spChg>
        <pc:spChg chg="mod">
          <ac:chgData name="help desk" userId="076106f8-e622-4bba-bf8d-41b4b1aaf204" providerId="ADAL" clId="{05D3F449-A0B3-4488-914F-FD9A66B42D0B}" dt="2025-08-06T16:43:18.569" v="1386" actId="313"/>
          <ac:spMkLst>
            <pc:docMk/>
            <pc:sldMk cId="658458284" sldId="313"/>
            <ac:spMk id="11" creationId="{4071BB4B-3368-4809-A9AE-4B8D75000C54}"/>
          </ac:spMkLst>
        </pc:spChg>
      </pc:sldChg>
      <pc:sldChg chg="delSp modSp mod">
        <pc:chgData name="help desk" userId="076106f8-e622-4bba-bf8d-41b4b1aaf204" providerId="ADAL" clId="{05D3F449-A0B3-4488-914F-FD9A66B42D0B}" dt="2025-08-06T16:46:51.134" v="1422" actId="478"/>
        <pc:sldMkLst>
          <pc:docMk/>
          <pc:sldMk cId="2016184771" sldId="314"/>
        </pc:sldMkLst>
        <pc:spChg chg="del">
          <ac:chgData name="help desk" userId="076106f8-e622-4bba-bf8d-41b4b1aaf204" providerId="ADAL" clId="{05D3F449-A0B3-4488-914F-FD9A66B42D0B}" dt="2025-08-06T16:46:51.134" v="1422" actId="478"/>
          <ac:spMkLst>
            <pc:docMk/>
            <pc:sldMk cId="2016184771" sldId="314"/>
            <ac:spMk id="2" creationId="{C5094E37-85A0-43B2-83EE-E20FF9CA099C}"/>
          </ac:spMkLst>
        </pc:spChg>
        <pc:spChg chg="mod">
          <ac:chgData name="help desk" userId="076106f8-e622-4bba-bf8d-41b4b1aaf204" providerId="ADAL" clId="{05D3F449-A0B3-4488-914F-FD9A66B42D0B}" dt="2025-08-06T16:43:20.430" v="1388" actId="313"/>
          <ac:spMkLst>
            <pc:docMk/>
            <pc:sldMk cId="2016184771" sldId="314"/>
            <ac:spMk id="10" creationId="{A4F8B456-056B-46A3-ACDC-998DE3B2EF3C}"/>
          </ac:spMkLst>
        </pc:spChg>
      </pc:sldChg>
      <pc:sldChg chg="delSp modSp mod">
        <pc:chgData name="help desk" userId="076106f8-e622-4bba-bf8d-41b4b1aaf204" providerId="ADAL" clId="{05D3F449-A0B3-4488-914F-FD9A66B42D0B}" dt="2025-08-06T16:46:42.579" v="1421" actId="478"/>
        <pc:sldMkLst>
          <pc:docMk/>
          <pc:sldMk cId="2719662943" sldId="315"/>
        </pc:sldMkLst>
        <pc:spChg chg="del mod">
          <ac:chgData name="help desk" userId="076106f8-e622-4bba-bf8d-41b4b1aaf204" providerId="ADAL" clId="{05D3F449-A0B3-4488-914F-FD9A66B42D0B}" dt="2025-08-06T16:46:42.579" v="1421" actId="478"/>
          <ac:spMkLst>
            <pc:docMk/>
            <pc:sldMk cId="2719662943" sldId="315"/>
            <ac:spMk id="2" creationId="{292E3FFA-0577-4E47-9DBE-37BB887F315A}"/>
          </ac:spMkLst>
        </pc:spChg>
        <pc:spChg chg="mod">
          <ac:chgData name="help desk" userId="076106f8-e622-4bba-bf8d-41b4b1aaf204" providerId="ADAL" clId="{05D3F449-A0B3-4488-914F-FD9A66B42D0B}" dt="2025-08-06T16:43:21.337" v="1389" actId="313"/>
          <ac:spMkLst>
            <pc:docMk/>
            <pc:sldMk cId="2719662943" sldId="315"/>
            <ac:spMk id="10" creationId="{D49D3603-D376-40E5-8613-0D422BDEBC3A}"/>
          </ac:spMkLst>
        </pc:spChg>
      </pc:sldChg>
      <pc:sldChg chg="delSp modSp mod modNotesTx">
        <pc:chgData name="help desk" userId="076106f8-e622-4bba-bf8d-41b4b1aaf204" providerId="ADAL" clId="{05D3F449-A0B3-4488-914F-FD9A66B42D0B}" dt="2025-08-06T16:46:27.901" v="1418" actId="478"/>
        <pc:sldMkLst>
          <pc:docMk/>
          <pc:sldMk cId="3082539170" sldId="316"/>
        </pc:sldMkLst>
        <pc:spChg chg="del">
          <ac:chgData name="help desk" userId="076106f8-e622-4bba-bf8d-41b4b1aaf204" providerId="ADAL" clId="{05D3F449-A0B3-4488-914F-FD9A66B42D0B}" dt="2025-08-06T16:46:27.901" v="1418" actId="478"/>
          <ac:spMkLst>
            <pc:docMk/>
            <pc:sldMk cId="3082539170" sldId="316"/>
            <ac:spMk id="2" creationId="{039BD9A8-684B-4854-9C8C-1E7B8B67EFBE}"/>
          </ac:spMkLst>
        </pc:spChg>
        <pc:spChg chg="mod">
          <ac:chgData name="help desk" userId="076106f8-e622-4bba-bf8d-41b4b1aaf204" providerId="ADAL" clId="{05D3F449-A0B3-4488-914F-FD9A66B42D0B}" dt="2025-08-06T16:43:23.088" v="1391" actId="313"/>
          <ac:spMkLst>
            <pc:docMk/>
            <pc:sldMk cId="3082539170" sldId="316"/>
            <ac:spMk id="15" creationId="{0503EC5E-B07F-46B0-AEE6-4A1ACED13515}"/>
          </ac:spMkLst>
        </pc:spChg>
        <pc:spChg chg="mod">
          <ac:chgData name="help desk" userId="076106f8-e622-4bba-bf8d-41b4b1aaf204" providerId="ADAL" clId="{05D3F449-A0B3-4488-914F-FD9A66B42D0B}" dt="2025-07-16T17:09:30.782" v="1052" actId="1037"/>
          <ac:spMkLst>
            <pc:docMk/>
            <pc:sldMk cId="3082539170" sldId="316"/>
            <ac:spMk id="29" creationId="{70A4BA4E-9E1D-469F-96EA-0956C54768C0}"/>
          </ac:spMkLst>
        </pc:spChg>
        <pc:cxnChg chg="mod">
          <ac:chgData name="help desk" userId="076106f8-e622-4bba-bf8d-41b4b1aaf204" providerId="ADAL" clId="{05D3F449-A0B3-4488-914F-FD9A66B42D0B}" dt="2025-07-16T17:09:30.782" v="1052" actId="1037"/>
          <ac:cxnSpMkLst>
            <pc:docMk/>
            <pc:sldMk cId="3082539170" sldId="316"/>
            <ac:cxnSpMk id="28" creationId="{5B6EC5C0-DA86-48F6-8D66-A87E58B7A3BB}"/>
          </ac:cxnSpMkLst>
        </pc:cxnChg>
      </pc:sldChg>
      <pc:sldChg chg="delSp modSp mod">
        <pc:chgData name="help desk" userId="076106f8-e622-4bba-bf8d-41b4b1aaf204" providerId="ADAL" clId="{05D3F449-A0B3-4488-914F-FD9A66B42D0B}" dt="2025-08-06T16:46:35.880" v="1419" actId="478"/>
        <pc:sldMkLst>
          <pc:docMk/>
          <pc:sldMk cId="4026007744" sldId="317"/>
        </pc:sldMkLst>
        <pc:spChg chg="del">
          <ac:chgData name="help desk" userId="076106f8-e622-4bba-bf8d-41b4b1aaf204" providerId="ADAL" clId="{05D3F449-A0B3-4488-914F-FD9A66B42D0B}" dt="2025-08-06T16:46:35.880" v="1419" actId="478"/>
          <ac:spMkLst>
            <pc:docMk/>
            <pc:sldMk cId="4026007744" sldId="317"/>
            <ac:spMk id="2" creationId="{E66C44C0-6803-4CA8-B15D-D151C00C469D}"/>
          </ac:spMkLst>
        </pc:spChg>
        <pc:spChg chg="mod">
          <ac:chgData name="help desk" userId="076106f8-e622-4bba-bf8d-41b4b1aaf204" providerId="ADAL" clId="{05D3F449-A0B3-4488-914F-FD9A66B42D0B}" dt="2025-08-06T16:43:22.274" v="1390" actId="313"/>
          <ac:spMkLst>
            <pc:docMk/>
            <pc:sldMk cId="4026007744" sldId="317"/>
            <ac:spMk id="18" creationId="{6349D111-6790-4B33-AF73-92A105A958FE}"/>
          </ac:spMkLst>
        </pc:spChg>
        <pc:spChg chg="mod">
          <ac:chgData name="help desk" userId="076106f8-e622-4bba-bf8d-41b4b1aaf204" providerId="ADAL" clId="{05D3F449-A0B3-4488-914F-FD9A66B42D0B}" dt="2025-07-14T14:39:46.479" v="797" actId="14100"/>
          <ac:spMkLst>
            <pc:docMk/>
            <pc:sldMk cId="4026007744" sldId="317"/>
            <ac:spMk id="29" creationId="{70A4BA4E-9E1D-469F-96EA-0956C54768C0}"/>
          </ac:spMkLst>
        </pc:spChg>
        <pc:picChg chg="mod">
          <ac:chgData name="help desk" userId="076106f8-e622-4bba-bf8d-41b4b1aaf204" providerId="ADAL" clId="{05D3F449-A0B3-4488-914F-FD9A66B42D0B}" dt="2025-07-14T14:39:15.650" v="795" actId="1037"/>
          <ac:picMkLst>
            <pc:docMk/>
            <pc:sldMk cId="4026007744" sldId="317"/>
            <ac:picMk id="48" creationId="{88A6395D-198B-47B8-9977-D0BA476F94FF}"/>
          </ac:picMkLst>
        </pc:picChg>
        <pc:cxnChg chg="mod">
          <ac:chgData name="help desk" userId="076106f8-e622-4bba-bf8d-41b4b1aaf204" providerId="ADAL" clId="{05D3F449-A0B3-4488-914F-FD9A66B42D0B}" dt="2025-07-14T14:39:46.479" v="797" actId="14100"/>
          <ac:cxnSpMkLst>
            <pc:docMk/>
            <pc:sldMk cId="4026007744" sldId="317"/>
            <ac:cxnSpMk id="28" creationId="{5B6EC5C0-DA86-48F6-8D66-A87E58B7A3BB}"/>
          </ac:cxnSpMkLst>
        </pc:cxnChg>
      </pc:sldChg>
      <pc:sldChg chg="delSp modSp mod">
        <pc:chgData name="help desk" userId="076106f8-e622-4bba-bf8d-41b4b1aaf204" providerId="ADAL" clId="{05D3F449-A0B3-4488-914F-FD9A66B42D0B}" dt="2025-08-06T16:46:21.539" v="1417" actId="478"/>
        <pc:sldMkLst>
          <pc:docMk/>
          <pc:sldMk cId="246065891" sldId="318"/>
        </pc:sldMkLst>
        <pc:spChg chg="del">
          <ac:chgData name="help desk" userId="076106f8-e622-4bba-bf8d-41b4b1aaf204" providerId="ADAL" clId="{05D3F449-A0B3-4488-914F-FD9A66B42D0B}" dt="2025-08-06T16:46:21.539" v="1417" actId="478"/>
          <ac:spMkLst>
            <pc:docMk/>
            <pc:sldMk cId="246065891" sldId="318"/>
            <ac:spMk id="2" creationId="{4E91EDA6-F56E-44B4-9D57-2FBE33C3239B}"/>
          </ac:spMkLst>
        </pc:spChg>
        <pc:spChg chg="mod">
          <ac:chgData name="help desk" userId="076106f8-e622-4bba-bf8d-41b4b1aaf204" providerId="ADAL" clId="{05D3F449-A0B3-4488-914F-FD9A66B42D0B}" dt="2025-08-06T16:43:24.020" v="1392" actId="313"/>
          <ac:spMkLst>
            <pc:docMk/>
            <pc:sldMk cId="246065891" sldId="318"/>
            <ac:spMk id="18" creationId="{68B5D327-8956-47C4-AA48-93EE0942715C}"/>
          </ac:spMkLst>
        </pc:spChg>
        <pc:spChg chg="mod">
          <ac:chgData name="help desk" userId="076106f8-e622-4bba-bf8d-41b4b1aaf204" providerId="ADAL" clId="{05D3F449-A0B3-4488-914F-FD9A66B42D0B}" dt="2025-07-14T14:41:02.989" v="798" actId="1076"/>
          <ac:spMkLst>
            <pc:docMk/>
            <pc:sldMk cId="246065891" sldId="318"/>
            <ac:spMk id="31" creationId="{0D804F22-6FBC-4033-B135-E9FB41865F00}"/>
          </ac:spMkLst>
        </pc:spChg>
        <pc:picChg chg="ord">
          <ac:chgData name="help desk" userId="076106f8-e622-4bba-bf8d-41b4b1aaf204" providerId="ADAL" clId="{05D3F449-A0B3-4488-914F-FD9A66B42D0B}" dt="2025-07-16T17:09:49.091" v="1053" actId="167"/>
          <ac:picMkLst>
            <pc:docMk/>
            <pc:sldMk cId="246065891" sldId="318"/>
            <ac:picMk id="4" creationId="{B98F9CDD-9C42-4850-903E-48C34D588157}"/>
          </ac:picMkLst>
        </pc:picChg>
        <pc:cxnChg chg="mod">
          <ac:chgData name="help desk" userId="076106f8-e622-4bba-bf8d-41b4b1aaf204" providerId="ADAL" clId="{05D3F449-A0B3-4488-914F-FD9A66B42D0B}" dt="2025-07-14T14:41:02.989" v="798" actId="1076"/>
          <ac:cxnSpMkLst>
            <pc:docMk/>
            <pc:sldMk cId="246065891" sldId="318"/>
            <ac:cxnSpMk id="32" creationId="{0553F448-A4A1-4498-BD07-394F99B50DA2}"/>
          </ac:cxnSpMkLst>
        </pc:cxnChg>
      </pc:sldChg>
      <pc:sldChg chg="modSp mod">
        <pc:chgData name="help desk" userId="076106f8-e622-4bba-bf8d-41b4b1aaf204" providerId="ADAL" clId="{05D3F449-A0B3-4488-914F-FD9A66B42D0B}" dt="2025-08-06T16:43:37.546" v="1398" actId="313"/>
        <pc:sldMkLst>
          <pc:docMk/>
          <pc:sldMk cId="2584261868" sldId="322"/>
        </pc:sldMkLst>
        <pc:spChg chg="mod">
          <ac:chgData name="help desk" userId="076106f8-e622-4bba-bf8d-41b4b1aaf204" providerId="ADAL" clId="{05D3F449-A0B3-4488-914F-FD9A66B42D0B}" dt="2025-08-06T16:43:37.546" v="1398" actId="313"/>
          <ac:spMkLst>
            <pc:docMk/>
            <pc:sldMk cId="2584261868" sldId="322"/>
            <ac:spMk id="14" creationId="{81F5501A-7C6F-4F06-AA91-601FEE9CC434}"/>
          </ac:spMkLst>
        </pc:spChg>
      </pc:sldChg>
      <pc:sldChg chg="delSp modSp mod">
        <pc:chgData name="help desk" userId="076106f8-e622-4bba-bf8d-41b4b1aaf204" providerId="ADAL" clId="{05D3F449-A0B3-4488-914F-FD9A66B42D0B}" dt="2025-08-06T16:45:30.230" v="1411" actId="478"/>
        <pc:sldMkLst>
          <pc:docMk/>
          <pc:sldMk cId="3269927056" sldId="323"/>
        </pc:sldMkLst>
        <pc:spChg chg="del">
          <ac:chgData name="help desk" userId="076106f8-e622-4bba-bf8d-41b4b1aaf204" providerId="ADAL" clId="{05D3F449-A0B3-4488-914F-FD9A66B42D0B}" dt="2025-08-06T16:45:30.230" v="1411" actId="478"/>
          <ac:spMkLst>
            <pc:docMk/>
            <pc:sldMk cId="3269927056" sldId="323"/>
            <ac:spMk id="2" creationId="{A214CF1E-555C-4EFA-9EA5-19D132C654B5}"/>
          </ac:spMkLst>
        </pc:spChg>
        <pc:spChg chg="mod">
          <ac:chgData name="help desk" userId="076106f8-e622-4bba-bf8d-41b4b1aaf204" providerId="ADAL" clId="{05D3F449-A0B3-4488-914F-FD9A66B42D0B}" dt="2025-08-06T16:43:41.858" v="1399" actId="313"/>
          <ac:spMkLst>
            <pc:docMk/>
            <pc:sldMk cId="3269927056" sldId="323"/>
            <ac:spMk id="13" creationId="{517D3764-3B4A-4BC2-850B-B29EA2834AFB}"/>
          </ac:spMkLst>
        </pc:spChg>
      </pc:sldChg>
      <pc:sldChg chg="delSp modSp mod">
        <pc:chgData name="help desk" userId="076106f8-e622-4bba-bf8d-41b4b1aaf204" providerId="ADAL" clId="{05D3F449-A0B3-4488-914F-FD9A66B42D0B}" dt="2025-08-06T16:44:43.483" v="1405" actId="478"/>
        <pc:sldMkLst>
          <pc:docMk/>
          <pc:sldMk cId="1824487486" sldId="324"/>
        </pc:sldMkLst>
        <pc:spChg chg="del">
          <ac:chgData name="help desk" userId="076106f8-e622-4bba-bf8d-41b4b1aaf204" providerId="ADAL" clId="{05D3F449-A0B3-4488-914F-FD9A66B42D0B}" dt="2025-08-06T16:44:43.483" v="1405" actId="478"/>
          <ac:spMkLst>
            <pc:docMk/>
            <pc:sldMk cId="1824487486" sldId="324"/>
            <ac:spMk id="2" creationId="{DE718E14-79AA-4485-8FFD-94B1375B9EA4}"/>
          </ac:spMkLst>
        </pc:spChg>
        <pc:spChg chg="mod">
          <ac:chgData name="help desk" userId="076106f8-e622-4bba-bf8d-41b4b1aaf204" providerId="ADAL" clId="{05D3F449-A0B3-4488-914F-FD9A66B42D0B}" dt="2025-08-06T16:43:56.498" v="1404" actId="313"/>
          <ac:spMkLst>
            <pc:docMk/>
            <pc:sldMk cId="1824487486" sldId="324"/>
            <ac:spMk id="37" creationId="{F3C719CE-E274-4CE8-8251-743BCD59F3EB}"/>
          </ac:spMkLst>
        </pc:spChg>
      </pc:sldChg>
      <pc:sldChg chg="delSp modSp mod">
        <pc:chgData name="help desk" userId="076106f8-e622-4bba-bf8d-41b4b1aaf204" providerId="ADAL" clId="{05D3F449-A0B3-4488-914F-FD9A66B42D0B}" dt="2025-08-06T16:46:57.709" v="1423" actId="478"/>
        <pc:sldMkLst>
          <pc:docMk/>
          <pc:sldMk cId="868629367" sldId="327"/>
        </pc:sldMkLst>
        <pc:spChg chg="del">
          <ac:chgData name="help desk" userId="076106f8-e622-4bba-bf8d-41b4b1aaf204" providerId="ADAL" clId="{05D3F449-A0B3-4488-914F-FD9A66B42D0B}" dt="2025-08-06T16:46:57.709" v="1423" actId="478"/>
          <ac:spMkLst>
            <pc:docMk/>
            <pc:sldMk cId="868629367" sldId="327"/>
            <ac:spMk id="2" creationId="{3C126D97-E5CB-48EA-ACBB-926121255276}"/>
          </ac:spMkLst>
        </pc:spChg>
        <pc:spChg chg="mod">
          <ac:chgData name="help desk" userId="076106f8-e622-4bba-bf8d-41b4b1aaf204" providerId="ADAL" clId="{05D3F449-A0B3-4488-914F-FD9A66B42D0B}" dt="2025-08-06T16:43:19.534" v="1387" actId="313"/>
          <ac:spMkLst>
            <pc:docMk/>
            <pc:sldMk cId="868629367" sldId="327"/>
            <ac:spMk id="11" creationId="{435832D0-72D6-4634-9E09-8F0B48F166D2}"/>
          </ac:spMkLst>
        </pc:spChg>
      </pc:sldChg>
      <pc:sldChg chg="delSp modSp mod">
        <pc:chgData name="help desk" userId="076106f8-e622-4bba-bf8d-41b4b1aaf204" providerId="ADAL" clId="{05D3F449-A0B3-4488-914F-FD9A66B42D0B}" dt="2025-08-06T16:46:15.379" v="1416" actId="478"/>
        <pc:sldMkLst>
          <pc:docMk/>
          <pc:sldMk cId="3319514688" sldId="328"/>
        </pc:sldMkLst>
        <pc:spChg chg="del">
          <ac:chgData name="help desk" userId="076106f8-e622-4bba-bf8d-41b4b1aaf204" providerId="ADAL" clId="{05D3F449-A0B3-4488-914F-FD9A66B42D0B}" dt="2025-08-06T16:46:15.379" v="1416" actId="478"/>
          <ac:spMkLst>
            <pc:docMk/>
            <pc:sldMk cId="3319514688" sldId="328"/>
            <ac:spMk id="2" creationId="{466659EC-C7FB-4DED-B71A-8FEA54A15EE0}"/>
          </ac:spMkLst>
        </pc:spChg>
        <pc:spChg chg="mod">
          <ac:chgData name="help desk" userId="076106f8-e622-4bba-bf8d-41b4b1aaf204" providerId="ADAL" clId="{05D3F449-A0B3-4488-914F-FD9A66B42D0B}" dt="2025-08-06T16:43:24.830" v="1393" actId="313"/>
          <ac:spMkLst>
            <pc:docMk/>
            <pc:sldMk cId="3319514688" sldId="328"/>
            <ac:spMk id="18" creationId="{F86CCEC1-01B2-4CD3-A347-650C5E9F81A2}"/>
          </ac:spMkLst>
        </pc:spChg>
      </pc:sldChg>
      <pc:sldChg chg="delSp modSp mod">
        <pc:chgData name="help desk" userId="076106f8-e622-4bba-bf8d-41b4b1aaf204" providerId="ADAL" clId="{05D3F449-A0B3-4488-914F-FD9A66B42D0B}" dt="2025-08-06T16:46:09.959" v="1415" actId="478"/>
        <pc:sldMkLst>
          <pc:docMk/>
          <pc:sldMk cId="2974479814" sldId="329"/>
        </pc:sldMkLst>
        <pc:spChg chg="mod">
          <ac:chgData name="help desk" userId="076106f8-e622-4bba-bf8d-41b4b1aaf204" providerId="ADAL" clId="{05D3F449-A0B3-4488-914F-FD9A66B42D0B}" dt="2025-07-16T22:05:51.647" v="1058" actId="692"/>
          <ac:spMkLst>
            <pc:docMk/>
            <pc:sldMk cId="2974479814" sldId="329"/>
            <ac:spMk id="7" creationId="{A43141A6-A5CF-4EDE-BC23-04AF49225570}"/>
          </ac:spMkLst>
        </pc:spChg>
        <pc:spChg chg="del">
          <ac:chgData name="help desk" userId="076106f8-e622-4bba-bf8d-41b4b1aaf204" providerId="ADAL" clId="{05D3F449-A0B3-4488-914F-FD9A66B42D0B}" dt="2025-08-06T16:46:09.959" v="1415" actId="478"/>
          <ac:spMkLst>
            <pc:docMk/>
            <pc:sldMk cId="2974479814" sldId="329"/>
            <ac:spMk id="8" creationId="{1243F5E2-9E60-47FF-BA81-DAF56E951343}"/>
          </ac:spMkLst>
        </pc:spChg>
        <pc:spChg chg="mod">
          <ac:chgData name="help desk" userId="076106f8-e622-4bba-bf8d-41b4b1aaf204" providerId="ADAL" clId="{05D3F449-A0B3-4488-914F-FD9A66B42D0B}" dt="2025-08-06T16:43:26.138" v="1394" actId="313"/>
          <ac:spMkLst>
            <pc:docMk/>
            <pc:sldMk cId="2974479814" sldId="329"/>
            <ac:spMk id="10" creationId="{0C13A5EB-768F-40E8-92CF-D44E0F2550C4}"/>
          </ac:spMkLst>
        </pc:spChg>
        <pc:picChg chg="mod">
          <ac:chgData name="help desk" userId="076106f8-e622-4bba-bf8d-41b4b1aaf204" providerId="ADAL" clId="{05D3F449-A0B3-4488-914F-FD9A66B42D0B}" dt="2025-08-06T16:32:52.939" v="1183" actId="1076"/>
          <ac:picMkLst>
            <pc:docMk/>
            <pc:sldMk cId="2974479814" sldId="329"/>
            <ac:picMk id="4" creationId="{BA2C1AAF-22CF-4DD4-AF34-60AAD9E6B214}"/>
          </ac:picMkLst>
        </pc:picChg>
      </pc:sldChg>
      <pc:sldChg chg="delSp modSp mod">
        <pc:chgData name="help desk" userId="076106f8-e622-4bba-bf8d-41b4b1aaf204" providerId="ADAL" clId="{05D3F449-A0B3-4488-914F-FD9A66B42D0B}" dt="2025-08-06T16:45:57.804" v="1414" actId="478"/>
        <pc:sldMkLst>
          <pc:docMk/>
          <pc:sldMk cId="3311456977" sldId="330"/>
        </pc:sldMkLst>
        <pc:spChg chg="del">
          <ac:chgData name="help desk" userId="076106f8-e622-4bba-bf8d-41b4b1aaf204" providerId="ADAL" clId="{05D3F449-A0B3-4488-914F-FD9A66B42D0B}" dt="2025-08-06T16:45:57.804" v="1414" actId="478"/>
          <ac:spMkLst>
            <pc:docMk/>
            <pc:sldMk cId="3311456977" sldId="330"/>
            <ac:spMk id="4" creationId="{E45E8436-343F-47DE-835C-EC78F0C7FE48}"/>
          </ac:spMkLst>
        </pc:spChg>
        <pc:spChg chg="mod">
          <ac:chgData name="help desk" userId="076106f8-e622-4bba-bf8d-41b4b1aaf204" providerId="ADAL" clId="{05D3F449-A0B3-4488-914F-FD9A66B42D0B}" dt="2025-08-06T16:43:27.219" v="1395" actId="313"/>
          <ac:spMkLst>
            <pc:docMk/>
            <pc:sldMk cId="3311456977" sldId="330"/>
            <ac:spMk id="9" creationId="{425B3568-24FA-4B23-9C64-CE2A082900D1}"/>
          </ac:spMkLst>
        </pc:spChg>
      </pc:sldChg>
      <pc:sldChg chg="delSp modSp mod">
        <pc:chgData name="help desk" userId="076106f8-e622-4bba-bf8d-41b4b1aaf204" providerId="ADAL" clId="{05D3F449-A0B3-4488-914F-FD9A66B42D0B}" dt="2025-08-06T16:45:49.749" v="1413" actId="478"/>
        <pc:sldMkLst>
          <pc:docMk/>
          <pc:sldMk cId="4159547829" sldId="331"/>
        </pc:sldMkLst>
        <pc:spChg chg="del">
          <ac:chgData name="help desk" userId="076106f8-e622-4bba-bf8d-41b4b1aaf204" providerId="ADAL" clId="{05D3F449-A0B3-4488-914F-FD9A66B42D0B}" dt="2025-08-06T16:45:49.749" v="1413" actId="478"/>
          <ac:spMkLst>
            <pc:docMk/>
            <pc:sldMk cId="4159547829" sldId="331"/>
            <ac:spMk id="4" creationId="{7CFC686A-AA2F-40E2-B5AC-8FD6A6C740C9}"/>
          </ac:spMkLst>
        </pc:spChg>
        <pc:spChg chg="mod">
          <ac:chgData name="help desk" userId="076106f8-e622-4bba-bf8d-41b4b1aaf204" providerId="ADAL" clId="{05D3F449-A0B3-4488-914F-FD9A66B42D0B}" dt="2025-07-16T22:06:03.543" v="1059" actId="14100"/>
          <ac:spMkLst>
            <pc:docMk/>
            <pc:sldMk cId="4159547829" sldId="331"/>
            <ac:spMk id="7" creationId="{A43141A6-A5CF-4EDE-BC23-04AF49225570}"/>
          </ac:spMkLst>
        </pc:spChg>
        <pc:spChg chg="mod">
          <ac:chgData name="help desk" userId="076106f8-e622-4bba-bf8d-41b4b1aaf204" providerId="ADAL" clId="{05D3F449-A0B3-4488-914F-FD9A66B42D0B}" dt="2025-08-06T16:43:28.319" v="1396" actId="313"/>
          <ac:spMkLst>
            <pc:docMk/>
            <pc:sldMk cId="4159547829" sldId="331"/>
            <ac:spMk id="14" creationId="{48731E86-4762-47AB-ACE5-B53F3FC1A144}"/>
          </ac:spMkLst>
        </pc:spChg>
        <pc:cxnChg chg="mod">
          <ac:chgData name="help desk" userId="076106f8-e622-4bba-bf8d-41b4b1aaf204" providerId="ADAL" clId="{05D3F449-A0B3-4488-914F-FD9A66B42D0B}" dt="2025-07-16T22:06:03.543" v="1059" actId="14100"/>
          <ac:cxnSpMkLst>
            <pc:docMk/>
            <pc:sldMk cId="4159547829" sldId="331"/>
            <ac:cxnSpMk id="6" creationId="{6662D2DD-5EE3-4663-B556-E91D25AFA959}"/>
          </ac:cxnSpMkLst>
        </pc:cxnChg>
        <pc:cxnChg chg="mod">
          <ac:chgData name="help desk" userId="076106f8-e622-4bba-bf8d-41b4b1aaf204" providerId="ADAL" clId="{05D3F449-A0B3-4488-914F-FD9A66B42D0B}" dt="2025-07-16T22:06:03.543" v="1059" actId="14100"/>
          <ac:cxnSpMkLst>
            <pc:docMk/>
            <pc:sldMk cId="4159547829" sldId="331"/>
            <ac:cxnSpMk id="15" creationId="{F4DEB471-F37C-4DA7-8DA8-14066A8D93A1}"/>
          </ac:cxnSpMkLst>
        </pc:cxnChg>
      </pc:sldChg>
      <pc:sldChg chg="addSp delSp modSp mod delAnim modNotesTx">
        <pc:chgData name="help desk" userId="076106f8-e622-4bba-bf8d-41b4b1aaf204" providerId="ADAL" clId="{05D3F449-A0B3-4488-914F-FD9A66B42D0B}" dt="2025-08-06T16:45:41.611" v="1412" actId="478"/>
        <pc:sldMkLst>
          <pc:docMk/>
          <pc:sldMk cId="368682270" sldId="332"/>
        </pc:sldMkLst>
        <pc:spChg chg="del">
          <ac:chgData name="help desk" userId="076106f8-e622-4bba-bf8d-41b4b1aaf204" providerId="ADAL" clId="{05D3F449-A0B3-4488-914F-FD9A66B42D0B}" dt="2025-08-06T16:45:41.611" v="1412" actId="478"/>
          <ac:spMkLst>
            <pc:docMk/>
            <pc:sldMk cId="368682270" sldId="332"/>
            <ac:spMk id="2" creationId="{230AC822-C6D4-4CE7-B213-C2F80A5AE426}"/>
          </ac:spMkLst>
        </pc:spChg>
        <pc:spChg chg="mod">
          <ac:chgData name="help desk" userId="076106f8-e622-4bba-bf8d-41b4b1aaf204" providerId="ADAL" clId="{05D3F449-A0B3-4488-914F-FD9A66B42D0B}" dt="2025-07-14T14:51:45.661" v="1024" actId="1076"/>
          <ac:spMkLst>
            <pc:docMk/>
            <pc:sldMk cId="368682270" sldId="332"/>
            <ac:spMk id="5" creationId="{A021098C-E947-4E39-85EA-F71913C7C830}"/>
          </ac:spMkLst>
        </pc:spChg>
        <pc:spChg chg="mod">
          <ac:chgData name="help desk" userId="076106f8-e622-4bba-bf8d-41b4b1aaf204" providerId="ADAL" clId="{05D3F449-A0B3-4488-914F-FD9A66B42D0B}" dt="2025-07-14T14:52:20.929" v="1030" actId="14100"/>
          <ac:spMkLst>
            <pc:docMk/>
            <pc:sldMk cId="368682270" sldId="332"/>
            <ac:spMk id="12" creationId="{7957CA24-FFC3-41C5-9399-182AEFDBBF79}"/>
          </ac:spMkLst>
        </pc:spChg>
        <pc:spChg chg="mod">
          <ac:chgData name="help desk" userId="076106f8-e622-4bba-bf8d-41b4b1aaf204" providerId="ADAL" clId="{05D3F449-A0B3-4488-914F-FD9A66B42D0B}" dt="2025-07-16T22:18:15.990" v="1069" actId="1035"/>
          <ac:spMkLst>
            <pc:docMk/>
            <pc:sldMk cId="368682270" sldId="332"/>
            <ac:spMk id="21" creationId="{AEDDD096-8C7D-40C8-9C55-684CF995BF3A}"/>
          </ac:spMkLst>
        </pc:spChg>
        <pc:spChg chg="mod">
          <ac:chgData name="help desk" userId="076106f8-e622-4bba-bf8d-41b4b1aaf204" providerId="ADAL" clId="{05D3F449-A0B3-4488-914F-FD9A66B42D0B}" dt="2025-07-16T22:17:34.417" v="1061" actId="14100"/>
          <ac:spMkLst>
            <pc:docMk/>
            <pc:sldMk cId="368682270" sldId="332"/>
            <ac:spMk id="22" creationId="{9299A15E-EDDA-434A-A755-F8D3E5BA5F43}"/>
          </ac:spMkLst>
        </pc:spChg>
        <pc:spChg chg="mod">
          <ac:chgData name="help desk" userId="076106f8-e622-4bba-bf8d-41b4b1aaf204" providerId="ADAL" clId="{05D3F449-A0B3-4488-914F-FD9A66B42D0B}" dt="2025-07-14T14:49:01.740" v="875" actId="14100"/>
          <ac:spMkLst>
            <pc:docMk/>
            <pc:sldMk cId="368682270" sldId="332"/>
            <ac:spMk id="23" creationId="{4B993296-5773-4ECD-B759-216DA9FD4212}"/>
          </ac:spMkLst>
        </pc:spChg>
        <pc:spChg chg="mod">
          <ac:chgData name="help desk" userId="076106f8-e622-4bba-bf8d-41b4b1aaf204" providerId="ADAL" clId="{05D3F449-A0B3-4488-914F-FD9A66B42D0B}" dt="2025-07-16T22:18:05.330" v="1065" actId="14100"/>
          <ac:spMkLst>
            <pc:docMk/>
            <pc:sldMk cId="368682270" sldId="332"/>
            <ac:spMk id="24" creationId="{894A63AE-634A-4BFB-85BF-A8B4EE74CD15}"/>
          </ac:spMkLst>
        </pc:spChg>
        <pc:spChg chg="mod">
          <ac:chgData name="help desk" userId="076106f8-e622-4bba-bf8d-41b4b1aaf204" providerId="ADAL" clId="{05D3F449-A0B3-4488-914F-FD9A66B42D0B}" dt="2025-07-14T14:50:18.981" v="993" actId="14100"/>
          <ac:spMkLst>
            <pc:docMk/>
            <pc:sldMk cId="368682270" sldId="332"/>
            <ac:spMk id="25" creationId="{06DDFFB2-1719-4F0A-8BA9-E0AD7365D08B}"/>
          </ac:spMkLst>
        </pc:spChg>
        <pc:spChg chg="mod">
          <ac:chgData name="help desk" userId="076106f8-e622-4bba-bf8d-41b4b1aaf204" providerId="ADAL" clId="{05D3F449-A0B3-4488-914F-FD9A66B42D0B}" dt="2025-08-06T16:43:36.738" v="1397" actId="313"/>
          <ac:spMkLst>
            <pc:docMk/>
            <pc:sldMk cId="368682270" sldId="332"/>
            <ac:spMk id="27" creationId="{02A4FE06-0B35-417A-95AD-769589337860}"/>
          </ac:spMkLst>
        </pc:spChg>
        <pc:spChg chg="mod">
          <ac:chgData name="help desk" userId="076106f8-e622-4bba-bf8d-41b4b1aaf204" providerId="ADAL" clId="{05D3F449-A0B3-4488-914F-FD9A66B42D0B}" dt="2025-07-14T14:52:00.375" v="1026" actId="1076"/>
          <ac:spMkLst>
            <pc:docMk/>
            <pc:sldMk cId="368682270" sldId="332"/>
            <ac:spMk id="45" creationId="{B80D8E75-8731-49EE-81FD-B447D0B3E252}"/>
          </ac:spMkLst>
        </pc:spChg>
        <pc:picChg chg="add mod ord">
          <ac:chgData name="help desk" userId="076106f8-e622-4bba-bf8d-41b4b1aaf204" providerId="ADAL" clId="{05D3F449-A0B3-4488-914F-FD9A66B42D0B}" dt="2025-07-14T14:52:10.395" v="1029" actId="1076"/>
          <ac:picMkLst>
            <pc:docMk/>
            <pc:sldMk cId="368682270" sldId="332"/>
            <ac:picMk id="4" creationId="{9EEBA1D3-A8A2-44DD-9928-2DD5156D4CC9}"/>
          </ac:picMkLst>
        </pc:picChg>
        <pc:picChg chg="del">
          <ac:chgData name="help desk" userId="076106f8-e622-4bba-bf8d-41b4b1aaf204" providerId="ADAL" clId="{05D3F449-A0B3-4488-914F-FD9A66B42D0B}" dt="2025-07-14T14:48:13.271" v="829" actId="478"/>
          <ac:picMkLst>
            <pc:docMk/>
            <pc:sldMk cId="368682270" sldId="332"/>
            <ac:picMk id="19" creationId="{E423C6BC-E53B-4D95-B672-FE369CC1D338}"/>
          </ac:picMkLst>
        </pc:picChg>
        <pc:cxnChg chg="mod">
          <ac:chgData name="help desk" userId="076106f8-e622-4bba-bf8d-41b4b1aaf204" providerId="ADAL" clId="{05D3F449-A0B3-4488-914F-FD9A66B42D0B}" dt="2025-07-14T14:50:18.981" v="993" actId="14100"/>
          <ac:cxnSpMkLst>
            <pc:docMk/>
            <pc:sldMk cId="368682270" sldId="332"/>
            <ac:cxnSpMk id="26" creationId="{8C11034D-E0F2-4D9F-882E-FE93482BB061}"/>
          </ac:cxnSpMkLst>
        </pc:cxnChg>
        <pc:cxnChg chg="mod">
          <ac:chgData name="help desk" userId="076106f8-e622-4bba-bf8d-41b4b1aaf204" providerId="ADAL" clId="{05D3F449-A0B3-4488-914F-FD9A66B42D0B}" dt="2025-07-16T22:17:34.417" v="1061" actId="14100"/>
          <ac:cxnSpMkLst>
            <pc:docMk/>
            <pc:sldMk cId="368682270" sldId="332"/>
            <ac:cxnSpMk id="30" creationId="{F88074CB-7BA8-4B2A-B020-F95DE76E0727}"/>
          </ac:cxnSpMkLst>
        </pc:cxnChg>
        <pc:cxnChg chg="mod">
          <ac:chgData name="help desk" userId="076106f8-e622-4bba-bf8d-41b4b1aaf204" providerId="ADAL" clId="{05D3F449-A0B3-4488-914F-FD9A66B42D0B}" dt="2025-07-16T22:18:15.990" v="1069" actId="1035"/>
          <ac:cxnSpMkLst>
            <pc:docMk/>
            <pc:sldMk cId="368682270" sldId="332"/>
            <ac:cxnSpMk id="42" creationId="{E6AD3C8E-CDAD-4717-B8FB-FDBC1E0A6271}"/>
          </ac:cxnSpMkLst>
        </pc:cxnChg>
        <pc:cxnChg chg="mod">
          <ac:chgData name="help desk" userId="076106f8-e622-4bba-bf8d-41b4b1aaf204" providerId="ADAL" clId="{05D3F449-A0B3-4488-914F-FD9A66B42D0B}" dt="2025-07-14T14:52:20.929" v="1030" actId="14100"/>
          <ac:cxnSpMkLst>
            <pc:docMk/>
            <pc:sldMk cId="368682270" sldId="332"/>
            <ac:cxnSpMk id="46" creationId="{D33447FD-FB11-45E4-83FC-236C7D4BA1C2}"/>
          </ac:cxnSpMkLst>
        </pc:cxnChg>
      </pc:sldChg>
      <pc:sldChg chg="delSp modSp mod">
        <pc:chgData name="help desk" userId="076106f8-e622-4bba-bf8d-41b4b1aaf204" providerId="ADAL" clId="{05D3F449-A0B3-4488-914F-FD9A66B42D0B}" dt="2025-08-06T16:45:23.928" v="1410" actId="478"/>
        <pc:sldMkLst>
          <pc:docMk/>
          <pc:sldMk cId="6409265" sldId="334"/>
        </pc:sldMkLst>
        <pc:spChg chg="del">
          <ac:chgData name="help desk" userId="076106f8-e622-4bba-bf8d-41b4b1aaf204" providerId="ADAL" clId="{05D3F449-A0B3-4488-914F-FD9A66B42D0B}" dt="2025-08-06T16:45:23.928" v="1410" actId="478"/>
          <ac:spMkLst>
            <pc:docMk/>
            <pc:sldMk cId="6409265" sldId="334"/>
            <ac:spMk id="2" creationId="{C6F7A601-3DC6-4B8A-B028-4CD62CC3A4EA}"/>
          </ac:spMkLst>
        </pc:spChg>
        <pc:spChg chg="mod">
          <ac:chgData name="help desk" userId="076106f8-e622-4bba-bf8d-41b4b1aaf204" providerId="ADAL" clId="{05D3F449-A0B3-4488-914F-FD9A66B42D0B}" dt="2025-08-06T16:43:42.968" v="1400" actId="313"/>
          <ac:spMkLst>
            <pc:docMk/>
            <pc:sldMk cId="6409265" sldId="334"/>
            <ac:spMk id="14" creationId="{709DC118-6D85-4444-BB98-05F0C5B262B2}"/>
          </ac:spMkLst>
        </pc:spChg>
      </pc:sldChg>
    </pc:docChg>
  </pc:docChgLst>
  <pc:docChgLst>
    <pc:chgData name="help desk" userId="076106f8-e622-4bba-bf8d-41b4b1aaf204" providerId="ADAL" clId="{56B058C3-1882-46C5-ABE7-362FB5222745}"/>
    <pc:docChg chg="custSel delSld modSld">
      <pc:chgData name="help desk" userId="076106f8-e622-4bba-bf8d-41b4b1aaf204" providerId="ADAL" clId="{56B058C3-1882-46C5-ABE7-362FB5222745}" dt="2024-09-27T15:25:01.680" v="312"/>
      <pc:docMkLst>
        <pc:docMk/>
      </pc:docMkLst>
      <pc:sldChg chg="del">
        <pc:chgData name="help desk" userId="076106f8-e622-4bba-bf8d-41b4b1aaf204" providerId="ADAL" clId="{56B058C3-1882-46C5-ABE7-362FB5222745}" dt="2024-09-27T15:16:46.641" v="0" actId="47"/>
        <pc:sldMkLst>
          <pc:docMk/>
          <pc:sldMk cId="1625631789" sldId="256"/>
        </pc:sldMkLst>
      </pc:sldChg>
      <pc:sldChg chg="del">
        <pc:chgData name="help desk" userId="076106f8-e622-4bba-bf8d-41b4b1aaf204" providerId="ADAL" clId="{56B058C3-1882-46C5-ABE7-362FB5222745}" dt="2024-09-27T15:16:46.641" v="0" actId="47"/>
        <pc:sldMkLst>
          <pc:docMk/>
          <pc:sldMk cId="3816924526" sldId="259"/>
        </pc:sldMkLst>
      </pc:sldChg>
      <pc:sldChg chg="del">
        <pc:chgData name="help desk" userId="076106f8-e622-4bba-bf8d-41b4b1aaf204" providerId="ADAL" clId="{56B058C3-1882-46C5-ABE7-362FB5222745}" dt="2024-09-27T15:16:46.641" v="0" actId="47"/>
        <pc:sldMkLst>
          <pc:docMk/>
          <pc:sldMk cId="3318881279" sldId="260"/>
        </pc:sldMkLst>
      </pc:sldChg>
      <pc:sldChg chg="del">
        <pc:chgData name="help desk" userId="076106f8-e622-4bba-bf8d-41b4b1aaf204" providerId="ADAL" clId="{56B058C3-1882-46C5-ABE7-362FB5222745}" dt="2024-09-27T15:16:46.641" v="0" actId="47"/>
        <pc:sldMkLst>
          <pc:docMk/>
          <pc:sldMk cId="1332410728" sldId="261"/>
        </pc:sldMkLst>
      </pc:sldChg>
      <pc:sldChg chg="del">
        <pc:chgData name="help desk" userId="076106f8-e622-4bba-bf8d-41b4b1aaf204" providerId="ADAL" clId="{56B058C3-1882-46C5-ABE7-362FB5222745}" dt="2024-09-27T15:16:46.641" v="0" actId="47"/>
        <pc:sldMkLst>
          <pc:docMk/>
          <pc:sldMk cId="3038758337" sldId="263"/>
        </pc:sldMkLst>
      </pc:sldChg>
      <pc:sldChg chg="del">
        <pc:chgData name="help desk" userId="076106f8-e622-4bba-bf8d-41b4b1aaf204" providerId="ADAL" clId="{56B058C3-1882-46C5-ABE7-362FB5222745}" dt="2024-09-27T15:16:46.641" v="0" actId="47"/>
        <pc:sldMkLst>
          <pc:docMk/>
          <pc:sldMk cId="1538006657" sldId="264"/>
        </pc:sldMkLst>
      </pc:sldChg>
      <pc:sldChg chg="del">
        <pc:chgData name="help desk" userId="076106f8-e622-4bba-bf8d-41b4b1aaf204" providerId="ADAL" clId="{56B058C3-1882-46C5-ABE7-362FB5222745}" dt="2024-09-27T15:16:46.641" v="0" actId="47"/>
        <pc:sldMkLst>
          <pc:docMk/>
          <pc:sldMk cId="2521371328" sldId="265"/>
        </pc:sldMkLst>
      </pc:sldChg>
      <pc:sldChg chg="del">
        <pc:chgData name="help desk" userId="076106f8-e622-4bba-bf8d-41b4b1aaf204" providerId="ADAL" clId="{56B058C3-1882-46C5-ABE7-362FB5222745}" dt="2024-09-27T15:16:46.641" v="0" actId="47"/>
        <pc:sldMkLst>
          <pc:docMk/>
          <pc:sldMk cId="212212897" sldId="266"/>
        </pc:sldMkLst>
      </pc:sldChg>
      <pc:sldChg chg="del">
        <pc:chgData name="help desk" userId="076106f8-e622-4bba-bf8d-41b4b1aaf204" providerId="ADAL" clId="{56B058C3-1882-46C5-ABE7-362FB5222745}" dt="2024-09-27T15:16:46.641" v="0" actId="47"/>
        <pc:sldMkLst>
          <pc:docMk/>
          <pc:sldMk cId="2651532878" sldId="267"/>
        </pc:sldMkLst>
      </pc:sldChg>
      <pc:sldChg chg="addSp modSp mod">
        <pc:chgData name="help desk" userId="076106f8-e622-4bba-bf8d-41b4b1aaf204" providerId="ADAL" clId="{56B058C3-1882-46C5-ABE7-362FB5222745}" dt="2024-09-27T15:24:40.829" v="307" actId="1076"/>
        <pc:sldMkLst>
          <pc:docMk/>
          <pc:sldMk cId="1083440716" sldId="284"/>
        </pc:sldMkLst>
        <pc:spChg chg="add mod">
          <ac:chgData name="help desk" userId="076106f8-e622-4bba-bf8d-41b4b1aaf204" providerId="ADAL" clId="{56B058C3-1882-46C5-ABE7-362FB5222745}" dt="2024-09-27T15:24:40.829" v="307" actId="1076"/>
          <ac:spMkLst>
            <pc:docMk/>
            <pc:sldMk cId="1083440716" sldId="284"/>
            <ac:spMk id="34" creationId="{8E1B552B-7008-4904-9C42-3558AE391AE4}"/>
          </ac:spMkLst>
        </pc:spChg>
      </pc:sldChg>
      <pc:sldChg chg="addSp modSp mod">
        <pc:chgData name="help desk" userId="076106f8-e622-4bba-bf8d-41b4b1aaf204" providerId="ADAL" clId="{56B058C3-1882-46C5-ABE7-362FB5222745}" dt="2024-09-27T15:24:48.980" v="309" actId="1076"/>
        <pc:sldMkLst>
          <pc:docMk/>
          <pc:sldMk cId="2829498910" sldId="285"/>
        </pc:sldMkLst>
        <pc:spChg chg="add mod">
          <ac:chgData name="help desk" userId="076106f8-e622-4bba-bf8d-41b4b1aaf204" providerId="ADAL" clId="{56B058C3-1882-46C5-ABE7-362FB5222745}" dt="2024-09-27T15:24:48.980" v="309" actId="1076"/>
          <ac:spMkLst>
            <pc:docMk/>
            <pc:sldMk cId="2829498910" sldId="285"/>
            <ac:spMk id="20" creationId="{A6535D66-B7CC-441D-B807-D1216DE14E20}"/>
          </ac:spMkLst>
        </pc:spChg>
      </pc:sldChg>
      <pc:sldChg chg="addSp modSp mod">
        <pc:chgData name="help desk" userId="076106f8-e622-4bba-bf8d-41b4b1aaf204" providerId="ADAL" clId="{56B058C3-1882-46C5-ABE7-362FB5222745}" dt="2024-09-27T15:24:57.950" v="311" actId="1076"/>
        <pc:sldMkLst>
          <pc:docMk/>
          <pc:sldMk cId="2371249098" sldId="286"/>
        </pc:sldMkLst>
        <pc:spChg chg="add mod">
          <ac:chgData name="help desk" userId="076106f8-e622-4bba-bf8d-41b4b1aaf204" providerId="ADAL" clId="{56B058C3-1882-46C5-ABE7-362FB5222745}" dt="2024-09-27T15:24:57.950" v="311" actId="1076"/>
          <ac:spMkLst>
            <pc:docMk/>
            <pc:sldMk cId="2371249098" sldId="286"/>
            <ac:spMk id="12" creationId="{D2E1378C-C657-4C74-BC1E-12303DE5A348}"/>
          </ac:spMkLst>
        </pc:spChg>
      </pc:sldChg>
      <pc:sldChg chg="addSp delSp modSp mod">
        <pc:chgData name="help desk" userId="076106f8-e622-4bba-bf8d-41b4b1aaf204" providerId="ADAL" clId="{56B058C3-1882-46C5-ABE7-362FB5222745}" dt="2024-09-27T15:23:01.744" v="12" actId="1076"/>
        <pc:sldMkLst>
          <pc:docMk/>
          <pc:sldMk cId="87874101" sldId="295"/>
        </pc:sldMkLst>
        <pc:spChg chg="del mod">
          <ac:chgData name="help desk" userId="076106f8-e622-4bba-bf8d-41b4b1aaf204" providerId="ADAL" clId="{56B058C3-1882-46C5-ABE7-362FB5222745}" dt="2024-09-27T15:19:30.692" v="3" actId="478"/>
          <ac:spMkLst>
            <pc:docMk/>
            <pc:sldMk cId="87874101" sldId="295"/>
            <ac:spMk id="2" creationId="{A6EE720E-6D2A-4BFF-A7DA-49A42EEF3661}"/>
          </ac:spMkLst>
        </pc:spChg>
        <pc:spChg chg="add mod">
          <ac:chgData name="help desk" userId="076106f8-e622-4bba-bf8d-41b4b1aaf204" providerId="ADAL" clId="{56B058C3-1882-46C5-ABE7-362FB5222745}" dt="2024-09-27T15:23:01.744" v="12" actId="1076"/>
          <ac:spMkLst>
            <pc:docMk/>
            <pc:sldMk cId="87874101" sldId="295"/>
            <ac:spMk id="28" creationId="{AE7B66BE-9BFF-420E-B3FB-86A51C057947}"/>
          </ac:spMkLst>
        </pc:spChg>
      </pc:sldChg>
      <pc:sldChg chg="addSp modSp">
        <pc:chgData name="help desk" userId="076106f8-e622-4bba-bf8d-41b4b1aaf204" providerId="ADAL" clId="{56B058C3-1882-46C5-ABE7-362FB5222745}" dt="2024-09-27T15:23:10.168" v="13"/>
        <pc:sldMkLst>
          <pc:docMk/>
          <pc:sldMk cId="4017270828" sldId="296"/>
        </pc:sldMkLst>
        <pc:spChg chg="add mod">
          <ac:chgData name="help desk" userId="076106f8-e622-4bba-bf8d-41b4b1aaf204" providerId="ADAL" clId="{56B058C3-1882-46C5-ABE7-362FB5222745}" dt="2024-09-27T15:23:10.168" v="13"/>
          <ac:spMkLst>
            <pc:docMk/>
            <pc:sldMk cId="4017270828" sldId="296"/>
            <ac:spMk id="34" creationId="{94A70D18-BF80-46B6-A4A4-517D9D95AF0E}"/>
          </ac:spMkLst>
        </pc:spChg>
      </pc:sldChg>
      <pc:sldChg chg="addSp modSp">
        <pc:chgData name="help desk" userId="076106f8-e622-4bba-bf8d-41b4b1aaf204" providerId="ADAL" clId="{56B058C3-1882-46C5-ABE7-362FB5222745}" dt="2024-09-27T15:23:13.268" v="14"/>
        <pc:sldMkLst>
          <pc:docMk/>
          <pc:sldMk cId="3753768354" sldId="297"/>
        </pc:sldMkLst>
        <pc:spChg chg="add mod">
          <ac:chgData name="help desk" userId="076106f8-e622-4bba-bf8d-41b4b1aaf204" providerId="ADAL" clId="{56B058C3-1882-46C5-ABE7-362FB5222745}" dt="2024-09-27T15:23:13.268" v="14"/>
          <ac:spMkLst>
            <pc:docMk/>
            <pc:sldMk cId="3753768354" sldId="297"/>
            <ac:spMk id="15" creationId="{6DEAF451-9BC6-44A7-95E7-A91EBDE14F7E}"/>
          </ac:spMkLst>
        </pc:spChg>
      </pc:sldChg>
      <pc:sldChg chg="addSp modSp">
        <pc:chgData name="help desk" userId="076106f8-e622-4bba-bf8d-41b4b1aaf204" providerId="ADAL" clId="{56B058C3-1882-46C5-ABE7-362FB5222745}" dt="2024-09-27T15:23:16.637" v="15"/>
        <pc:sldMkLst>
          <pc:docMk/>
          <pc:sldMk cId="2167872062" sldId="298"/>
        </pc:sldMkLst>
        <pc:spChg chg="add mod">
          <ac:chgData name="help desk" userId="076106f8-e622-4bba-bf8d-41b4b1aaf204" providerId="ADAL" clId="{56B058C3-1882-46C5-ABE7-362FB5222745}" dt="2024-09-27T15:23:16.637" v="15"/>
          <ac:spMkLst>
            <pc:docMk/>
            <pc:sldMk cId="2167872062" sldId="298"/>
            <ac:spMk id="45" creationId="{74CC85B9-4E6D-47FA-BC57-524AD0E7218B}"/>
          </ac:spMkLst>
        </pc:spChg>
      </pc:sldChg>
      <pc:sldChg chg="addSp modSp mod">
        <pc:chgData name="help desk" userId="076106f8-e622-4bba-bf8d-41b4b1aaf204" providerId="ADAL" clId="{56B058C3-1882-46C5-ABE7-362FB5222745}" dt="2024-09-27T15:23:36.908" v="282" actId="1035"/>
        <pc:sldMkLst>
          <pc:docMk/>
          <pc:sldMk cId="577825405" sldId="300"/>
        </pc:sldMkLst>
        <pc:spChg chg="add mod">
          <ac:chgData name="help desk" userId="076106f8-e622-4bba-bf8d-41b4b1aaf204" providerId="ADAL" clId="{56B058C3-1882-46C5-ABE7-362FB5222745}" dt="2024-09-27T15:23:36.908" v="282" actId="1035"/>
          <ac:spMkLst>
            <pc:docMk/>
            <pc:sldMk cId="577825405" sldId="300"/>
            <ac:spMk id="28" creationId="{391ED289-4222-4BDB-AEA6-8FDCDD4CA322}"/>
          </ac:spMkLst>
        </pc:spChg>
      </pc:sldChg>
      <pc:sldChg chg="addSp modSp">
        <pc:chgData name="help desk" userId="076106f8-e622-4bba-bf8d-41b4b1aaf204" providerId="ADAL" clId="{56B058C3-1882-46C5-ABE7-362FB5222745}" dt="2024-09-27T15:23:43.158" v="284"/>
        <pc:sldMkLst>
          <pc:docMk/>
          <pc:sldMk cId="2246797928" sldId="301"/>
        </pc:sldMkLst>
        <pc:spChg chg="add mod">
          <ac:chgData name="help desk" userId="076106f8-e622-4bba-bf8d-41b4b1aaf204" providerId="ADAL" clId="{56B058C3-1882-46C5-ABE7-362FB5222745}" dt="2024-09-27T15:23:43.158" v="284"/>
          <ac:spMkLst>
            <pc:docMk/>
            <pc:sldMk cId="2246797928" sldId="301"/>
            <ac:spMk id="11" creationId="{EC62DEB2-2894-44D9-B2DC-B2F90F986B56}"/>
          </ac:spMkLst>
        </pc:spChg>
      </pc:sldChg>
      <pc:sldChg chg="addSp modSp">
        <pc:chgData name="help desk" userId="076106f8-e622-4bba-bf8d-41b4b1aaf204" providerId="ADAL" clId="{56B058C3-1882-46C5-ABE7-362FB5222745}" dt="2024-09-27T15:23:40.692" v="283"/>
        <pc:sldMkLst>
          <pc:docMk/>
          <pc:sldMk cId="1252709634" sldId="302"/>
        </pc:sldMkLst>
        <pc:spChg chg="add mod">
          <ac:chgData name="help desk" userId="076106f8-e622-4bba-bf8d-41b4b1aaf204" providerId="ADAL" clId="{56B058C3-1882-46C5-ABE7-362FB5222745}" dt="2024-09-27T15:23:40.692" v="283"/>
          <ac:spMkLst>
            <pc:docMk/>
            <pc:sldMk cId="1252709634" sldId="302"/>
            <ac:spMk id="21" creationId="{575D027F-2A2E-479C-93B7-449987473655}"/>
          </ac:spMkLst>
        </pc:spChg>
      </pc:sldChg>
      <pc:sldChg chg="addSp modSp">
        <pc:chgData name="help desk" userId="076106f8-e622-4bba-bf8d-41b4b1aaf204" providerId="ADAL" clId="{56B058C3-1882-46C5-ABE7-362FB5222745}" dt="2024-09-27T15:23:48.238" v="285"/>
        <pc:sldMkLst>
          <pc:docMk/>
          <pc:sldMk cId="4166245607" sldId="303"/>
        </pc:sldMkLst>
        <pc:spChg chg="add mod">
          <ac:chgData name="help desk" userId="076106f8-e622-4bba-bf8d-41b4b1aaf204" providerId="ADAL" clId="{56B058C3-1882-46C5-ABE7-362FB5222745}" dt="2024-09-27T15:23:48.238" v="285"/>
          <ac:spMkLst>
            <pc:docMk/>
            <pc:sldMk cId="4166245607" sldId="303"/>
            <ac:spMk id="15" creationId="{90BCA36E-AF24-4F69-99C9-9CC2608B2E28}"/>
          </ac:spMkLst>
        </pc:spChg>
      </pc:sldChg>
      <pc:sldChg chg="addSp modSp">
        <pc:chgData name="help desk" userId="076106f8-e622-4bba-bf8d-41b4b1aaf204" providerId="ADAL" clId="{56B058C3-1882-46C5-ABE7-362FB5222745}" dt="2024-09-27T15:23:49.778" v="286"/>
        <pc:sldMkLst>
          <pc:docMk/>
          <pc:sldMk cId="1570033461" sldId="304"/>
        </pc:sldMkLst>
        <pc:spChg chg="add mod">
          <ac:chgData name="help desk" userId="076106f8-e622-4bba-bf8d-41b4b1aaf204" providerId="ADAL" clId="{56B058C3-1882-46C5-ABE7-362FB5222745}" dt="2024-09-27T15:23:49.778" v="286"/>
          <ac:spMkLst>
            <pc:docMk/>
            <pc:sldMk cId="1570033461" sldId="304"/>
            <ac:spMk id="15" creationId="{9269A5E9-0319-45E3-AB9B-D1D2A5253EF1}"/>
          </ac:spMkLst>
        </pc:spChg>
      </pc:sldChg>
      <pc:sldChg chg="addSp modSp">
        <pc:chgData name="help desk" userId="076106f8-e622-4bba-bf8d-41b4b1aaf204" providerId="ADAL" clId="{56B058C3-1882-46C5-ABE7-362FB5222745}" dt="2024-09-27T15:23:18.217" v="16"/>
        <pc:sldMkLst>
          <pc:docMk/>
          <pc:sldMk cId="1203189428" sldId="305"/>
        </pc:sldMkLst>
        <pc:spChg chg="add mod">
          <ac:chgData name="help desk" userId="076106f8-e622-4bba-bf8d-41b4b1aaf204" providerId="ADAL" clId="{56B058C3-1882-46C5-ABE7-362FB5222745}" dt="2024-09-27T15:23:18.217" v="16"/>
          <ac:spMkLst>
            <pc:docMk/>
            <pc:sldMk cId="1203189428" sldId="305"/>
            <ac:spMk id="8" creationId="{D88BB860-3D06-4E9E-902F-5117562FB049}"/>
          </ac:spMkLst>
        </pc:spChg>
      </pc:sldChg>
      <pc:sldChg chg="addSp modSp">
        <pc:chgData name="help desk" userId="076106f8-e622-4bba-bf8d-41b4b1aaf204" providerId="ADAL" clId="{56B058C3-1882-46C5-ABE7-362FB5222745}" dt="2024-09-27T15:23:19.758" v="17"/>
        <pc:sldMkLst>
          <pc:docMk/>
          <pc:sldMk cId="2365539935" sldId="306"/>
        </pc:sldMkLst>
        <pc:spChg chg="add mod">
          <ac:chgData name="help desk" userId="076106f8-e622-4bba-bf8d-41b4b1aaf204" providerId="ADAL" clId="{56B058C3-1882-46C5-ABE7-362FB5222745}" dt="2024-09-27T15:23:19.758" v="17"/>
          <ac:spMkLst>
            <pc:docMk/>
            <pc:sldMk cId="2365539935" sldId="306"/>
            <ac:spMk id="11" creationId="{2A4D7079-E210-4802-BF18-999244D11644}"/>
          </ac:spMkLst>
        </pc:spChg>
      </pc:sldChg>
      <pc:sldChg chg="addSp modSp">
        <pc:chgData name="help desk" userId="076106f8-e622-4bba-bf8d-41b4b1aaf204" providerId="ADAL" clId="{56B058C3-1882-46C5-ABE7-362FB5222745}" dt="2024-09-27T15:23:51.247" v="287"/>
        <pc:sldMkLst>
          <pc:docMk/>
          <pc:sldMk cId="270527011" sldId="307"/>
        </pc:sldMkLst>
        <pc:spChg chg="add mod">
          <ac:chgData name="help desk" userId="076106f8-e622-4bba-bf8d-41b4b1aaf204" providerId="ADAL" clId="{56B058C3-1882-46C5-ABE7-362FB5222745}" dt="2024-09-27T15:23:51.247" v="287"/>
          <ac:spMkLst>
            <pc:docMk/>
            <pc:sldMk cId="270527011" sldId="307"/>
            <ac:spMk id="11" creationId="{3C4DAAF7-77C4-43EA-B543-92998DF94F46}"/>
          </ac:spMkLst>
        </pc:spChg>
      </pc:sldChg>
      <pc:sldChg chg="addSp modSp">
        <pc:chgData name="help desk" userId="076106f8-e622-4bba-bf8d-41b4b1aaf204" providerId="ADAL" clId="{56B058C3-1882-46C5-ABE7-362FB5222745}" dt="2024-09-27T15:23:58.558" v="291"/>
        <pc:sldMkLst>
          <pc:docMk/>
          <pc:sldMk cId="1077219746" sldId="308"/>
        </pc:sldMkLst>
        <pc:spChg chg="add mod">
          <ac:chgData name="help desk" userId="076106f8-e622-4bba-bf8d-41b4b1aaf204" providerId="ADAL" clId="{56B058C3-1882-46C5-ABE7-362FB5222745}" dt="2024-09-27T15:23:58.558" v="291"/>
          <ac:spMkLst>
            <pc:docMk/>
            <pc:sldMk cId="1077219746" sldId="308"/>
            <ac:spMk id="11" creationId="{18DE3DC4-207D-4E77-95CD-000FB9E3C060}"/>
          </ac:spMkLst>
        </pc:spChg>
      </pc:sldChg>
      <pc:sldChg chg="addSp modSp">
        <pc:chgData name="help desk" userId="076106f8-e622-4bba-bf8d-41b4b1aaf204" providerId="ADAL" clId="{56B058C3-1882-46C5-ABE7-362FB5222745}" dt="2024-09-27T15:23:55.343" v="289"/>
        <pc:sldMkLst>
          <pc:docMk/>
          <pc:sldMk cId="701298411" sldId="309"/>
        </pc:sldMkLst>
        <pc:spChg chg="add mod">
          <ac:chgData name="help desk" userId="076106f8-e622-4bba-bf8d-41b4b1aaf204" providerId="ADAL" clId="{56B058C3-1882-46C5-ABE7-362FB5222745}" dt="2024-09-27T15:23:55.343" v="289"/>
          <ac:spMkLst>
            <pc:docMk/>
            <pc:sldMk cId="701298411" sldId="309"/>
            <ac:spMk id="11" creationId="{6F878CC3-4FAA-4746-8C4B-D43289498134}"/>
          </ac:spMkLst>
        </pc:spChg>
      </pc:sldChg>
      <pc:sldChg chg="addSp modSp">
        <pc:chgData name="help desk" userId="076106f8-e622-4bba-bf8d-41b4b1aaf204" providerId="ADAL" clId="{56B058C3-1882-46C5-ABE7-362FB5222745}" dt="2024-09-27T15:23:52.814" v="288"/>
        <pc:sldMkLst>
          <pc:docMk/>
          <pc:sldMk cId="3142294183" sldId="310"/>
        </pc:sldMkLst>
        <pc:spChg chg="add mod">
          <ac:chgData name="help desk" userId="076106f8-e622-4bba-bf8d-41b4b1aaf204" providerId="ADAL" clId="{56B058C3-1882-46C5-ABE7-362FB5222745}" dt="2024-09-27T15:23:52.814" v="288"/>
          <ac:spMkLst>
            <pc:docMk/>
            <pc:sldMk cId="3142294183" sldId="310"/>
            <ac:spMk id="17" creationId="{F4AB0C8E-63BB-4A61-9F51-36500EFACD3A}"/>
          </ac:spMkLst>
        </pc:spChg>
      </pc:sldChg>
      <pc:sldChg chg="addSp modSp">
        <pc:chgData name="help desk" userId="076106f8-e622-4bba-bf8d-41b4b1aaf204" providerId="ADAL" clId="{56B058C3-1882-46C5-ABE7-362FB5222745}" dt="2024-09-27T15:23:56.782" v="290"/>
        <pc:sldMkLst>
          <pc:docMk/>
          <pc:sldMk cId="1219682070" sldId="312"/>
        </pc:sldMkLst>
        <pc:spChg chg="add mod">
          <ac:chgData name="help desk" userId="076106f8-e622-4bba-bf8d-41b4b1aaf204" providerId="ADAL" clId="{56B058C3-1882-46C5-ABE7-362FB5222745}" dt="2024-09-27T15:23:56.782" v="290"/>
          <ac:spMkLst>
            <pc:docMk/>
            <pc:sldMk cId="1219682070" sldId="312"/>
            <ac:spMk id="16" creationId="{B5745DE7-6922-47F7-AB54-7D64E82BB10A}"/>
          </ac:spMkLst>
        </pc:spChg>
      </pc:sldChg>
      <pc:sldChg chg="addSp modSp">
        <pc:chgData name="help desk" userId="076106f8-e622-4bba-bf8d-41b4b1aaf204" providerId="ADAL" clId="{56B058C3-1882-46C5-ABE7-362FB5222745}" dt="2024-09-27T15:24:02.245" v="292"/>
        <pc:sldMkLst>
          <pc:docMk/>
          <pc:sldMk cId="658458284" sldId="313"/>
        </pc:sldMkLst>
        <pc:spChg chg="add mod">
          <ac:chgData name="help desk" userId="076106f8-e622-4bba-bf8d-41b4b1aaf204" providerId="ADAL" clId="{56B058C3-1882-46C5-ABE7-362FB5222745}" dt="2024-09-27T15:24:02.245" v="292"/>
          <ac:spMkLst>
            <pc:docMk/>
            <pc:sldMk cId="658458284" sldId="313"/>
            <ac:spMk id="11" creationId="{4071BB4B-3368-4809-A9AE-4B8D75000C54}"/>
          </ac:spMkLst>
        </pc:spChg>
      </pc:sldChg>
      <pc:sldChg chg="addSp modSp">
        <pc:chgData name="help desk" userId="076106f8-e622-4bba-bf8d-41b4b1aaf204" providerId="ADAL" clId="{56B058C3-1882-46C5-ABE7-362FB5222745}" dt="2024-09-27T15:24:04.679" v="294"/>
        <pc:sldMkLst>
          <pc:docMk/>
          <pc:sldMk cId="2016184771" sldId="314"/>
        </pc:sldMkLst>
        <pc:spChg chg="add mod">
          <ac:chgData name="help desk" userId="076106f8-e622-4bba-bf8d-41b4b1aaf204" providerId="ADAL" clId="{56B058C3-1882-46C5-ABE7-362FB5222745}" dt="2024-09-27T15:24:04.679" v="294"/>
          <ac:spMkLst>
            <pc:docMk/>
            <pc:sldMk cId="2016184771" sldId="314"/>
            <ac:spMk id="10" creationId="{A4F8B456-056B-46A3-ACDC-998DE3B2EF3C}"/>
          </ac:spMkLst>
        </pc:spChg>
      </pc:sldChg>
      <pc:sldChg chg="addSp modSp">
        <pc:chgData name="help desk" userId="076106f8-e622-4bba-bf8d-41b4b1aaf204" providerId="ADAL" clId="{56B058C3-1882-46C5-ABE7-362FB5222745}" dt="2024-09-27T15:24:05.699" v="295"/>
        <pc:sldMkLst>
          <pc:docMk/>
          <pc:sldMk cId="2719662943" sldId="315"/>
        </pc:sldMkLst>
        <pc:spChg chg="add mod">
          <ac:chgData name="help desk" userId="076106f8-e622-4bba-bf8d-41b4b1aaf204" providerId="ADAL" clId="{56B058C3-1882-46C5-ABE7-362FB5222745}" dt="2024-09-27T15:24:05.699" v="295"/>
          <ac:spMkLst>
            <pc:docMk/>
            <pc:sldMk cId="2719662943" sldId="315"/>
            <ac:spMk id="10" creationId="{D49D3603-D376-40E5-8613-0D422BDEBC3A}"/>
          </ac:spMkLst>
        </pc:spChg>
      </pc:sldChg>
      <pc:sldChg chg="addSp modSp">
        <pc:chgData name="help desk" userId="076106f8-e622-4bba-bf8d-41b4b1aaf204" providerId="ADAL" clId="{56B058C3-1882-46C5-ABE7-362FB5222745}" dt="2024-09-27T15:24:09.289" v="297"/>
        <pc:sldMkLst>
          <pc:docMk/>
          <pc:sldMk cId="3082539170" sldId="316"/>
        </pc:sldMkLst>
        <pc:spChg chg="add mod">
          <ac:chgData name="help desk" userId="076106f8-e622-4bba-bf8d-41b4b1aaf204" providerId="ADAL" clId="{56B058C3-1882-46C5-ABE7-362FB5222745}" dt="2024-09-27T15:24:09.289" v="297"/>
          <ac:spMkLst>
            <pc:docMk/>
            <pc:sldMk cId="3082539170" sldId="316"/>
            <ac:spMk id="15" creationId="{0503EC5E-B07F-46B0-AEE6-4A1ACED13515}"/>
          </ac:spMkLst>
        </pc:spChg>
      </pc:sldChg>
      <pc:sldChg chg="addSp modSp">
        <pc:chgData name="help desk" userId="076106f8-e622-4bba-bf8d-41b4b1aaf204" providerId="ADAL" clId="{56B058C3-1882-46C5-ABE7-362FB5222745}" dt="2024-09-27T15:24:06.819" v="296"/>
        <pc:sldMkLst>
          <pc:docMk/>
          <pc:sldMk cId="4026007744" sldId="317"/>
        </pc:sldMkLst>
        <pc:spChg chg="add mod">
          <ac:chgData name="help desk" userId="076106f8-e622-4bba-bf8d-41b4b1aaf204" providerId="ADAL" clId="{56B058C3-1882-46C5-ABE7-362FB5222745}" dt="2024-09-27T15:24:06.819" v="296"/>
          <ac:spMkLst>
            <pc:docMk/>
            <pc:sldMk cId="4026007744" sldId="317"/>
            <ac:spMk id="18" creationId="{6349D111-6790-4B33-AF73-92A105A958FE}"/>
          </ac:spMkLst>
        </pc:spChg>
      </pc:sldChg>
      <pc:sldChg chg="addSp modSp">
        <pc:chgData name="help desk" userId="076106f8-e622-4bba-bf8d-41b4b1aaf204" providerId="ADAL" clId="{56B058C3-1882-46C5-ABE7-362FB5222745}" dt="2024-09-27T15:24:10.649" v="298"/>
        <pc:sldMkLst>
          <pc:docMk/>
          <pc:sldMk cId="246065891" sldId="318"/>
        </pc:sldMkLst>
        <pc:spChg chg="add mod">
          <ac:chgData name="help desk" userId="076106f8-e622-4bba-bf8d-41b4b1aaf204" providerId="ADAL" clId="{56B058C3-1882-46C5-ABE7-362FB5222745}" dt="2024-09-27T15:24:10.649" v="298"/>
          <ac:spMkLst>
            <pc:docMk/>
            <pc:sldMk cId="246065891" sldId="318"/>
            <ac:spMk id="18" creationId="{68B5D327-8956-47C4-AA48-93EE0942715C}"/>
          </ac:spMkLst>
        </pc:spChg>
      </pc:sldChg>
      <pc:sldChg chg="addSp modSp">
        <pc:chgData name="help desk" userId="076106f8-e622-4bba-bf8d-41b4b1aaf204" providerId="ADAL" clId="{56B058C3-1882-46C5-ABE7-362FB5222745}" dt="2024-09-27T15:24:23.459" v="304"/>
        <pc:sldMkLst>
          <pc:docMk/>
          <pc:sldMk cId="3269927056" sldId="323"/>
        </pc:sldMkLst>
        <pc:spChg chg="add mod">
          <ac:chgData name="help desk" userId="076106f8-e622-4bba-bf8d-41b4b1aaf204" providerId="ADAL" clId="{56B058C3-1882-46C5-ABE7-362FB5222745}" dt="2024-09-27T15:24:23.459" v="304"/>
          <ac:spMkLst>
            <pc:docMk/>
            <pc:sldMk cId="3269927056" sldId="323"/>
            <ac:spMk id="13" creationId="{517D3764-3B4A-4BC2-850B-B29EA2834AFB}"/>
          </ac:spMkLst>
        </pc:spChg>
      </pc:sldChg>
      <pc:sldChg chg="addSp modSp">
        <pc:chgData name="help desk" userId="076106f8-e622-4bba-bf8d-41b4b1aaf204" providerId="ADAL" clId="{56B058C3-1882-46C5-ABE7-362FB5222745}" dt="2024-09-27T15:25:01.680" v="312"/>
        <pc:sldMkLst>
          <pc:docMk/>
          <pc:sldMk cId="1824487486" sldId="324"/>
        </pc:sldMkLst>
        <pc:spChg chg="add mod">
          <ac:chgData name="help desk" userId="076106f8-e622-4bba-bf8d-41b4b1aaf204" providerId="ADAL" clId="{56B058C3-1882-46C5-ABE7-362FB5222745}" dt="2024-09-27T15:25:01.680" v="312"/>
          <ac:spMkLst>
            <pc:docMk/>
            <pc:sldMk cId="1824487486" sldId="324"/>
            <ac:spMk id="37" creationId="{F3C719CE-E274-4CE8-8251-743BCD59F3EB}"/>
          </ac:spMkLst>
        </pc:spChg>
      </pc:sldChg>
      <pc:sldChg chg="del">
        <pc:chgData name="help desk" userId="076106f8-e622-4bba-bf8d-41b4b1aaf204" providerId="ADAL" clId="{56B058C3-1882-46C5-ABE7-362FB5222745}" dt="2024-09-27T15:16:46.641" v="0" actId="47"/>
        <pc:sldMkLst>
          <pc:docMk/>
          <pc:sldMk cId="2314503019" sldId="325"/>
        </pc:sldMkLst>
      </pc:sldChg>
      <pc:sldChg chg="del">
        <pc:chgData name="help desk" userId="076106f8-e622-4bba-bf8d-41b4b1aaf204" providerId="ADAL" clId="{56B058C3-1882-46C5-ABE7-362FB5222745}" dt="2024-09-27T15:16:46.641" v="0" actId="47"/>
        <pc:sldMkLst>
          <pc:docMk/>
          <pc:sldMk cId="528791687" sldId="326"/>
        </pc:sldMkLst>
      </pc:sldChg>
      <pc:sldChg chg="addSp modSp">
        <pc:chgData name="help desk" userId="076106f8-e622-4bba-bf8d-41b4b1aaf204" providerId="ADAL" clId="{56B058C3-1882-46C5-ABE7-362FB5222745}" dt="2024-09-27T15:24:03.559" v="293"/>
        <pc:sldMkLst>
          <pc:docMk/>
          <pc:sldMk cId="868629367" sldId="327"/>
        </pc:sldMkLst>
        <pc:spChg chg="add mod">
          <ac:chgData name="help desk" userId="076106f8-e622-4bba-bf8d-41b4b1aaf204" providerId="ADAL" clId="{56B058C3-1882-46C5-ABE7-362FB5222745}" dt="2024-09-27T15:24:03.559" v="293"/>
          <ac:spMkLst>
            <pc:docMk/>
            <pc:sldMk cId="868629367" sldId="327"/>
            <ac:spMk id="11" creationId="{435832D0-72D6-4634-9E09-8F0B48F166D2}"/>
          </ac:spMkLst>
        </pc:spChg>
      </pc:sldChg>
      <pc:sldChg chg="addSp modSp">
        <pc:chgData name="help desk" userId="076106f8-e622-4bba-bf8d-41b4b1aaf204" providerId="ADAL" clId="{56B058C3-1882-46C5-ABE7-362FB5222745}" dt="2024-09-27T15:24:12.989" v="299"/>
        <pc:sldMkLst>
          <pc:docMk/>
          <pc:sldMk cId="3319514688" sldId="328"/>
        </pc:sldMkLst>
        <pc:spChg chg="add mod">
          <ac:chgData name="help desk" userId="076106f8-e622-4bba-bf8d-41b4b1aaf204" providerId="ADAL" clId="{56B058C3-1882-46C5-ABE7-362FB5222745}" dt="2024-09-27T15:24:12.989" v="299"/>
          <ac:spMkLst>
            <pc:docMk/>
            <pc:sldMk cId="3319514688" sldId="328"/>
            <ac:spMk id="18" creationId="{F86CCEC1-01B2-4CD3-A347-650C5E9F81A2}"/>
          </ac:spMkLst>
        </pc:spChg>
      </pc:sldChg>
      <pc:sldChg chg="addSp modSp">
        <pc:chgData name="help desk" userId="076106f8-e622-4bba-bf8d-41b4b1aaf204" providerId="ADAL" clId="{56B058C3-1882-46C5-ABE7-362FB5222745}" dt="2024-09-27T15:24:14.692" v="300"/>
        <pc:sldMkLst>
          <pc:docMk/>
          <pc:sldMk cId="2974479814" sldId="329"/>
        </pc:sldMkLst>
        <pc:spChg chg="add mod">
          <ac:chgData name="help desk" userId="076106f8-e622-4bba-bf8d-41b4b1aaf204" providerId="ADAL" clId="{56B058C3-1882-46C5-ABE7-362FB5222745}" dt="2024-09-27T15:24:14.692" v="300"/>
          <ac:spMkLst>
            <pc:docMk/>
            <pc:sldMk cId="2974479814" sldId="329"/>
            <ac:spMk id="10" creationId="{0C13A5EB-768F-40E8-92CF-D44E0F2550C4}"/>
          </ac:spMkLst>
        </pc:spChg>
      </pc:sldChg>
      <pc:sldChg chg="addSp modSp">
        <pc:chgData name="help desk" userId="076106f8-e622-4bba-bf8d-41b4b1aaf204" providerId="ADAL" clId="{56B058C3-1882-46C5-ABE7-362FB5222745}" dt="2024-09-27T15:24:16.029" v="301"/>
        <pc:sldMkLst>
          <pc:docMk/>
          <pc:sldMk cId="3311456977" sldId="330"/>
        </pc:sldMkLst>
        <pc:spChg chg="add mod">
          <ac:chgData name="help desk" userId="076106f8-e622-4bba-bf8d-41b4b1aaf204" providerId="ADAL" clId="{56B058C3-1882-46C5-ABE7-362FB5222745}" dt="2024-09-27T15:24:16.029" v="301"/>
          <ac:spMkLst>
            <pc:docMk/>
            <pc:sldMk cId="3311456977" sldId="330"/>
            <ac:spMk id="9" creationId="{425B3568-24FA-4B23-9C64-CE2A082900D1}"/>
          </ac:spMkLst>
        </pc:spChg>
      </pc:sldChg>
      <pc:sldChg chg="addSp modSp">
        <pc:chgData name="help desk" userId="076106f8-e622-4bba-bf8d-41b4b1aaf204" providerId="ADAL" clId="{56B058C3-1882-46C5-ABE7-362FB5222745}" dt="2024-09-27T15:24:17.459" v="302"/>
        <pc:sldMkLst>
          <pc:docMk/>
          <pc:sldMk cId="4159547829" sldId="331"/>
        </pc:sldMkLst>
        <pc:spChg chg="add mod">
          <ac:chgData name="help desk" userId="076106f8-e622-4bba-bf8d-41b4b1aaf204" providerId="ADAL" clId="{56B058C3-1882-46C5-ABE7-362FB5222745}" dt="2024-09-27T15:24:17.459" v="302"/>
          <ac:spMkLst>
            <pc:docMk/>
            <pc:sldMk cId="4159547829" sldId="331"/>
            <ac:spMk id="14" creationId="{48731E86-4762-47AB-ACE5-B53F3FC1A144}"/>
          </ac:spMkLst>
        </pc:spChg>
      </pc:sldChg>
      <pc:sldChg chg="addSp modSp">
        <pc:chgData name="help desk" userId="076106f8-e622-4bba-bf8d-41b4b1aaf204" providerId="ADAL" clId="{56B058C3-1882-46C5-ABE7-362FB5222745}" dt="2024-09-27T15:24:20.970" v="303"/>
        <pc:sldMkLst>
          <pc:docMk/>
          <pc:sldMk cId="368682270" sldId="332"/>
        </pc:sldMkLst>
        <pc:spChg chg="add mod">
          <ac:chgData name="help desk" userId="076106f8-e622-4bba-bf8d-41b4b1aaf204" providerId="ADAL" clId="{56B058C3-1882-46C5-ABE7-362FB5222745}" dt="2024-09-27T15:24:20.970" v="303"/>
          <ac:spMkLst>
            <pc:docMk/>
            <pc:sldMk cId="368682270" sldId="332"/>
            <ac:spMk id="27" creationId="{02A4FE06-0B35-417A-95AD-769589337860}"/>
          </ac:spMkLst>
        </pc:spChg>
      </pc:sldChg>
      <pc:sldChg chg="addSp modSp">
        <pc:chgData name="help desk" userId="076106f8-e622-4bba-bf8d-41b4b1aaf204" providerId="ADAL" clId="{56B058C3-1882-46C5-ABE7-362FB5222745}" dt="2024-09-27T15:24:24.859" v="305"/>
        <pc:sldMkLst>
          <pc:docMk/>
          <pc:sldMk cId="6409265" sldId="334"/>
        </pc:sldMkLst>
        <pc:spChg chg="add mod">
          <ac:chgData name="help desk" userId="076106f8-e622-4bba-bf8d-41b4b1aaf204" providerId="ADAL" clId="{56B058C3-1882-46C5-ABE7-362FB5222745}" dt="2024-09-27T15:24:24.859" v="305"/>
          <ac:spMkLst>
            <pc:docMk/>
            <pc:sldMk cId="6409265" sldId="334"/>
            <ac:spMk id="14" creationId="{709DC118-6D85-4444-BB98-05F0C5B262B2}"/>
          </ac:spMkLst>
        </pc:spChg>
      </pc:sldChg>
    </pc:docChg>
  </pc:docChgLst>
  <pc:docChgLst>
    <pc:chgData name="help desk" userId="076106f8-e622-4bba-bf8d-41b4b1aaf204" providerId="ADAL" clId="{C8E093D6-4245-4BEE-82C6-4F3B54D632A6}"/>
    <pc:docChg chg="undo custSel addSld delSld modSld">
      <pc:chgData name="help desk" userId="076106f8-e622-4bba-bf8d-41b4b1aaf204" providerId="ADAL" clId="{C8E093D6-4245-4BEE-82C6-4F3B54D632A6}" dt="2025-01-27T14:30:27.170" v="33" actId="478"/>
      <pc:docMkLst>
        <pc:docMk/>
      </pc:docMkLst>
      <pc:sldChg chg="addSp delSp modSp mod">
        <pc:chgData name="help desk" userId="076106f8-e622-4bba-bf8d-41b4b1aaf204" providerId="ADAL" clId="{C8E093D6-4245-4BEE-82C6-4F3B54D632A6}" dt="2025-01-27T14:30:27.170" v="33" actId="478"/>
        <pc:sldMkLst>
          <pc:docMk/>
          <pc:sldMk cId="3286399669" sldId="257"/>
        </pc:sldMkLst>
        <pc:spChg chg="add del mod">
          <ac:chgData name="help desk" userId="076106f8-e622-4bba-bf8d-41b4b1aaf204" providerId="ADAL" clId="{C8E093D6-4245-4BEE-82C6-4F3B54D632A6}" dt="2025-01-27T14:30:27.170" v="33" actId="478"/>
          <ac:spMkLst>
            <pc:docMk/>
            <pc:sldMk cId="3286399669" sldId="257"/>
            <ac:spMk id="2" creationId="{00000000-0000-0000-0000-000000000000}"/>
          </ac:spMkLst>
        </pc:spChg>
        <pc:spChg chg="add del">
          <ac:chgData name="help desk" userId="076106f8-e622-4bba-bf8d-41b4b1aaf204" providerId="ADAL" clId="{C8E093D6-4245-4BEE-82C6-4F3B54D632A6}" dt="2025-01-27T14:29:26.045" v="5" actId="22"/>
          <ac:spMkLst>
            <pc:docMk/>
            <pc:sldMk cId="3286399669" sldId="257"/>
            <ac:spMk id="8" creationId="{0B3D720E-DD01-4B4F-9791-A6D3384EDF57}"/>
          </ac:spMkLst>
        </pc:spChg>
        <pc:spChg chg="add mod">
          <ac:chgData name="help desk" userId="076106f8-e622-4bba-bf8d-41b4b1aaf204" providerId="ADAL" clId="{C8E093D6-4245-4BEE-82C6-4F3B54D632A6}" dt="2025-01-27T14:30:21.712" v="32" actId="1076"/>
          <ac:spMkLst>
            <pc:docMk/>
            <pc:sldMk cId="3286399669" sldId="257"/>
            <ac:spMk id="9" creationId="{BDE5F326-787E-4E6E-87F2-53009EB052F4}"/>
          </ac:spMkLst>
        </pc:spChg>
      </pc:sldChg>
      <pc:sldChg chg="modSp">
        <pc:chgData name="help desk" userId="076106f8-e622-4bba-bf8d-41b4b1aaf204" providerId="ADAL" clId="{C8E093D6-4245-4BEE-82C6-4F3B54D632A6}" dt="2025-01-14T21:39:54.535" v="2"/>
        <pc:sldMkLst>
          <pc:docMk/>
          <pc:sldMk cId="3125298073" sldId="258"/>
        </pc:sldMkLst>
        <pc:spChg chg="mod">
          <ac:chgData name="help desk" userId="076106f8-e622-4bba-bf8d-41b4b1aaf204" providerId="ADAL" clId="{C8E093D6-4245-4BEE-82C6-4F3B54D632A6}" dt="2025-01-14T21:39:54.535" v="2"/>
          <ac:spMkLst>
            <pc:docMk/>
            <pc:sldMk cId="3125298073" sldId="258"/>
            <ac:spMk id="4" creationId="{AD148FFB-0773-4F1D-987F-DFDD48FB2726}"/>
          </ac:spMkLst>
        </pc:spChg>
      </pc:sldChg>
      <pc:sldChg chg="add">
        <pc:chgData name="help desk" userId="076106f8-e622-4bba-bf8d-41b4b1aaf204" providerId="ADAL" clId="{C8E093D6-4245-4BEE-82C6-4F3B54D632A6}" dt="2025-01-10T14:43:16.345" v="0"/>
        <pc:sldMkLst>
          <pc:docMk/>
          <pc:sldMk cId="4268497802" sldId="260"/>
        </pc:sldMkLst>
      </pc:sldChg>
      <pc:sldChg chg="del">
        <pc:chgData name="help desk" userId="076106f8-e622-4bba-bf8d-41b4b1aaf204" providerId="ADAL" clId="{C8E093D6-4245-4BEE-82C6-4F3B54D632A6}" dt="2025-01-10T14:43:18.787" v="1" actId="47"/>
        <pc:sldMkLst>
          <pc:docMk/>
          <pc:sldMk cId="3515361669" sldId="282"/>
        </pc:sldMkLst>
      </pc:sldChg>
    </pc:docChg>
  </pc:docChgLst>
  <pc:docChgLst>
    <pc:chgData name="help desk" userId="076106f8-e622-4bba-bf8d-41b4b1aaf204" providerId="ADAL" clId="{8B8525A5-E886-4818-A3D1-4C18C1CC65F6}"/>
    <pc:docChg chg="undo custSel modSld">
      <pc:chgData name="help desk" userId="076106f8-e622-4bba-bf8d-41b4b1aaf204" providerId="ADAL" clId="{8B8525A5-E886-4818-A3D1-4C18C1CC65F6}" dt="2026-08-14T15:52:21.621" v="211" actId="20577"/>
      <pc:docMkLst>
        <pc:docMk/>
      </pc:docMkLst>
      <pc:sldChg chg="modSp">
        <pc:chgData name="help desk" userId="076106f8-e622-4bba-bf8d-41b4b1aaf204" providerId="ADAL" clId="{8B8525A5-E886-4818-A3D1-4C18C1CC65F6}" dt="2026-08-14T15:51:26.530" v="200" actId="20577"/>
        <pc:sldMkLst>
          <pc:docMk/>
          <pc:sldMk cId="1083440716" sldId="284"/>
        </pc:sldMkLst>
        <pc:spChg chg="mod">
          <ac:chgData name="help desk" userId="076106f8-e622-4bba-bf8d-41b4b1aaf204" providerId="ADAL" clId="{8B8525A5-E886-4818-A3D1-4C18C1CC65F6}" dt="2026-08-14T15:49:36.067" v="177" actId="20577"/>
          <ac:spMkLst>
            <pc:docMk/>
            <pc:sldMk cId="1083440716" sldId="284"/>
            <ac:spMk id="36" creationId="{00000000-0000-0000-0000-000000000000}"/>
          </ac:spMkLst>
        </pc:spChg>
        <pc:spChg chg="mod">
          <ac:chgData name="help desk" userId="076106f8-e622-4bba-bf8d-41b4b1aaf204" providerId="ADAL" clId="{8B8525A5-E886-4818-A3D1-4C18C1CC65F6}" dt="2026-08-14T15:49:56.528" v="191" actId="20577"/>
          <ac:spMkLst>
            <pc:docMk/>
            <pc:sldMk cId="1083440716" sldId="284"/>
            <ac:spMk id="39" creationId="{00000000-0000-0000-0000-000000000000}"/>
          </ac:spMkLst>
        </pc:spChg>
        <pc:spChg chg="mod">
          <ac:chgData name="help desk" userId="076106f8-e622-4bba-bf8d-41b4b1aaf204" providerId="ADAL" clId="{8B8525A5-E886-4818-A3D1-4C18C1CC65F6}" dt="2026-08-14T15:51:26.530" v="200" actId="20577"/>
          <ac:spMkLst>
            <pc:docMk/>
            <pc:sldMk cId="1083440716" sldId="284"/>
            <ac:spMk id="45" creationId="{00000000-0000-0000-0000-000000000000}"/>
          </ac:spMkLst>
        </pc:spChg>
      </pc:sldChg>
      <pc:sldChg chg="modSp">
        <pc:chgData name="help desk" userId="076106f8-e622-4bba-bf8d-41b4b1aaf204" providerId="ADAL" clId="{8B8525A5-E886-4818-A3D1-4C18C1CC65F6}" dt="2026-08-14T15:52:21.621" v="211" actId="20577"/>
        <pc:sldMkLst>
          <pc:docMk/>
          <pc:sldMk cId="2371249098" sldId="286"/>
        </pc:sldMkLst>
        <pc:spChg chg="mod">
          <ac:chgData name="help desk" userId="076106f8-e622-4bba-bf8d-41b4b1aaf204" providerId="ADAL" clId="{8B8525A5-E886-4818-A3D1-4C18C1CC65F6}" dt="2026-08-14T15:52:21.621" v="211" actId="20577"/>
          <ac:spMkLst>
            <pc:docMk/>
            <pc:sldMk cId="2371249098" sldId="286"/>
            <ac:spMk id="34" creationId="{00000000-0000-0000-0000-000000000000}"/>
          </ac:spMkLst>
        </pc:spChg>
      </pc:sldChg>
      <pc:sldChg chg="modSp">
        <pc:chgData name="help desk" userId="076106f8-e622-4bba-bf8d-41b4b1aaf204" providerId="ADAL" clId="{8B8525A5-E886-4818-A3D1-4C18C1CC65F6}" dt="2026-08-14T14:32:25.218" v="127" actId="20577"/>
        <pc:sldMkLst>
          <pc:docMk/>
          <pc:sldMk cId="577825405" sldId="300"/>
        </pc:sldMkLst>
        <pc:spChg chg="mod">
          <ac:chgData name="help desk" userId="076106f8-e622-4bba-bf8d-41b4b1aaf204" providerId="ADAL" clId="{8B8525A5-E886-4818-A3D1-4C18C1CC65F6}" dt="2026-08-14T14:31:21.729" v="53" actId="20577"/>
          <ac:spMkLst>
            <pc:docMk/>
            <pc:sldMk cId="577825405" sldId="300"/>
            <ac:spMk id="12" creationId="{37672741-AD18-4CA8-80A6-AB1E8AE4F93D}"/>
          </ac:spMkLst>
        </pc:spChg>
        <pc:spChg chg="mod">
          <ac:chgData name="help desk" userId="076106f8-e622-4bba-bf8d-41b4b1aaf204" providerId="ADAL" clId="{8B8525A5-E886-4818-A3D1-4C18C1CC65F6}" dt="2026-08-14T14:31:32.963" v="77" actId="20577"/>
          <ac:spMkLst>
            <pc:docMk/>
            <pc:sldMk cId="577825405" sldId="300"/>
            <ac:spMk id="13" creationId="{3D606CB7-9C85-4EA4-9CEF-A45E9AB7936D}"/>
          </ac:spMkLst>
        </pc:spChg>
        <pc:spChg chg="mod">
          <ac:chgData name="help desk" userId="076106f8-e622-4bba-bf8d-41b4b1aaf204" providerId="ADAL" clId="{8B8525A5-E886-4818-A3D1-4C18C1CC65F6}" dt="2026-08-14T14:31:44.655" v="84" actId="20577"/>
          <ac:spMkLst>
            <pc:docMk/>
            <pc:sldMk cId="577825405" sldId="300"/>
            <ac:spMk id="14" creationId="{39B2A0D7-DFD0-4D29-9555-DFA405347F69}"/>
          </ac:spMkLst>
        </pc:spChg>
        <pc:spChg chg="mod">
          <ac:chgData name="help desk" userId="076106f8-e622-4bba-bf8d-41b4b1aaf204" providerId="ADAL" clId="{8B8525A5-E886-4818-A3D1-4C18C1CC65F6}" dt="2026-08-14T14:31:52.291" v="85" actId="20577"/>
          <ac:spMkLst>
            <pc:docMk/>
            <pc:sldMk cId="577825405" sldId="300"/>
            <ac:spMk id="15" creationId="{59E8337A-C0A5-4FEF-846A-E3CAD1607821}"/>
          </ac:spMkLst>
        </pc:spChg>
        <pc:spChg chg="mod">
          <ac:chgData name="help desk" userId="076106f8-e622-4bba-bf8d-41b4b1aaf204" providerId="ADAL" clId="{8B8525A5-E886-4818-A3D1-4C18C1CC65F6}" dt="2026-08-14T14:32:18.623" v="123" actId="313"/>
          <ac:spMkLst>
            <pc:docMk/>
            <pc:sldMk cId="577825405" sldId="300"/>
            <ac:spMk id="16" creationId="{CA8FDFBB-9492-4091-BFA7-9CD5CE9D1FD7}"/>
          </ac:spMkLst>
        </pc:spChg>
        <pc:spChg chg="mod">
          <ac:chgData name="help desk" userId="076106f8-e622-4bba-bf8d-41b4b1aaf204" providerId="ADAL" clId="{8B8525A5-E886-4818-A3D1-4C18C1CC65F6}" dt="2026-08-14T14:32:25.218" v="127" actId="20577"/>
          <ac:spMkLst>
            <pc:docMk/>
            <pc:sldMk cId="577825405" sldId="300"/>
            <ac:spMk id="17" creationId="{E3095739-FF22-4BD5-9F07-82D9627874FF}"/>
          </ac:spMkLst>
        </pc:spChg>
        <pc:cxnChg chg="mod">
          <ac:chgData name="help desk" userId="076106f8-e622-4bba-bf8d-41b4b1aaf204" providerId="ADAL" clId="{8B8525A5-E886-4818-A3D1-4C18C1CC65F6}" dt="2026-08-14T14:31:21.475" v="45" actId="20577"/>
          <ac:cxnSpMkLst>
            <pc:docMk/>
            <pc:sldMk cId="577825405" sldId="300"/>
            <ac:cxnSpMk id="20" creationId="{32614EC1-42F1-4484-8187-A78CF3A0F718}"/>
          </ac:cxnSpMkLst>
        </pc:cxnChg>
        <pc:cxnChg chg="mod">
          <ac:chgData name="help desk" userId="076106f8-e622-4bba-bf8d-41b4b1aaf204" providerId="ADAL" clId="{8B8525A5-E886-4818-A3D1-4C18C1CC65F6}" dt="2026-08-14T14:31:32.834" v="73" actId="20577"/>
          <ac:cxnSpMkLst>
            <pc:docMk/>
            <pc:sldMk cId="577825405" sldId="300"/>
            <ac:cxnSpMk id="31" creationId="{FB052794-2036-4925-8D78-1DA6CE55FBC7}"/>
          </ac:cxnSpMkLst>
        </pc:cxnChg>
        <pc:cxnChg chg="mod">
          <ac:chgData name="help desk" userId="076106f8-e622-4bba-bf8d-41b4b1aaf204" providerId="ADAL" clId="{8B8525A5-E886-4818-A3D1-4C18C1CC65F6}" dt="2026-08-14T14:32:04.962" v="98" actId="20577"/>
          <ac:cxnSpMkLst>
            <pc:docMk/>
            <pc:sldMk cId="577825405" sldId="300"/>
            <ac:cxnSpMk id="34" creationId="{F8018593-C1B7-4E58-87FC-A6D65804E86F}"/>
          </ac:cxnSpMkLst>
        </pc:cxnChg>
      </pc:sldChg>
      <pc:sldChg chg="modSp">
        <pc:chgData name="help desk" userId="076106f8-e622-4bba-bf8d-41b4b1aaf204" providerId="ADAL" clId="{8B8525A5-E886-4818-A3D1-4C18C1CC65F6}" dt="2026-08-14T14:33:47.288" v="162" actId="113"/>
        <pc:sldMkLst>
          <pc:docMk/>
          <pc:sldMk cId="2246797928" sldId="301"/>
        </pc:sldMkLst>
        <pc:spChg chg="mod">
          <ac:chgData name="help desk" userId="076106f8-e622-4bba-bf8d-41b4b1aaf204" providerId="ADAL" clId="{8B8525A5-E886-4818-A3D1-4C18C1CC65F6}" dt="2026-08-14T14:33:47.288" v="162" actId="113"/>
          <ac:spMkLst>
            <pc:docMk/>
            <pc:sldMk cId="2246797928" sldId="301"/>
            <ac:spMk id="12" creationId="{D5156C7A-A814-4B37-AFC7-180B9500ED26}"/>
          </ac:spMkLst>
        </pc:spChg>
        <pc:cxnChg chg="mod">
          <ac:chgData name="help desk" userId="076106f8-e622-4bba-bf8d-41b4b1aaf204" providerId="ADAL" clId="{8B8525A5-E886-4818-A3D1-4C18C1CC65F6}" dt="2026-08-14T14:33:38.888" v="160" actId="20577"/>
          <ac:cxnSpMkLst>
            <pc:docMk/>
            <pc:sldMk cId="2246797928" sldId="301"/>
            <ac:cxnSpMk id="14" creationId="{1D1AA115-8239-4B63-BC20-317E3C3D81EB}"/>
          </ac:cxnSpMkLst>
        </pc:cxnChg>
      </pc:sldChg>
      <pc:sldChg chg="modSp mod">
        <pc:chgData name="help desk" userId="076106f8-e622-4bba-bf8d-41b4b1aaf204" providerId="ADAL" clId="{8B8525A5-E886-4818-A3D1-4C18C1CC65F6}" dt="2026-08-14T14:33:23.197" v="129" actId="14100"/>
        <pc:sldMkLst>
          <pc:docMk/>
          <pc:sldMk cId="1252709634" sldId="302"/>
        </pc:sldMkLst>
        <pc:spChg chg="mod">
          <ac:chgData name="help desk" userId="076106f8-e622-4bba-bf8d-41b4b1aaf204" providerId="ADAL" clId="{8B8525A5-E886-4818-A3D1-4C18C1CC65F6}" dt="2026-08-14T14:33:23.197" v="129" actId="14100"/>
          <ac:spMkLst>
            <pc:docMk/>
            <pc:sldMk cId="1252709634" sldId="302"/>
            <ac:spMk id="12" creationId="{9F0E1B57-B135-4C29-8476-36AF3B5BCF20}"/>
          </ac:spMkLst>
        </pc:spChg>
        <pc:cxnChg chg="mod">
          <ac:chgData name="help desk" userId="076106f8-e622-4bba-bf8d-41b4b1aaf204" providerId="ADAL" clId="{8B8525A5-E886-4818-A3D1-4C18C1CC65F6}" dt="2026-08-14T14:33:23.197" v="129" actId="14100"/>
          <ac:cxnSpMkLst>
            <pc:docMk/>
            <pc:sldMk cId="1252709634" sldId="302"/>
            <ac:cxnSpMk id="17" creationId="{6D9EE079-A0C2-4363-B82C-E7D9E0096296}"/>
          </ac:cxnSpMkLst>
        </pc:cxnChg>
      </pc:sldChg>
      <pc:sldChg chg="modSp">
        <pc:chgData name="help desk" userId="076106f8-e622-4bba-bf8d-41b4b1aaf204" providerId="ADAL" clId="{8B8525A5-E886-4818-A3D1-4C18C1CC65F6}" dt="2026-08-14T14:34:11.695" v="163" actId="20577"/>
        <pc:sldMkLst>
          <pc:docMk/>
          <pc:sldMk cId="4166245607" sldId="303"/>
        </pc:sldMkLst>
        <pc:spChg chg="mod">
          <ac:chgData name="help desk" userId="076106f8-e622-4bba-bf8d-41b4b1aaf204" providerId="ADAL" clId="{8B8525A5-E886-4818-A3D1-4C18C1CC65F6}" dt="2026-08-14T14:34:11.695" v="163" actId="20577"/>
          <ac:spMkLst>
            <pc:docMk/>
            <pc:sldMk cId="4166245607" sldId="303"/>
            <ac:spMk id="12" creationId="{9F53858E-73E2-409B-A967-31110B916A03}"/>
          </ac:spMkLst>
        </pc:spChg>
      </pc:sldChg>
      <pc:sldChg chg="modSp mod">
        <pc:chgData name="help desk" userId="076106f8-e622-4bba-bf8d-41b4b1aaf204" providerId="ADAL" clId="{8B8525A5-E886-4818-A3D1-4C18C1CC65F6}" dt="2026-08-14T14:34:53.729" v="165" actId="1076"/>
        <pc:sldMkLst>
          <pc:docMk/>
          <pc:sldMk cId="1570033461" sldId="304"/>
        </pc:sldMkLst>
        <pc:picChg chg="mod">
          <ac:chgData name="help desk" userId="076106f8-e622-4bba-bf8d-41b4b1aaf204" providerId="ADAL" clId="{8B8525A5-E886-4818-A3D1-4C18C1CC65F6}" dt="2026-08-14T14:34:53.729" v="165" actId="1076"/>
          <ac:picMkLst>
            <pc:docMk/>
            <pc:sldMk cId="1570033461" sldId="304"/>
            <ac:picMk id="6" creationId="{2BDB269A-6EBA-442C-840E-6C2E9FAB5D77}"/>
          </ac:picMkLst>
        </pc:picChg>
      </pc:sldChg>
      <pc:sldChg chg="modSp">
        <pc:chgData name="help desk" userId="076106f8-e622-4bba-bf8d-41b4b1aaf204" providerId="ADAL" clId="{8B8525A5-E886-4818-A3D1-4C18C1CC65F6}" dt="2026-08-14T15:08:11.585" v="168" actId="20577"/>
        <pc:sldMkLst>
          <pc:docMk/>
          <pc:sldMk cId="246065891" sldId="318"/>
        </pc:sldMkLst>
        <pc:spChg chg="mod">
          <ac:chgData name="help desk" userId="076106f8-e622-4bba-bf8d-41b4b1aaf204" providerId="ADAL" clId="{8B8525A5-E886-4818-A3D1-4C18C1CC65F6}" dt="2026-08-14T15:08:11.585" v="168" actId="20577"/>
          <ac:spMkLst>
            <pc:docMk/>
            <pc:sldMk cId="246065891" sldId="318"/>
            <ac:spMk id="27" creationId="{F6816251-259D-4645-AF7E-A5A62F2CCA20}"/>
          </ac:spMkLst>
        </pc:spChg>
      </pc:sldChg>
      <pc:sldChg chg="modSp mod">
        <pc:chgData name="help desk" userId="076106f8-e622-4bba-bf8d-41b4b1aaf204" providerId="ADAL" clId="{8B8525A5-E886-4818-A3D1-4C18C1CC65F6}" dt="2026-08-14T15:08:45.534" v="171" actId="20577"/>
        <pc:sldMkLst>
          <pc:docMk/>
          <pc:sldMk cId="4159547829" sldId="331"/>
        </pc:sldMkLst>
        <pc:spChg chg="mod">
          <ac:chgData name="help desk" userId="076106f8-e622-4bba-bf8d-41b4b1aaf204" providerId="ADAL" clId="{8B8525A5-E886-4818-A3D1-4C18C1CC65F6}" dt="2026-08-14T15:08:45.534" v="171" actId="20577"/>
          <ac:spMkLst>
            <pc:docMk/>
            <pc:sldMk cId="4159547829" sldId="331"/>
            <ac:spMk id="18" creationId="{2774ABDF-F29F-4513-852A-9A4FF4DC57CC}"/>
          </ac:spMkLst>
        </pc:spChg>
      </pc:sldChg>
      <pc:sldChg chg="modSp">
        <pc:chgData name="help desk" userId="076106f8-e622-4bba-bf8d-41b4b1aaf204" providerId="ADAL" clId="{8B8525A5-E886-4818-A3D1-4C18C1CC65F6}" dt="2026-08-14T15:49:23.837" v="172" actId="20577"/>
        <pc:sldMkLst>
          <pc:docMk/>
          <pc:sldMk cId="6409265" sldId="334"/>
        </pc:sldMkLst>
        <pc:spChg chg="mod">
          <ac:chgData name="help desk" userId="076106f8-e622-4bba-bf8d-41b4b1aaf204" providerId="ADAL" clId="{8B8525A5-E886-4818-A3D1-4C18C1CC65F6}" dt="2026-08-14T15:49:23.837" v="172" actId="20577"/>
          <ac:spMkLst>
            <pc:docMk/>
            <pc:sldMk cId="6409265" sldId="334"/>
            <ac:spMk id="27" creationId="{74ECFE29-DB0F-4DC1-BED7-FDB398011C33}"/>
          </ac:spMkLst>
        </pc:spChg>
      </pc:sldChg>
    </pc:docChg>
  </pc:docChgLst>
  <pc:docChgLst>
    <pc:chgData name="help desk" userId="076106f8-e622-4bba-bf8d-41b4b1aaf204" providerId="ADAL" clId="{738DA02F-BD52-44FD-B4EF-DE00F36B78B5}"/>
    <pc:docChg chg="custSel modSld">
      <pc:chgData name="help desk" userId="076106f8-e622-4bba-bf8d-41b4b1aaf204" providerId="ADAL" clId="{738DA02F-BD52-44FD-B4EF-DE00F36B78B5}" dt="2025-04-14T14:09:39.918" v="35" actId="1035"/>
      <pc:docMkLst>
        <pc:docMk/>
      </pc:docMkLst>
      <pc:sldChg chg="delSp modSp mod delAnim">
        <pc:chgData name="help desk" userId="076106f8-e622-4bba-bf8d-41b4b1aaf204" providerId="ADAL" clId="{738DA02F-BD52-44FD-B4EF-DE00F36B78B5}" dt="2025-04-14T14:09:39.918" v="35" actId="1035"/>
        <pc:sldMkLst>
          <pc:docMk/>
          <pc:sldMk cId="44987673" sldId="294"/>
        </pc:sldMkLst>
        <pc:spChg chg="mod">
          <ac:chgData name="help desk" userId="076106f8-e622-4bba-bf8d-41b4b1aaf204" providerId="ADAL" clId="{738DA02F-BD52-44FD-B4EF-DE00F36B78B5}" dt="2025-04-14T14:09:39.918" v="35" actId="1035"/>
          <ac:spMkLst>
            <pc:docMk/>
            <pc:sldMk cId="44987673" sldId="294"/>
            <ac:spMk id="11" creationId="{67295D6A-04CF-4A05-B869-6B5045CDD312}"/>
          </ac:spMkLst>
        </pc:spChg>
        <pc:spChg chg="mod">
          <ac:chgData name="help desk" userId="076106f8-e622-4bba-bf8d-41b4b1aaf204" providerId="ADAL" clId="{738DA02F-BD52-44FD-B4EF-DE00F36B78B5}" dt="2025-04-14T14:09:39.918" v="35" actId="1035"/>
          <ac:spMkLst>
            <pc:docMk/>
            <pc:sldMk cId="44987673" sldId="294"/>
            <ac:spMk id="13" creationId="{E6292E9A-F762-4F3E-A9D0-BCE1BC155F4A}"/>
          </ac:spMkLst>
        </pc:spChg>
        <pc:spChg chg="del">
          <ac:chgData name="help desk" userId="076106f8-e622-4bba-bf8d-41b4b1aaf204" providerId="ADAL" clId="{738DA02F-BD52-44FD-B4EF-DE00F36B78B5}" dt="2025-04-14T14:08:41.239" v="0" actId="478"/>
          <ac:spMkLst>
            <pc:docMk/>
            <pc:sldMk cId="44987673" sldId="294"/>
            <ac:spMk id="15" creationId="{85FEFF7A-B420-46DF-A57A-DB8B98B794E2}"/>
          </ac:spMkLst>
        </pc:spChg>
        <pc:spChg chg="mod">
          <ac:chgData name="help desk" userId="076106f8-e622-4bba-bf8d-41b4b1aaf204" providerId="ADAL" clId="{738DA02F-BD52-44FD-B4EF-DE00F36B78B5}" dt="2025-04-14T14:09:39.918" v="35" actId="1035"/>
          <ac:spMkLst>
            <pc:docMk/>
            <pc:sldMk cId="44987673" sldId="294"/>
            <ac:spMk id="16" creationId="{B1890934-9F42-4A8B-9DA6-F5BDBC33A449}"/>
          </ac:spMkLst>
        </pc:spChg>
        <pc:spChg chg="mod">
          <ac:chgData name="help desk" userId="076106f8-e622-4bba-bf8d-41b4b1aaf204" providerId="ADAL" clId="{738DA02F-BD52-44FD-B4EF-DE00F36B78B5}" dt="2025-04-14T14:09:39.918" v="35" actId="1035"/>
          <ac:spMkLst>
            <pc:docMk/>
            <pc:sldMk cId="44987673" sldId="294"/>
            <ac:spMk id="26" creationId="{2F129AF8-D7E2-4D43-AF9A-50BCBE5AE2DB}"/>
          </ac:spMkLst>
        </pc:spChg>
        <pc:spChg chg="mod">
          <ac:chgData name="help desk" userId="076106f8-e622-4bba-bf8d-41b4b1aaf204" providerId="ADAL" clId="{738DA02F-BD52-44FD-B4EF-DE00F36B78B5}" dt="2025-04-14T14:09:39.918" v="35" actId="1035"/>
          <ac:spMkLst>
            <pc:docMk/>
            <pc:sldMk cId="44987673" sldId="294"/>
            <ac:spMk id="27" creationId="{3E2C4D5B-E5B2-4E29-82F3-A4581B71E371}"/>
          </ac:spMkLst>
        </pc:spChg>
        <pc:spChg chg="mod">
          <ac:chgData name="help desk" userId="076106f8-e622-4bba-bf8d-41b4b1aaf204" providerId="ADAL" clId="{738DA02F-BD52-44FD-B4EF-DE00F36B78B5}" dt="2025-04-14T14:09:39.918" v="35" actId="1035"/>
          <ac:spMkLst>
            <pc:docMk/>
            <pc:sldMk cId="44987673" sldId="294"/>
            <ac:spMk id="28" creationId="{6F208404-1A15-4810-9AF2-73B00E8A0898}"/>
          </ac:spMkLst>
        </pc:spChg>
        <pc:spChg chg="mod">
          <ac:chgData name="help desk" userId="076106f8-e622-4bba-bf8d-41b4b1aaf204" providerId="ADAL" clId="{738DA02F-BD52-44FD-B4EF-DE00F36B78B5}" dt="2025-04-14T14:09:39.918" v="35" actId="1035"/>
          <ac:spMkLst>
            <pc:docMk/>
            <pc:sldMk cId="44987673" sldId="294"/>
            <ac:spMk id="30" creationId="{41A8E1A5-9A8C-42FC-879E-433AE80F3E4C}"/>
          </ac:spMkLst>
        </pc:spChg>
      </pc:sldChg>
    </pc:docChg>
  </pc:docChgLst>
  <pc:docChgLst>
    <pc:chgData name="help desk" userId="076106f8-e622-4bba-bf8d-41b4b1aaf204" providerId="ADAL" clId="{81C3C381-8FB4-412B-89CF-0BC6868C70EA}"/>
    <pc:docChg chg="custSel addSld delSld modSld">
      <pc:chgData name="help desk" userId="076106f8-e622-4bba-bf8d-41b4b1aaf204" providerId="ADAL" clId="{81C3C381-8FB4-412B-89CF-0BC6868C70EA}" dt="2026-04-29T20:17:50.903" v="29"/>
      <pc:docMkLst>
        <pc:docMk/>
      </pc:docMkLst>
      <pc:sldChg chg="addSp delSp modSp add mod">
        <pc:chgData name="help desk" userId="076106f8-e622-4bba-bf8d-41b4b1aaf204" providerId="ADAL" clId="{81C3C381-8FB4-412B-89CF-0BC6868C70EA}" dt="2026-04-28T20:10:43.998" v="25" actId="1076"/>
        <pc:sldMkLst>
          <pc:docMk/>
          <pc:sldMk cId="1576177480" sldId="256"/>
        </pc:sldMkLst>
        <pc:spChg chg="mod">
          <ac:chgData name="help desk" userId="076106f8-e622-4bba-bf8d-41b4b1aaf204" providerId="ADAL" clId="{81C3C381-8FB4-412B-89CF-0BC6868C70EA}" dt="2026-04-28T20:10:17.431" v="14" actId="20577"/>
          <ac:spMkLst>
            <pc:docMk/>
            <pc:sldMk cId="1576177480" sldId="256"/>
            <ac:spMk id="2" creationId="{2FC3E90C-15F8-4D2E-8C40-759E6203ED1D}"/>
          </ac:spMkLst>
        </pc:spChg>
        <pc:spChg chg="mod">
          <ac:chgData name="help desk" userId="076106f8-e622-4bba-bf8d-41b4b1aaf204" providerId="ADAL" clId="{81C3C381-8FB4-412B-89CF-0BC6868C70EA}" dt="2026-04-28T20:10:43.998" v="25" actId="1076"/>
          <ac:spMkLst>
            <pc:docMk/>
            <pc:sldMk cId="1576177480" sldId="256"/>
            <ac:spMk id="4" creationId="{24C85F65-DB85-4182-8096-C15FF31740A5}"/>
          </ac:spMkLst>
        </pc:spChg>
        <pc:picChg chg="del">
          <ac:chgData name="help desk" userId="076106f8-e622-4bba-bf8d-41b4b1aaf204" providerId="ADAL" clId="{81C3C381-8FB4-412B-89CF-0BC6868C70EA}" dt="2026-04-28T20:10:20.364" v="15" actId="478"/>
          <ac:picMkLst>
            <pc:docMk/>
            <pc:sldMk cId="1576177480" sldId="256"/>
            <ac:picMk id="6" creationId="{FF764718-EDE6-4088-AD07-03BF39AEA9B4}"/>
          </ac:picMkLst>
        </pc:picChg>
        <pc:picChg chg="add mod">
          <ac:chgData name="help desk" userId="076106f8-e622-4bba-bf8d-41b4b1aaf204" providerId="ADAL" clId="{81C3C381-8FB4-412B-89CF-0BC6868C70EA}" dt="2026-04-28T20:10:31.364" v="18" actId="1076"/>
          <ac:picMkLst>
            <pc:docMk/>
            <pc:sldMk cId="1576177480" sldId="256"/>
            <ac:picMk id="8" creationId="{24A58290-BBE8-4D32-95E9-0EF0525893A6}"/>
          </ac:picMkLst>
        </pc:picChg>
      </pc:sldChg>
      <pc:sldChg chg="del">
        <pc:chgData name="help desk" userId="076106f8-e622-4bba-bf8d-41b4b1aaf204" providerId="ADAL" clId="{81C3C381-8FB4-412B-89CF-0BC6868C70EA}" dt="2026-04-28T20:11:26.636" v="26" actId="47"/>
        <pc:sldMkLst>
          <pc:docMk/>
          <pc:sldMk cId="3286399669" sldId="257"/>
        </pc:sldMkLst>
      </pc:sldChg>
      <pc:sldChg chg="modAnim">
        <pc:chgData name="help desk" userId="076106f8-e622-4bba-bf8d-41b4b1aaf204" providerId="ADAL" clId="{81C3C381-8FB4-412B-89CF-0BC6868C70EA}" dt="2026-04-29T20:17:50.903" v="29"/>
        <pc:sldMkLst>
          <pc:docMk/>
          <pc:sldMk cId="1905254606" sldId="502"/>
        </pc:sldMkLst>
      </pc:sldChg>
      <pc:sldChg chg="modAnim">
        <pc:chgData name="help desk" userId="076106f8-e622-4bba-bf8d-41b4b1aaf204" providerId="ADAL" clId="{81C3C381-8FB4-412B-89CF-0BC6868C70EA}" dt="2026-04-29T20:17:33.445" v="28"/>
        <pc:sldMkLst>
          <pc:docMk/>
          <pc:sldMk cId="2716035184" sldId="503"/>
        </pc:sldMkLst>
      </pc:sldChg>
    </pc:docChg>
  </pc:docChgLst>
  <pc:docChgLst>
    <pc:chgData name="help" userId="076106f8-e622-4bba-bf8d-41b4b1aaf204" providerId="ADAL" clId="{81C3C381-8FB4-412B-89CF-0BC6868C70EA}"/>
    <pc:docChg chg="addSld delSld modSld">
      <pc:chgData name="help" userId="076106f8-e622-4bba-bf8d-41b4b1aaf204" providerId="ADAL" clId="{81C3C381-8FB4-412B-89CF-0BC6868C70EA}" dt="2026-04-29T16:06:34.305" v="18" actId="47"/>
      <pc:docMkLst>
        <pc:docMk/>
      </pc:docMkLst>
      <pc:sldChg chg="del">
        <pc:chgData name="help" userId="076106f8-e622-4bba-bf8d-41b4b1aaf204" providerId="ADAL" clId="{81C3C381-8FB4-412B-89CF-0BC6868C70EA}" dt="2026-04-29T16:04:12.286" v="1" actId="47"/>
        <pc:sldMkLst>
          <pc:docMk/>
          <pc:sldMk cId="3125298073" sldId="258"/>
        </pc:sldMkLst>
      </pc:sldChg>
      <pc:sldChg chg="del">
        <pc:chgData name="help" userId="076106f8-e622-4bba-bf8d-41b4b1aaf204" providerId="ADAL" clId="{81C3C381-8FB4-412B-89CF-0BC6868C70EA}" dt="2026-04-29T16:06:11.319" v="14" actId="47"/>
        <pc:sldMkLst>
          <pc:docMk/>
          <pc:sldMk cId="4268497802" sldId="260"/>
        </pc:sldMkLst>
      </pc:sldChg>
      <pc:sldChg chg="del">
        <pc:chgData name="help" userId="076106f8-e622-4bba-bf8d-41b4b1aaf204" providerId="ADAL" clId="{81C3C381-8FB4-412B-89CF-0BC6868C70EA}" dt="2026-04-29T16:06:34.305" v="18" actId="47"/>
        <pc:sldMkLst>
          <pc:docMk/>
          <pc:sldMk cId="3595756315" sldId="283"/>
        </pc:sldMkLst>
      </pc:sldChg>
      <pc:sldChg chg="modSp mod modAnim">
        <pc:chgData name="help" userId="076106f8-e622-4bba-bf8d-41b4b1aaf204" providerId="ADAL" clId="{81C3C381-8FB4-412B-89CF-0BC6868C70EA}" dt="2026-04-29T16:05:23.154" v="11"/>
        <pc:sldMkLst>
          <pc:docMk/>
          <pc:sldMk cId="44987673" sldId="294"/>
        </pc:sldMkLst>
        <pc:spChg chg="mod">
          <ac:chgData name="help" userId="076106f8-e622-4bba-bf8d-41b4b1aaf204" providerId="ADAL" clId="{81C3C381-8FB4-412B-89CF-0BC6868C70EA}" dt="2026-04-29T16:05:01.154" v="7" actId="207"/>
          <ac:spMkLst>
            <pc:docMk/>
            <pc:sldMk cId="44987673" sldId="294"/>
            <ac:spMk id="6" creationId="{00000000-0000-0000-0000-000000000000}"/>
          </ac:spMkLst>
        </pc:spChg>
        <pc:picChg chg="mod">
          <ac:chgData name="help" userId="076106f8-e622-4bba-bf8d-41b4b1aaf204" providerId="ADAL" clId="{81C3C381-8FB4-412B-89CF-0BC6868C70EA}" dt="2026-04-29T16:04:15.166" v="2" actId="1076"/>
          <ac:picMkLst>
            <pc:docMk/>
            <pc:sldMk cId="44987673" sldId="294"/>
            <ac:picMk id="31" creationId="{B99D1FAF-681F-48F4-BD12-A25C27FD77E6}"/>
          </ac:picMkLst>
        </pc:picChg>
      </pc:sldChg>
      <pc:sldChg chg="modAnim">
        <pc:chgData name="help" userId="076106f8-e622-4bba-bf8d-41b4b1aaf204" providerId="ADAL" clId="{81C3C381-8FB4-412B-89CF-0BC6868C70EA}" dt="2026-04-29T16:05:51.846" v="12"/>
        <pc:sldMkLst>
          <pc:docMk/>
          <pc:sldMk cId="87874101" sldId="295"/>
        </pc:sldMkLst>
      </pc:sldChg>
      <pc:sldChg chg="add">
        <pc:chgData name="help" userId="076106f8-e622-4bba-bf8d-41b4b1aaf204" providerId="ADAL" clId="{81C3C381-8FB4-412B-89CF-0BC6868C70EA}" dt="2026-04-29T16:06:09.250" v="13"/>
        <pc:sldMkLst>
          <pc:docMk/>
          <pc:sldMk cId="1905254606" sldId="502"/>
        </pc:sldMkLst>
      </pc:sldChg>
      <pc:sldChg chg="add">
        <pc:chgData name="help" userId="076106f8-e622-4bba-bf8d-41b4b1aaf204" providerId="ADAL" clId="{81C3C381-8FB4-412B-89CF-0BC6868C70EA}" dt="2026-04-29T16:04:06.556" v="0"/>
        <pc:sldMkLst>
          <pc:docMk/>
          <pc:sldMk cId="2716035184" sldId="503"/>
        </pc:sldMkLst>
      </pc:sldChg>
      <pc:sldChg chg="add">
        <pc:chgData name="help" userId="076106f8-e622-4bba-bf8d-41b4b1aaf204" providerId="ADAL" clId="{81C3C381-8FB4-412B-89CF-0BC6868C70EA}" dt="2026-04-29T16:06:31.789" v="17"/>
        <pc:sldMkLst>
          <pc:docMk/>
          <pc:sldMk cId="33441867" sldId="504"/>
        </pc:sldMkLst>
      </pc:sldChg>
      <pc:sldChg chg="add del">
        <pc:chgData name="help" userId="076106f8-e622-4bba-bf8d-41b4b1aaf204" providerId="ADAL" clId="{81C3C381-8FB4-412B-89CF-0BC6868C70EA}" dt="2026-04-29T16:06:21.754" v="16"/>
        <pc:sldMkLst>
          <pc:docMk/>
          <pc:sldMk cId="2827021823" sldId="504"/>
        </pc:sldMkLst>
      </pc:sldChg>
    </pc:docChg>
  </pc:docChgLst>
  <pc:docChgLst>
    <pc:chgData name="help desk" userId="076106f8-e622-4bba-bf8d-41b4b1aaf204" providerId="ADAL" clId="{ECA6B6B6-0BFC-416F-8B8D-6621ED92FBFD}"/>
    <pc:docChg chg="modSld">
      <pc:chgData name="help desk" userId="076106f8-e622-4bba-bf8d-41b4b1aaf204" providerId="ADAL" clId="{ECA6B6B6-0BFC-416F-8B8D-6621ED92FBFD}" dt="2025-10-20T13:55:48.471" v="12" actId="14100"/>
      <pc:docMkLst>
        <pc:docMk/>
      </pc:docMkLst>
      <pc:sldChg chg="modSp mod">
        <pc:chgData name="help desk" userId="076106f8-e622-4bba-bf8d-41b4b1aaf204" providerId="ADAL" clId="{ECA6B6B6-0BFC-416F-8B8D-6621ED92FBFD}" dt="2025-10-20T13:53:21.910" v="0" actId="1036"/>
        <pc:sldMkLst>
          <pc:docMk/>
          <pc:sldMk cId="1252709634" sldId="302"/>
        </pc:sldMkLst>
        <pc:spChg chg="mod">
          <ac:chgData name="help desk" userId="076106f8-e622-4bba-bf8d-41b4b1aaf204" providerId="ADAL" clId="{ECA6B6B6-0BFC-416F-8B8D-6621ED92FBFD}" dt="2025-10-20T13:53:21.910" v="0" actId="1036"/>
          <ac:spMkLst>
            <pc:docMk/>
            <pc:sldMk cId="1252709634" sldId="302"/>
            <ac:spMk id="18" creationId="{2BD4B890-65D9-449C-B0CC-C14A6CB8EF31}"/>
          </ac:spMkLst>
        </pc:spChg>
        <pc:cxnChg chg="mod">
          <ac:chgData name="help desk" userId="076106f8-e622-4bba-bf8d-41b4b1aaf204" providerId="ADAL" clId="{ECA6B6B6-0BFC-416F-8B8D-6621ED92FBFD}" dt="2025-10-20T13:53:21.910" v="0" actId="1036"/>
          <ac:cxnSpMkLst>
            <pc:docMk/>
            <pc:sldMk cId="1252709634" sldId="302"/>
            <ac:cxnSpMk id="19" creationId="{57EE2405-0F8B-4D89-9DD1-855D1F96B51D}"/>
          </ac:cxnSpMkLst>
        </pc:cxnChg>
      </pc:sldChg>
      <pc:sldChg chg="modSp mod">
        <pc:chgData name="help desk" userId="076106f8-e622-4bba-bf8d-41b4b1aaf204" providerId="ADAL" clId="{ECA6B6B6-0BFC-416F-8B8D-6621ED92FBFD}" dt="2025-10-20T13:54:29.526" v="3" actId="14100"/>
        <pc:sldMkLst>
          <pc:docMk/>
          <pc:sldMk cId="270527011" sldId="307"/>
        </pc:sldMkLst>
        <pc:spChg chg="mod">
          <ac:chgData name="help desk" userId="076106f8-e622-4bba-bf8d-41b4b1aaf204" providerId="ADAL" clId="{ECA6B6B6-0BFC-416F-8B8D-6621ED92FBFD}" dt="2025-10-20T13:54:26.804" v="2" actId="14100"/>
          <ac:spMkLst>
            <pc:docMk/>
            <pc:sldMk cId="270527011" sldId="307"/>
            <ac:spMk id="27" creationId="{F6816251-259D-4645-AF7E-A5A62F2CCA20}"/>
          </ac:spMkLst>
        </pc:spChg>
        <pc:cxnChg chg="mod">
          <ac:chgData name="help desk" userId="076106f8-e622-4bba-bf8d-41b4b1aaf204" providerId="ADAL" clId="{ECA6B6B6-0BFC-416F-8B8D-6621ED92FBFD}" dt="2025-10-20T13:54:29.526" v="3" actId="14100"/>
          <ac:cxnSpMkLst>
            <pc:docMk/>
            <pc:sldMk cId="270527011" sldId="307"/>
            <ac:cxnSpMk id="28" creationId="{5B6EC5C0-DA86-48F6-8D66-A87E58B7A3BB}"/>
          </ac:cxnSpMkLst>
        </pc:cxnChg>
      </pc:sldChg>
      <pc:sldChg chg="modSp mod">
        <pc:chgData name="help desk" userId="076106f8-e622-4bba-bf8d-41b4b1aaf204" providerId="ADAL" clId="{ECA6B6B6-0BFC-416F-8B8D-6621ED92FBFD}" dt="2025-10-20T13:55:48.471" v="12" actId="14100"/>
        <pc:sldMkLst>
          <pc:docMk/>
          <pc:sldMk cId="701298411" sldId="309"/>
        </pc:sldMkLst>
        <pc:spChg chg="mod">
          <ac:chgData name="help desk" userId="076106f8-e622-4bba-bf8d-41b4b1aaf204" providerId="ADAL" clId="{ECA6B6B6-0BFC-416F-8B8D-6621ED92FBFD}" dt="2025-10-20T13:55:44.462" v="11" actId="14100"/>
          <ac:spMkLst>
            <pc:docMk/>
            <pc:sldMk cId="701298411" sldId="309"/>
            <ac:spMk id="27" creationId="{F6816251-259D-4645-AF7E-A5A62F2CCA20}"/>
          </ac:spMkLst>
        </pc:spChg>
        <pc:cxnChg chg="mod">
          <ac:chgData name="help desk" userId="076106f8-e622-4bba-bf8d-41b4b1aaf204" providerId="ADAL" clId="{ECA6B6B6-0BFC-416F-8B8D-6621ED92FBFD}" dt="2025-10-20T13:55:48.471" v="12" actId="14100"/>
          <ac:cxnSpMkLst>
            <pc:docMk/>
            <pc:sldMk cId="701298411" sldId="309"/>
            <ac:cxnSpMk id="28" creationId="{5B6EC5C0-DA86-48F6-8D66-A87E58B7A3BB}"/>
          </ac:cxnSpMkLst>
        </pc:cxnChg>
      </pc:sldChg>
      <pc:sldChg chg="modSp mod">
        <pc:chgData name="help desk" userId="076106f8-e622-4bba-bf8d-41b4b1aaf204" providerId="ADAL" clId="{ECA6B6B6-0BFC-416F-8B8D-6621ED92FBFD}" dt="2025-10-20T13:55:14.430" v="8" actId="1035"/>
        <pc:sldMkLst>
          <pc:docMk/>
          <pc:sldMk cId="3142294183" sldId="310"/>
        </pc:sldMkLst>
        <pc:spChg chg="mod">
          <ac:chgData name="help desk" userId="076106f8-e622-4bba-bf8d-41b4b1aaf204" providerId="ADAL" clId="{ECA6B6B6-0BFC-416F-8B8D-6621ED92FBFD}" dt="2025-10-20T13:55:14.430" v="8" actId="1035"/>
          <ac:spMkLst>
            <pc:docMk/>
            <pc:sldMk cId="3142294183" sldId="310"/>
            <ac:spMk id="8" creationId="{DCCF1E55-115C-44D5-A50A-1E9BEEA92144}"/>
          </ac:spMkLst>
        </pc:spChg>
        <pc:spChg chg="mod">
          <ac:chgData name="help desk" userId="076106f8-e622-4bba-bf8d-41b4b1aaf204" providerId="ADAL" clId="{ECA6B6B6-0BFC-416F-8B8D-6621ED92FBFD}" dt="2025-10-20T13:54:48.524" v="5" actId="14100"/>
          <ac:spMkLst>
            <pc:docMk/>
            <pc:sldMk cId="3142294183" sldId="310"/>
            <ac:spMk id="27" creationId="{F6816251-259D-4645-AF7E-A5A62F2CCA20}"/>
          </ac:spMkLst>
        </pc:spChg>
        <pc:cxnChg chg="mod">
          <ac:chgData name="help desk" userId="076106f8-e622-4bba-bf8d-41b4b1aaf204" providerId="ADAL" clId="{ECA6B6B6-0BFC-416F-8B8D-6621ED92FBFD}" dt="2025-10-20T13:54:48.524" v="5" actId="14100"/>
          <ac:cxnSpMkLst>
            <pc:docMk/>
            <pc:sldMk cId="3142294183" sldId="310"/>
            <ac:cxnSpMk id="28" creationId="{5B6EC5C0-DA86-48F6-8D66-A87E58B7A3BB}"/>
          </ac:cxnSpMkLst>
        </pc:cxnChg>
      </pc:sldChg>
    </pc:docChg>
  </pc:docChgLst>
  <pc:docChgLst>
    <pc:chgData name="help desk" userId="076106f8-e622-4bba-bf8d-41b4b1aaf204" providerId="ADAL" clId="{5DB0E5C3-76FF-48E9-AD2C-F90303EE6DF4}"/>
    <pc:docChg chg="modSld">
      <pc:chgData name="help desk" userId="076106f8-e622-4bba-bf8d-41b4b1aaf204" providerId="ADAL" clId="{5DB0E5C3-76FF-48E9-AD2C-F90303EE6DF4}" dt="2025-09-26T21:04:04.124" v="100" actId="167"/>
      <pc:docMkLst>
        <pc:docMk/>
      </pc:docMkLst>
      <pc:sldChg chg="modSp">
        <pc:chgData name="help desk" userId="076106f8-e622-4bba-bf8d-41b4b1aaf204" providerId="ADAL" clId="{5DB0E5C3-76FF-48E9-AD2C-F90303EE6DF4}" dt="2025-09-26T20:54:28.228" v="75" actId="20577"/>
        <pc:sldMkLst>
          <pc:docMk/>
          <pc:sldMk cId="2829498910" sldId="285"/>
        </pc:sldMkLst>
        <pc:spChg chg="mod">
          <ac:chgData name="help desk" userId="076106f8-e622-4bba-bf8d-41b4b1aaf204" providerId="ADAL" clId="{5DB0E5C3-76FF-48E9-AD2C-F90303EE6DF4}" dt="2025-09-26T20:54:28.228" v="75" actId="20577"/>
          <ac:spMkLst>
            <pc:docMk/>
            <pc:sldMk cId="2829498910" sldId="285"/>
            <ac:spMk id="46" creationId="{00000000-0000-0000-0000-000000000000}"/>
          </ac:spMkLst>
        </pc:spChg>
      </pc:sldChg>
      <pc:sldChg chg="modTransition">
        <pc:chgData name="help desk" userId="076106f8-e622-4bba-bf8d-41b4b1aaf204" providerId="ADAL" clId="{5DB0E5C3-76FF-48E9-AD2C-F90303EE6DF4}" dt="2025-09-26T20:50:19.247" v="0"/>
        <pc:sldMkLst>
          <pc:docMk/>
          <pc:sldMk cId="1252709634" sldId="302"/>
        </pc:sldMkLst>
      </pc:sldChg>
      <pc:sldChg chg="addSp modSp mod modAnim">
        <pc:chgData name="help desk" userId="076106f8-e622-4bba-bf8d-41b4b1aaf204" providerId="ADAL" clId="{5DB0E5C3-76FF-48E9-AD2C-F90303EE6DF4}" dt="2025-09-26T21:04:04.124" v="100" actId="167"/>
        <pc:sldMkLst>
          <pc:docMk/>
          <pc:sldMk cId="1824487486" sldId="324"/>
        </pc:sldMkLst>
        <pc:spChg chg="add mod ord">
          <ac:chgData name="help desk" userId="076106f8-e622-4bba-bf8d-41b4b1aaf204" providerId="ADAL" clId="{5DB0E5C3-76FF-48E9-AD2C-F90303EE6DF4}" dt="2025-09-26T21:03:59.979" v="99" actId="167"/>
          <ac:spMkLst>
            <pc:docMk/>
            <pc:sldMk cId="1824487486" sldId="324"/>
            <ac:spMk id="2" creationId="{7A252226-1C84-483C-98E5-DACB2A96EF6A}"/>
          </ac:spMkLst>
        </pc:spChg>
        <pc:spChg chg="add mod ord">
          <ac:chgData name="help desk" userId="076106f8-e622-4bba-bf8d-41b4b1aaf204" providerId="ADAL" clId="{5DB0E5C3-76FF-48E9-AD2C-F90303EE6DF4}" dt="2025-09-26T21:03:59.979" v="99" actId="167"/>
          <ac:spMkLst>
            <pc:docMk/>
            <pc:sldMk cId="1824487486" sldId="324"/>
            <ac:spMk id="38" creationId="{849C1F97-5D2E-4166-880A-E240B2C9C3D1}"/>
          </ac:spMkLst>
        </pc:spChg>
        <pc:spChg chg="add mod ord">
          <ac:chgData name="help desk" userId="076106f8-e622-4bba-bf8d-41b4b1aaf204" providerId="ADAL" clId="{5DB0E5C3-76FF-48E9-AD2C-F90303EE6DF4}" dt="2025-09-26T21:04:04.124" v="100" actId="167"/>
          <ac:spMkLst>
            <pc:docMk/>
            <pc:sldMk cId="1824487486" sldId="324"/>
            <ac:spMk id="39" creationId="{911754AC-A5CC-4FFC-B874-1823EE14A310}"/>
          </ac:spMkLst>
        </pc:spChg>
      </pc:sldChg>
    </pc:docChg>
  </pc:docChgLst>
  <pc:docChgLst>
    <pc:chgData name="help desk" userId="076106f8-e622-4bba-bf8d-41b4b1aaf204" providerId="ADAL" clId="{7197FC10-3FA9-400B-B6F9-D3B1DE9FDDA2}"/>
    <pc:docChg chg="undo custSel modSld">
      <pc:chgData name="help desk" userId="076106f8-e622-4bba-bf8d-41b4b1aaf204" providerId="ADAL" clId="{7197FC10-3FA9-400B-B6F9-D3B1DE9FDDA2}" dt="2023-03-21T19:22:19.034" v="281" actId="1038"/>
      <pc:docMkLst>
        <pc:docMk/>
      </pc:docMkLst>
      <pc:sldChg chg="modSp mod">
        <pc:chgData name="help desk" userId="076106f8-e622-4bba-bf8d-41b4b1aaf204" providerId="ADAL" clId="{7197FC10-3FA9-400B-B6F9-D3B1DE9FDDA2}" dt="2023-03-21T19:22:19.034" v="281" actId="1038"/>
        <pc:sldMkLst>
          <pc:docMk/>
          <pc:sldMk cId="1252709634" sldId="302"/>
        </pc:sldMkLst>
        <pc:spChg chg="mod">
          <ac:chgData name="help desk" userId="076106f8-e622-4bba-bf8d-41b4b1aaf204" providerId="ADAL" clId="{7197FC10-3FA9-400B-B6F9-D3B1DE9FDDA2}" dt="2023-03-21T19:17:18.887" v="0" actId="1076"/>
          <ac:spMkLst>
            <pc:docMk/>
            <pc:sldMk cId="1252709634" sldId="302"/>
            <ac:spMk id="11" creationId="{5DB89973-C946-4AD7-8E47-DB5198C664DD}"/>
          </ac:spMkLst>
        </pc:spChg>
        <pc:spChg chg="mod">
          <ac:chgData name="help desk" userId="076106f8-e622-4bba-bf8d-41b4b1aaf204" providerId="ADAL" clId="{7197FC10-3FA9-400B-B6F9-D3B1DE9FDDA2}" dt="2023-03-21T19:17:23.390" v="1" actId="1076"/>
          <ac:spMkLst>
            <pc:docMk/>
            <pc:sldMk cId="1252709634" sldId="302"/>
            <ac:spMk id="12" creationId="{9F0E1B57-B135-4C29-8476-36AF3B5BCF20}"/>
          </ac:spMkLst>
        </pc:spChg>
        <pc:spChg chg="mod">
          <ac:chgData name="help desk" userId="076106f8-e622-4bba-bf8d-41b4b1aaf204" providerId="ADAL" clId="{7197FC10-3FA9-400B-B6F9-D3B1DE9FDDA2}" dt="2023-03-21T19:19:16.773" v="124" actId="1038"/>
          <ac:spMkLst>
            <pc:docMk/>
            <pc:sldMk cId="1252709634" sldId="302"/>
            <ac:spMk id="14" creationId="{0CB79F9E-09D4-4DE9-8825-33922370ABE5}"/>
          </ac:spMkLst>
        </pc:spChg>
        <pc:spChg chg="mod">
          <ac:chgData name="help desk" userId="076106f8-e622-4bba-bf8d-41b4b1aaf204" providerId="ADAL" clId="{7197FC10-3FA9-400B-B6F9-D3B1DE9FDDA2}" dt="2023-03-21T19:19:30.102" v="156" actId="1037"/>
          <ac:spMkLst>
            <pc:docMk/>
            <pc:sldMk cId="1252709634" sldId="302"/>
            <ac:spMk id="16" creationId="{3AF1B788-AF81-4007-A6BE-BBD288774B1C}"/>
          </ac:spMkLst>
        </pc:spChg>
        <pc:spChg chg="mod">
          <ac:chgData name="help desk" userId="076106f8-e622-4bba-bf8d-41b4b1aaf204" providerId="ADAL" clId="{7197FC10-3FA9-400B-B6F9-D3B1DE9FDDA2}" dt="2023-03-21T19:19:44.987" v="184" actId="14100"/>
          <ac:spMkLst>
            <pc:docMk/>
            <pc:sldMk cId="1252709634" sldId="302"/>
            <ac:spMk id="18" creationId="{2BD4B890-65D9-449C-B0CC-C14A6CB8EF31}"/>
          </ac:spMkLst>
        </pc:spChg>
        <pc:picChg chg="mod">
          <ac:chgData name="help desk" userId="076106f8-e622-4bba-bf8d-41b4b1aaf204" providerId="ADAL" clId="{7197FC10-3FA9-400B-B6F9-D3B1DE9FDDA2}" dt="2023-03-21T19:22:19.034" v="281" actId="1038"/>
          <ac:picMkLst>
            <pc:docMk/>
            <pc:sldMk cId="1252709634" sldId="302"/>
            <ac:picMk id="3" creationId="{ABA60B96-AB2E-4353-808D-5AB3D0B013EF}"/>
          </ac:picMkLst>
        </pc:picChg>
        <pc:picChg chg="mod">
          <ac:chgData name="help desk" userId="076106f8-e622-4bba-bf8d-41b4b1aaf204" providerId="ADAL" clId="{7197FC10-3FA9-400B-B6F9-D3B1DE9FDDA2}" dt="2023-03-21T19:20:56.246" v="280" actId="1037"/>
          <ac:picMkLst>
            <pc:docMk/>
            <pc:sldMk cId="1252709634" sldId="302"/>
            <ac:picMk id="10" creationId="{91F2D194-DA1A-463A-8B9D-6255F89A4E5F}"/>
          </ac:picMkLst>
        </pc:picChg>
        <pc:picChg chg="mod">
          <ac:chgData name="help desk" userId="076106f8-e622-4bba-bf8d-41b4b1aaf204" providerId="ADAL" clId="{7197FC10-3FA9-400B-B6F9-D3B1DE9FDDA2}" dt="2023-03-21T19:18:49.200" v="93" actId="1076"/>
          <ac:picMkLst>
            <pc:docMk/>
            <pc:sldMk cId="1252709634" sldId="302"/>
            <ac:picMk id="26" creationId="{94282F49-3E23-4F15-9E69-5E32E35EDFBB}"/>
          </ac:picMkLst>
        </pc:picChg>
        <pc:cxnChg chg="mod">
          <ac:chgData name="help desk" userId="076106f8-e622-4bba-bf8d-41b4b1aaf204" providerId="ADAL" clId="{7197FC10-3FA9-400B-B6F9-D3B1DE9FDDA2}" dt="2023-03-21T19:19:16.773" v="124" actId="1038"/>
          <ac:cxnSpMkLst>
            <pc:docMk/>
            <pc:sldMk cId="1252709634" sldId="302"/>
            <ac:cxnSpMk id="15" creationId="{F6BD2F7A-F125-4FAF-8EE0-2E15843B5AB8}"/>
          </ac:cxnSpMkLst>
        </pc:cxnChg>
        <pc:cxnChg chg="mod">
          <ac:chgData name="help desk" userId="076106f8-e622-4bba-bf8d-41b4b1aaf204" providerId="ADAL" clId="{7197FC10-3FA9-400B-B6F9-D3B1DE9FDDA2}" dt="2023-03-21T19:19:30.102" v="156" actId="1037"/>
          <ac:cxnSpMkLst>
            <pc:docMk/>
            <pc:sldMk cId="1252709634" sldId="302"/>
            <ac:cxnSpMk id="17" creationId="{6D9EE079-A0C2-4363-B82C-E7D9E0096296}"/>
          </ac:cxnSpMkLst>
        </pc:cxnChg>
        <pc:cxnChg chg="mod">
          <ac:chgData name="help desk" userId="076106f8-e622-4bba-bf8d-41b4b1aaf204" providerId="ADAL" clId="{7197FC10-3FA9-400B-B6F9-D3B1DE9FDDA2}" dt="2023-03-21T19:19:44.987" v="184" actId="14100"/>
          <ac:cxnSpMkLst>
            <pc:docMk/>
            <pc:sldMk cId="1252709634" sldId="302"/>
            <ac:cxnSpMk id="19" creationId="{57EE2405-0F8B-4D89-9DD1-855D1F96B51D}"/>
          </ac:cxnSpMkLst>
        </pc:cxn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F0614F3-BE2C-4448-9D87-D4B0D2D01FE6}" type="datetimeFigureOut">
              <a:rPr lang="en-GB" smtClean="0"/>
              <a:t>14/08/2026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49755E8-C2E2-4492-A79A-C81ED1AF8E37}" type="slidenum">
              <a:rPr lang="en-GB" smtClean="0"/>
              <a:t>‹#›</a:t>
            </a:fld>
            <a:endParaRPr lang="en-GB"/>
          </a:p>
        </p:txBody>
      </p:sp>
    </p:spTree>
    <p:extLst>
      <p:ext uri="{BB962C8B-B14F-4D97-AF65-F5344CB8AC3E}">
        <p14:creationId xmlns:p14="http://schemas.microsoft.com/office/powerpoint/2010/main" val="18514319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E49755E8-C2E2-4492-A79A-C81ED1AF8E37}" type="slidenum">
              <a:rPr lang="en-GB" smtClean="0"/>
              <a:t>1</a:t>
            </a:fld>
            <a:endParaRPr lang="en-GB"/>
          </a:p>
        </p:txBody>
      </p:sp>
    </p:spTree>
    <p:extLst>
      <p:ext uri="{BB962C8B-B14F-4D97-AF65-F5344CB8AC3E}">
        <p14:creationId xmlns:p14="http://schemas.microsoft.com/office/powerpoint/2010/main" val="16000244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E49755E8-C2E2-4492-A79A-C81ED1AF8E37}" type="slidenum">
              <a:rPr lang="en-GB" smtClean="0"/>
              <a:t>4</a:t>
            </a:fld>
            <a:endParaRPr lang="en-GB"/>
          </a:p>
        </p:txBody>
      </p:sp>
    </p:spTree>
    <p:extLst>
      <p:ext uri="{BB962C8B-B14F-4D97-AF65-F5344CB8AC3E}">
        <p14:creationId xmlns:p14="http://schemas.microsoft.com/office/powerpoint/2010/main" val="41914365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nSpc>
                <a:spcPct val="107000"/>
              </a:lnSpc>
              <a:buFont typeface="+mj-lt"/>
              <a:buNone/>
            </a:pPr>
            <a:r>
              <a:rPr lang="en-US" sz="1100" dirty="0">
                <a:effectLst/>
                <a:latin typeface="Calibri" panose="020F0502020204030204" pitchFamily="34" charset="0"/>
                <a:ea typeface="Calibri" panose="020F0502020204030204" pitchFamily="34" charset="0"/>
                <a:cs typeface="Times New Roman" panose="02020603050405020304" pitchFamily="18" charset="0"/>
              </a:rPr>
              <a:t>Question 1:  In what ribbon are the settings for printing? (Slide 5)</a:t>
            </a:r>
            <a:endParaRPr lang="en-CA" sz="1100" dirty="0">
              <a:effectLst/>
              <a:latin typeface="Calibri" panose="020F0502020204030204" pitchFamily="34" charset="0"/>
              <a:ea typeface="Calibri" panose="020F0502020204030204" pitchFamily="34" charset="0"/>
              <a:cs typeface="Times New Roman" panose="02020603050405020304" pitchFamily="18" charset="0"/>
            </a:endParaRPr>
          </a:p>
          <a:p>
            <a:pPr marL="457200" lvl="1" indent="0">
              <a:lnSpc>
                <a:spcPct val="107000"/>
              </a:lnSpc>
              <a:buFont typeface="+mj-lt"/>
              <a:buNone/>
            </a:pPr>
            <a:r>
              <a:rPr lang="en-US" sz="1100" dirty="0">
                <a:effectLst/>
                <a:latin typeface="Calibri" panose="020F0502020204030204" pitchFamily="34" charset="0"/>
                <a:ea typeface="Calibri" panose="020F0502020204030204" pitchFamily="34" charset="0"/>
                <a:cs typeface="Times New Roman" panose="02020603050405020304" pitchFamily="18" charset="0"/>
              </a:rPr>
              <a:t>    c:  Page Layout ribbon</a:t>
            </a:r>
          </a:p>
          <a:p>
            <a:pPr marL="457200" lvl="1" indent="0">
              <a:lnSpc>
                <a:spcPct val="107000"/>
              </a:lnSpc>
              <a:buFont typeface="+mj-lt"/>
              <a:buNone/>
            </a:pPr>
            <a:endParaRPr lang="en-CA" sz="1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7000"/>
              </a:lnSpc>
              <a:buFont typeface="+mj-lt"/>
              <a:buNone/>
            </a:pPr>
            <a:r>
              <a:rPr lang="en-US" sz="1800" dirty="0">
                <a:effectLst/>
                <a:latin typeface="Calibri" panose="020F0502020204030204" pitchFamily="34" charset="0"/>
                <a:ea typeface="Calibri" panose="020F0502020204030204" pitchFamily="34" charset="0"/>
                <a:cs typeface="Times New Roman" panose="02020603050405020304" pitchFamily="18" charset="0"/>
              </a:rPr>
              <a:t>Question 3: </a:t>
            </a:r>
            <a:r>
              <a:rPr lang="en-US" sz="1100" dirty="0">
                <a:effectLst/>
                <a:latin typeface="Calibri" panose="020F0502020204030204" pitchFamily="34" charset="0"/>
                <a:ea typeface="Calibri" panose="020F0502020204030204" pitchFamily="34" charset="0"/>
                <a:cs typeface="Times New Roman" panose="02020603050405020304" pitchFamily="18" charset="0"/>
              </a:rPr>
              <a:t>There are two locations you can go the Share your workbook (Slide 5 &amp; 25)</a:t>
            </a:r>
            <a:endParaRPr lang="en-CA" sz="1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7000"/>
              </a:lnSpc>
              <a:buFont typeface="+mj-lt"/>
              <a:buNone/>
            </a:pPr>
            <a:r>
              <a:rPr lang="en-US" sz="1100" dirty="0">
                <a:effectLst/>
                <a:latin typeface="Calibri" panose="020F0502020204030204" pitchFamily="34" charset="0"/>
                <a:ea typeface="Calibri" panose="020F0502020204030204" pitchFamily="34" charset="0"/>
                <a:cs typeface="Times New Roman" panose="02020603050405020304" pitchFamily="18" charset="0"/>
              </a:rPr>
              <a:t>                a.   Above the ribbon top right side / On the Backstage nav panel</a:t>
            </a:r>
          </a:p>
          <a:p>
            <a:pPr marL="0" lvl="0" indent="0">
              <a:lnSpc>
                <a:spcPct val="107000"/>
              </a:lnSpc>
              <a:buFont typeface="+mj-lt"/>
              <a:buNone/>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7000"/>
              </a:lnSpc>
              <a:buFont typeface="+mj-lt"/>
              <a:buNone/>
            </a:pPr>
            <a:r>
              <a:rPr lang="en-US" sz="1100" dirty="0">
                <a:effectLst/>
                <a:latin typeface="Calibri" panose="020F0502020204030204" pitchFamily="34" charset="0"/>
                <a:ea typeface="Calibri" panose="020F0502020204030204" pitchFamily="34" charset="0"/>
                <a:cs typeface="Times New Roman" panose="02020603050405020304" pitchFamily="18" charset="0"/>
              </a:rPr>
              <a:t>Question 4:   In what two locations can you log out of or log in to your account? (Slide 5 &amp; 31)</a:t>
            </a:r>
            <a:endParaRPr lang="en-CA" sz="1100" dirty="0">
              <a:effectLst/>
              <a:latin typeface="Calibri" panose="020F0502020204030204" pitchFamily="34" charset="0"/>
              <a:ea typeface="Calibri" panose="020F0502020204030204" pitchFamily="34" charset="0"/>
              <a:cs typeface="Times New Roman" panose="02020603050405020304" pitchFamily="18" charset="0"/>
            </a:endParaRPr>
          </a:p>
          <a:p>
            <a:pPr marL="457200" lvl="1" indent="0">
              <a:lnSpc>
                <a:spcPct val="107000"/>
              </a:lnSpc>
              <a:buFont typeface="+mj-lt"/>
              <a:buNone/>
            </a:pPr>
            <a:r>
              <a:rPr lang="en-US" sz="1100" dirty="0">
                <a:effectLst/>
                <a:latin typeface="Calibri" panose="020F0502020204030204" pitchFamily="34" charset="0"/>
                <a:ea typeface="Calibri" panose="020F0502020204030204" pitchFamily="34" charset="0"/>
                <a:cs typeface="Times New Roman" panose="02020603050405020304" pitchFamily="18" charset="0"/>
              </a:rPr>
              <a:t>    d.   From the Title Bar / On the Backstage Account</a:t>
            </a:r>
            <a:endParaRPr lang="en-CA"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Font typeface="+mj-lt"/>
              <a:buAutoNum type="alphaLcPeriod"/>
            </a:pPr>
            <a:endParaRPr lang="en-CA" sz="1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7000"/>
              </a:lnSpc>
              <a:buFont typeface="+mj-lt"/>
              <a:buNone/>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p>
          <a:p>
            <a:pPr marL="0" lvl="0" indent="0">
              <a:lnSpc>
                <a:spcPct val="107000"/>
              </a:lnSpc>
              <a:buFont typeface="+mj-lt"/>
              <a:buNone/>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7000"/>
              </a:lnSpc>
              <a:buFont typeface="+mj-lt"/>
              <a:buNone/>
            </a:pPr>
            <a:endParaRPr lang="en-CA" sz="1100" dirty="0">
              <a:effectLst/>
              <a:latin typeface="Calibri" panose="020F0502020204030204" pitchFamily="34" charset="0"/>
              <a:ea typeface="Calibri" panose="020F0502020204030204" pitchFamily="34" charset="0"/>
              <a:cs typeface="Times New Roman" panose="02020603050405020304" pitchFamily="18" charset="0"/>
            </a:endParaRPr>
          </a:p>
          <a:p>
            <a:pPr marL="457200" lvl="1" indent="0" algn="l">
              <a:lnSpc>
                <a:spcPct val="107000"/>
              </a:lnSpc>
              <a:buFont typeface="+mj-lt"/>
              <a:buNone/>
            </a:pPr>
            <a:endParaRPr lang="en-CA"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E49755E8-C2E2-4492-A79A-C81ED1AF8E37}" type="slidenum">
              <a:rPr lang="en-GB" smtClean="0"/>
              <a:t>5</a:t>
            </a:fld>
            <a:endParaRPr lang="en-GB"/>
          </a:p>
        </p:txBody>
      </p:sp>
    </p:spTree>
    <p:extLst>
      <p:ext uri="{BB962C8B-B14F-4D97-AF65-F5344CB8AC3E}">
        <p14:creationId xmlns:p14="http://schemas.microsoft.com/office/powerpoint/2010/main" val="10834983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2. Where is the</a:t>
            </a:r>
            <a:r>
              <a:rPr lang="en-US" sz="1800" b="1" dirty="0">
                <a:effectLst/>
                <a:latin typeface="Calibri" panose="020F0502020204030204" pitchFamily="34" charset="0"/>
                <a:ea typeface="Calibri" panose="020F0502020204030204" pitchFamily="34" charset="0"/>
                <a:cs typeface="Times New Roman" panose="02020603050405020304" pitchFamily="18" charset="0"/>
              </a:rPr>
              <a:t> Page Break Preview</a:t>
            </a:r>
            <a:r>
              <a:rPr lang="en-US" sz="1800" dirty="0">
                <a:effectLst/>
                <a:latin typeface="Calibri" panose="020F0502020204030204" pitchFamily="34" charset="0"/>
                <a:ea typeface="Calibri" panose="020F0502020204030204" pitchFamily="34" charset="0"/>
                <a:cs typeface="Times New Roman" panose="02020603050405020304" pitchFamily="18" charset="0"/>
              </a:rPr>
              <a:t> button?</a:t>
            </a:r>
          </a:p>
          <a:p>
            <a:r>
              <a:rPr lang="en-US" sz="1800" dirty="0">
                <a:effectLst/>
                <a:latin typeface="Calibri" panose="020F0502020204030204" pitchFamily="34" charset="0"/>
                <a:ea typeface="Calibri" panose="020F0502020204030204" pitchFamily="34" charset="0"/>
                <a:cs typeface="Times New Roman" panose="02020603050405020304" pitchFamily="18" charset="0"/>
              </a:rPr>
              <a:t>Answer – b. On the status bar</a:t>
            </a:r>
            <a:endParaRPr lang="en-CA" dirty="0"/>
          </a:p>
        </p:txBody>
      </p:sp>
      <p:sp>
        <p:nvSpPr>
          <p:cNvPr id="4" name="Slide Number Placeholder 3"/>
          <p:cNvSpPr>
            <a:spLocks noGrp="1"/>
          </p:cNvSpPr>
          <p:nvPr>
            <p:ph type="sldNum" sz="quarter" idx="5"/>
          </p:nvPr>
        </p:nvSpPr>
        <p:spPr/>
        <p:txBody>
          <a:bodyPr/>
          <a:lstStyle/>
          <a:p>
            <a:fld id="{E49755E8-C2E2-4492-A79A-C81ED1AF8E37}" type="slidenum">
              <a:rPr lang="en-GB" smtClean="0"/>
              <a:t>7</a:t>
            </a:fld>
            <a:endParaRPr lang="en-GB"/>
          </a:p>
        </p:txBody>
      </p:sp>
    </p:spTree>
    <p:extLst>
      <p:ext uri="{BB962C8B-B14F-4D97-AF65-F5344CB8AC3E}">
        <p14:creationId xmlns:p14="http://schemas.microsoft.com/office/powerpoint/2010/main" val="13916433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Question 3 – </a:t>
            </a:r>
            <a:r>
              <a:rPr lang="en-US" sz="1800" dirty="0">
                <a:effectLst/>
                <a:latin typeface="Calibri" panose="020F0502020204030204" pitchFamily="34" charset="0"/>
                <a:ea typeface="Calibri" panose="020F0502020204030204" pitchFamily="34" charset="0"/>
                <a:cs typeface="Times New Roman" panose="02020603050405020304" pitchFamily="18" charset="0"/>
              </a:rPr>
              <a:t>There are two locations you can go the Share your workbook</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a. Above the ribbon top right side / On the Backstage nav panel</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E49755E8-C2E2-4492-A79A-C81ED1AF8E37}" type="slidenum">
              <a:rPr lang="en-GB" smtClean="0"/>
              <a:t>25</a:t>
            </a:fld>
            <a:endParaRPr lang="en-GB"/>
          </a:p>
        </p:txBody>
      </p:sp>
    </p:spTree>
    <p:extLst>
      <p:ext uri="{BB962C8B-B14F-4D97-AF65-F5344CB8AC3E}">
        <p14:creationId xmlns:p14="http://schemas.microsoft.com/office/powerpoint/2010/main" val="37708059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Question 4: </a:t>
            </a:r>
            <a:r>
              <a:rPr lang="en-US" sz="1800" dirty="0">
                <a:effectLst/>
                <a:latin typeface="Calibri" panose="020F0502020204030204" pitchFamily="34" charset="0"/>
                <a:ea typeface="Calibri" panose="020F0502020204030204" pitchFamily="34" charset="0"/>
                <a:cs typeface="Times New Roman" panose="02020603050405020304" pitchFamily="18" charset="0"/>
              </a:rPr>
              <a:t>In what two locations can you log out of or log in to your account? (This is the second slide with a dual part question.</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r>
              <a:rPr lang="en-US" sz="1800" dirty="0">
                <a:effectLst/>
                <a:latin typeface="Calibri" panose="020F0502020204030204" pitchFamily="34" charset="0"/>
                <a:ea typeface="Calibri" panose="020F0502020204030204" pitchFamily="34" charset="0"/>
                <a:cs typeface="Times New Roman" panose="02020603050405020304" pitchFamily="18" charset="0"/>
              </a:rPr>
              <a:t>Answer: From the Title Bar / On the Backstage Account</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Slide 5 &amp; Slide 31</a:t>
            </a:r>
            <a:endParaRPr lang="en-CA" dirty="0"/>
          </a:p>
          <a:p>
            <a:endParaRPr lang="en-CA" dirty="0"/>
          </a:p>
        </p:txBody>
      </p:sp>
      <p:sp>
        <p:nvSpPr>
          <p:cNvPr id="4" name="Slide Number Placeholder 3"/>
          <p:cNvSpPr>
            <a:spLocks noGrp="1"/>
          </p:cNvSpPr>
          <p:nvPr>
            <p:ph type="sldNum" sz="quarter" idx="5"/>
          </p:nvPr>
        </p:nvSpPr>
        <p:spPr/>
        <p:txBody>
          <a:bodyPr/>
          <a:lstStyle/>
          <a:p>
            <a:fld id="{E49755E8-C2E2-4492-A79A-C81ED1AF8E37}" type="slidenum">
              <a:rPr lang="en-GB" smtClean="0"/>
              <a:t>31</a:t>
            </a:fld>
            <a:endParaRPr lang="en-GB"/>
          </a:p>
        </p:txBody>
      </p:sp>
    </p:spTree>
    <p:extLst>
      <p:ext uri="{BB962C8B-B14F-4D97-AF65-F5344CB8AC3E}">
        <p14:creationId xmlns:p14="http://schemas.microsoft.com/office/powerpoint/2010/main" val="26470924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Have them follow along in the functions dialog box if they have a computer in front</a:t>
            </a:r>
            <a:r>
              <a:rPr lang="en-CA" baseline="0" dirty="0"/>
              <a:t> of them.</a:t>
            </a:r>
            <a:endParaRPr lang="en-CA" dirty="0"/>
          </a:p>
        </p:txBody>
      </p:sp>
      <p:sp>
        <p:nvSpPr>
          <p:cNvPr id="4" name="Slide Number Placeholder 3"/>
          <p:cNvSpPr>
            <a:spLocks noGrp="1"/>
          </p:cNvSpPr>
          <p:nvPr>
            <p:ph type="sldNum" sz="quarter" idx="10"/>
          </p:nvPr>
        </p:nvSpPr>
        <p:spPr/>
        <p:txBody>
          <a:bodyPr/>
          <a:lstStyle/>
          <a:p>
            <a:fld id="{69EB4764-E2B1-415F-A249-17837E286A38}" type="slidenum">
              <a:rPr lang="en-CA" smtClean="0"/>
              <a:t>35</a:t>
            </a:fld>
            <a:endParaRPr lang="en-CA"/>
          </a:p>
        </p:txBody>
      </p:sp>
    </p:spTree>
    <p:extLst>
      <p:ext uri="{BB962C8B-B14F-4D97-AF65-F5344CB8AC3E}">
        <p14:creationId xmlns:p14="http://schemas.microsoft.com/office/powerpoint/2010/main" val="37393042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66612" rtl="0" eaLnBrk="1" fontAlgn="auto" latinLnBrk="0" hangingPunct="1">
              <a:lnSpc>
                <a:spcPct val="100000"/>
              </a:lnSpc>
              <a:spcBef>
                <a:spcPts val="0"/>
              </a:spcBef>
              <a:spcAft>
                <a:spcPts val="0"/>
              </a:spcAft>
              <a:buClrTx/>
              <a:buSzTx/>
              <a:buFontTx/>
              <a:buNone/>
              <a:tabLst/>
              <a:defRPr/>
            </a:pPr>
            <a:r>
              <a:rPr lang="en-CA" sz="1300" b="1" dirty="0"/>
              <a:t>Question 5: </a:t>
            </a:r>
            <a:r>
              <a:rPr lang="en-US" sz="1800" dirty="0">
                <a:effectLst/>
                <a:latin typeface="Calibri" panose="020F0502020204030204" pitchFamily="34" charset="0"/>
                <a:ea typeface="Calibri" panose="020F0502020204030204" pitchFamily="34" charset="0"/>
                <a:cs typeface="Times New Roman" panose="02020603050405020304" pitchFamily="18" charset="0"/>
              </a:rPr>
              <a:t>You want to insert the Date/Time into a cell so that when you open the workbook, that Date/Time cell display the current Date/Time.  What function would I use to accomplish this? </a:t>
            </a:r>
            <a:br>
              <a:rPr lang="en-CA" sz="1300" b="1" dirty="0">
                <a:effectLst/>
                <a:latin typeface="Calibri" panose="020F0502020204030204" pitchFamily="34" charset="0"/>
                <a:ea typeface="Calibri" panose="020F0502020204030204" pitchFamily="34" charset="0"/>
                <a:cs typeface="Times New Roman" panose="02020603050405020304" pitchFamily="18" charset="0"/>
              </a:rPr>
            </a:br>
            <a:r>
              <a:rPr lang="en-CA" sz="1300" b="1" dirty="0">
                <a:effectLst/>
                <a:latin typeface="Calibri" panose="020F0502020204030204" pitchFamily="34" charset="0"/>
                <a:ea typeface="Calibri" panose="020F0502020204030204" pitchFamily="34" charset="0"/>
                <a:cs typeface="Times New Roman" panose="02020603050405020304" pitchFamily="18" charset="0"/>
              </a:rPr>
              <a:t>Answer: </a:t>
            </a:r>
            <a:r>
              <a:rPr lang="en-CA" sz="1300" b="0" dirty="0">
                <a:effectLst/>
                <a:latin typeface="Calibri" panose="020F0502020204030204" pitchFamily="34" charset="0"/>
                <a:ea typeface="Calibri" panose="020F0502020204030204" pitchFamily="34" charset="0"/>
                <a:cs typeface="Times New Roman" panose="02020603050405020304" pitchFamily="18" charset="0"/>
              </a:rPr>
              <a:t>d.</a:t>
            </a:r>
            <a:r>
              <a:rPr lang="en-CA" sz="1300" b="1"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a:effectLst/>
                <a:latin typeface="Calibri" panose="020F0502020204030204" pitchFamily="34" charset="0"/>
                <a:ea typeface="Calibri" panose="020F0502020204030204" pitchFamily="34" charset="0"/>
                <a:cs typeface="Times New Roman" panose="02020603050405020304" pitchFamily="18" charset="0"/>
              </a:rPr>
              <a:t>=Now()</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69EB4764-E2B1-415F-A249-17837E286A38}" type="slidenum">
              <a:rPr lang="en-CA" smtClean="0"/>
              <a:t>37</a:t>
            </a:fld>
            <a:endParaRPr lang="en-CA"/>
          </a:p>
        </p:txBody>
      </p:sp>
    </p:spTree>
    <p:extLst>
      <p:ext uri="{BB962C8B-B14F-4D97-AF65-F5344CB8AC3E}">
        <p14:creationId xmlns:p14="http://schemas.microsoft.com/office/powerpoint/2010/main" val="1672665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dirty="0"/>
              <a:t>( = 18.98 + 114.98 * 4      Answer is </a:t>
            </a:r>
            <a:r>
              <a:rPr lang="en-CA" sz="1200" b="1" dirty="0"/>
              <a:t>B</a:t>
            </a:r>
            <a:r>
              <a:rPr lang="en-CA" sz="1200" dirty="0"/>
              <a:t> )       ( = 12 + (3.14159 * 325)      Answer is </a:t>
            </a:r>
            <a:r>
              <a:rPr lang="en-CA" sz="1200" b="1" dirty="0"/>
              <a:t>A )            ( </a:t>
            </a:r>
            <a:r>
              <a:rPr lang="en-CA" sz="1200" dirty="0"/>
              <a:t>= 187.4 * (18 + 5^3)</a:t>
            </a:r>
            <a:r>
              <a:rPr lang="en-CA" sz="1200" b="1" dirty="0"/>
              <a:t>     </a:t>
            </a:r>
            <a:r>
              <a:rPr lang="en-CA" sz="1200" dirty="0"/>
              <a:t>Answer is </a:t>
            </a:r>
            <a:r>
              <a:rPr lang="en-CA" sz="1200" b="1" dirty="0"/>
              <a:t>C  )</a:t>
            </a:r>
          </a:p>
          <a:p>
            <a:endParaRPr lang="en-CA" dirty="0"/>
          </a:p>
        </p:txBody>
      </p:sp>
      <p:sp>
        <p:nvSpPr>
          <p:cNvPr id="4" name="Slide Number Placeholder 3"/>
          <p:cNvSpPr>
            <a:spLocks noGrp="1"/>
          </p:cNvSpPr>
          <p:nvPr>
            <p:ph type="sldNum" sz="quarter" idx="5"/>
          </p:nvPr>
        </p:nvSpPr>
        <p:spPr/>
        <p:txBody>
          <a:bodyPr/>
          <a:lstStyle/>
          <a:p>
            <a:fld id="{E49755E8-C2E2-4492-A79A-C81ED1AF8E37}" type="slidenum">
              <a:rPr lang="en-GB" smtClean="0"/>
              <a:t>38</a:t>
            </a:fld>
            <a:endParaRPr lang="en-GB"/>
          </a:p>
        </p:txBody>
      </p:sp>
    </p:spTree>
    <p:extLst>
      <p:ext uri="{BB962C8B-B14F-4D97-AF65-F5344CB8AC3E}">
        <p14:creationId xmlns:p14="http://schemas.microsoft.com/office/powerpoint/2010/main" val="12333407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EE34FC-194A-4618-B6D9-AADAD0EBF2B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B4A77F9-ECBD-49D1-BACD-76CFF7F52F5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59A2F5B2-2683-4EC9-9D13-0DA007D9BEA0}"/>
              </a:ext>
            </a:extLst>
          </p:cNvPr>
          <p:cNvSpPr>
            <a:spLocks noGrp="1"/>
          </p:cNvSpPr>
          <p:nvPr>
            <p:ph type="dt" sz="half" idx="10"/>
          </p:nvPr>
        </p:nvSpPr>
        <p:spPr/>
        <p:txBody>
          <a:bodyPr/>
          <a:lstStyle/>
          <a:p>
            <a:fld id="{E88A3CD9-768F-4ADE-8A80-BC4A3C9164D9}" type="datetime1">
              <a:rPr lang="en-GB" smtClean="0"/>
              <a:t>14/08/2026</a:t>
            </a:fld>
            <a:endParaRPr lang="en-GB"/>
          </a:p>
        </p:txBody>
      </p:sp>
      <p:sp>
        <p:nvSpPr>
          <p:cNvPr id="5" name="Footer Placeholder 4">
            <a:extLst>
              <a:ext uri="{FF2B5EF4-FFF2-40B4-BE49-F238E27FC236}">
                <a16:creationId xmlns:a16="http://schemas.microsoft.com/office/drawing/2014/main" id="{FBE6BC9C-768A-40C2-9E4B-A317FBE5DEC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D7F1206-858F-4B99-8D25-382FBBC4C64D}"/>
              </a:ext>
            </a:extLst>
          </p:cNvPr>
          <p:cNvSpPr>
            <a:spLocks noGrp="1"/>
          </p:cNvSpPr>
          <p:nvPr>
            <p:ph type="sldNum" sz="quarter" idx="12"/>
          </p:nvPr>
        </p:nvSpPr>
        <p:spPr/>
        <p:txBody>
          <a:bodyPr/>
          <a:lstStyle/>
          <a:p>
            <a:fld id="{C662AB10-2557-4585-9AB3-331B34F2A8FA}" type="slidenum">
              <a:rPr lang="en-GB" smtClean="0"/>
              <a:t>‹#›</a:t>
            </a:fld>
            <a:endParaRPr lang="en-GB"/>
          </a:p>
        </p:txBody>
      </p:sp>
    </p:spTree>
    <p:extLst>
      <p:ext uri="{BB962C8B-B14F-4D97-AF65-F5344CB8AC3E}">
        <p14:creationId xmlns:p14="http://schemas.microsoft.com/office/powerpoint/2010/main" val="12516012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D93791-3166-4116-B013-14D1646620D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765DE7E-91EF-4299-A167-CD3639E7C6C5}"/>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55AEF0D-6326-4C2D-AD1F-5627A10BA74C}"/>
              </a:ext>
            </a:extLst>
          </p:cNvPr>
          <p:cNvSpPr>
            <a:spLocks noGrp="1"/>
          </p:cNvSpPr>
          <p:nvPr>
            <p:ph type="dt" sz="half" idx="10"/>
          </p:nvPr>
        </p:nvSpPr>
        <p:spPr/>
        <p:txBody>
          <a:bodyPr/>
          <a:lstStyle/>
          <a:p>
            <a:fld id="{4840A9E4-9AE6-4A65-8EB6-D7B9383E5B2E}" type="datetime1">
              <a:rPr lang="en-GB" smtClean="0"/>
              <a:t>14/08/2026</a:t>
            </a:fld>
            <a:endParaRPr lang="en-GB"/>
          </a:p>
        </p:txBody>
      </p:sp>
      <p:sp>
        <p:nvSpPr>
          <p:cNvPr id="5" name="Footer Placeholder 4">
            <a:extLst>
              <a:ext uri="{FF2B5EF4-FFF2-40B4-BE49-F238E27FC236}">
                <a16:creationId xmlns:a16="http://schemas.microsoft.com/office/drawing/2014/main" id="{0B8C8373-3591-4AA1-A907-E12C8974A4B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B5876C9-6F89-4EBD-B3AE-82DBB95F08E4}"/>
              </a:ext>
            </a:extLst>
          </p:cNvPr>
          <p:cNvSpPr>
            <a:spLocks noGrp="1"/>
          </p:cNvSpPr>
          <p:nvPr>
            <p:ph type="sldNum" sz="quarter" idx="12"/>
          </p:nvPr>
        </p:nvSpPr>
        <p:spPr/>
        <p:txBody>
          <a:bodyPr/>
          <a:lstStyle/>
          <a:p>
            <a:fld id="{C662AB10-2557-4585-9AB3-331B34F2A8FA}" type="slidenum">
              <a:rPr lang="en-GB" smtClean="0"/>
              <a:t>‹#›</a:t>
            </a:fld>
            <a:endParaRPr lang="en-GB"/>
          </a:p>
        </p:txBody>
      </p:sp>
    </p:spTree>
    <p:extLst>
      <p:ext uri="{BB962C8B-B14F-4D97-AF65-F5344CB8AC3E}">
        <p14:creationId xmlns:p14="http://schemas.microsoft.com/office/powerpoint/2010/main" val="36237529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DB3BF95-58F4-4338-887F-637FDD6C460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06E4FE6-9E82-4B45-8364-318C21B05E18}"/>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62DE071-B475-46AA-91C3-ED89B1232FB5}"/>
              </a:ext>
            </a:extLst>
          </p:cNvPr>
          <p:cNvSpPr>
            <a:spLocks noGrp="1"/>
          </p:cNvSpPr>
          <p:nvPr>
            <p:ph type="dt" sz="half" idx="10"/>
          </p:nvPr>
        </p:nvSpPr>
        <p:spPr/>
        <p:txBody>
          <a:bodyPr/>
          <a:lstStyle/>
          <a:p>
            <a:fld id="{1CD6A12C-9F22-4DE0-9298-0E570F30022C}" type="datetime1">
              <a:rPr lang="en-GB" smtClean="0"/>
              <a:t>14/08/2026</a:t>
            </a:fld>
            <a:endParaRPr lang="en-GB"/>
          </a:p>
        </p:txBody>
      </p:sp>
      <p:sp>
        <p:nvSpPr>
          <p:cNvPr id="5" name="Footer Placeholder 4">
            <a:extLst>
              <a:ext uri="{FF2B5EF4-FFF2-40B4-BE49-F238E27FC236}">
                <a16:creationId xmlns:a16="http://schemas.microsoft.com/office/drawing/2014/main" id="{8FD066A5-0FA7-4F80-9992-FB36FC4901E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4A5C33A-3FEA-4099-A6EA-04A4ECE8E48E}"/>
              </a:ext>
            </a:extLst>
          </p:cNvPr>
          <p:cNvSpPr>
            <a:spLocks noGrp="1"/>
          </p:cNvSpPr>
          <p:nvPr>
            <p:ph type="sldNum" sz="quarter" idx="12"/>
          </p:nvPr>
        </p:nvSpPr>
        <p:spPr/>
        <p:txBody>
          <a:bodyPr/>
          <a:lstStyle/>
          <a:p>
            <a:fld id="{C662AB10-2557-4585-9AB3-331B34F2A8FA}" type="slidenum">
              <a:rPr lang="en-GB" smtClean="0"/>
              <a:t>‹#›</a:t>
            </a:fld>
            <a:endParaRPr lang="en-GB"/>
          </a:p>
        </p:txBody>
      </p:sp>
    </p:spTree>
    <p:extLst>
      <p:ext uri="{BB962C8B-B14F-4D97-AF65-F5344CB8AC3E}">
        <p14:creationId xmlns:p14="http://schemas.microsoft.com/office/powerpoint/2010/main" val="758309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1143000"/>
          </a:xfrm>
        </p:spPr>
        <p:txBody>
          <a:bodyPr/>
          <a:lstStyle/>
          <a:p>
            <a:r>
              <a:rPr lang="en-US"/>
              <a:t>Click to edit Master title style</a:t>
            </a:r>
            <a:endParaRPr lang="en-CA"/>
          </a:p>
        </p:txBody>
      </p:sp>
      <p:sp>
        <p:nvSpPr>
          <p:cNvPr id="3" name="ClipArt Placeholder 2"/>
          <p:cNvSpPr>
            <a:spLocks noGrp="1"/>
          </p:cNvSpPr>
          <p:nvPr>
            <p:ph type="clipArt" sz="half" idx="1"/>
          </p:nvPr>
        </p:nvSpPr>
        <p:spPr>
          <a:xfrm>
            <a:off x="914400" y="1981200"/>
            <a:ext cx="5080000" cy="4114800"/>
          </a:xfrm>
        </p:spPr>
        <p:txBody>
          <a:bodyPr rtlCol="0">
            <a:normAutofit/>
          </a:bodyPr>
          <a:lstStyle/>
          <a:p>
            <a:pPr lvl="0"/>
            <a:r>
              <a:rPr lang="en-US" noProof="0"/>
              <a:t>Click icon to add online image</a:t>
            </a:r>
            <a:endParaRPr lang="en-CA" noProof="0"/>
          </a:p>
        </p:txBody>
      </p:sp>
      <p:sp>
        <p:nvSpPr>
          <p:cNvPr id="4" name="Text Placeholder 3"/>
          <p:cNvSpPr>
            <a:spLocks noGrp="1"/>
          </p:cNvSpPr>
          <p:nvPr>
            <p:ph type="body" sz="half" idx="2"/>
          </p:nvPr>
        </p:nvSpPr>
        <p:spPr>
          <a:xfrm>
            <a:off x="6197600" y="19812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3"/>
          <p:cNvSpPr>
            <a:spLocks noGrp="1"/>
          </p:cNvSpPr>
          <p:nvPr>
            <p:ph type="dt" sz="half" idx="10"/>
          </p:nvPr>
        </p:nvSpPr>
        <p:spPr/>
        <p:txBody>
          <a:bodyPr/>
          <a:lstStyle>
            <a:lvl1pPr>
              <a:defRPr/>
            </a:lvl1pPr>
          </a:lstStyle>
          <a:p>
            <a:pPr>
              <a:defRPr/>
            </a:pPr>
            <a:fld id="{6F2DBC6E-F8FE-4FC2-BB8D-5BDF385B008E}" type="datetime1">
              <a:rPr lang="en-GB" smtClean="0"/>
              <a:t>14/08/2026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42E2B24C-DC2C-4712-9D60-04BFC1B335EB}" type="slidenum">
              <a:rPr lang="en-US" altLang="en-US"/>
              <a:pPr/>
              <a:t>‹#›</a:t>
            </a:fld>
            <a:endParaRPr lang="en-US" altLang="en-US"/>
          </a:p>
        </p:txBody>
      </p:sp>
    </p:spTree>
    <p:extLst>
      <p:ext uri="{BB962C8B-B14F-4D97-AF65-F5344CB8AC3E}">
        <p14:creationId xmlns:p14="http://schemas.microsoft.com/office/powerpoint/2010/main" val="29171543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C548DB-D454-41A8-A679-9CE271706E5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945456A-E9AF-4E46-8712-6D869FB8036D}"/>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448871F-80D5-48E2-ADE0-46AB5D63EEDF}"/>
              </a:ext>
            </a:extLst>
          </p:cNvPr>
          <p:cNvSpPr>
            <a:spLocks noGrp="1"/>
          </p:cNvSpPr>
          <p:nvPr>
            <p:ph type="dt" sz="half" idx="10"/>
          </p:nvPr>
        </p:nvSpPr>
        <p:spPr/>
        <p:txBody>
          <a:bodyPr/>
          <a:lstStyle/>
          <a:p>
            <a:fld id="{0715C9AF-6AAA-4E5C-BB3A-FD7D05F5EA95}" type="datetime1">
              <a:rPr lang="en-GB" smtClean="0"/>
              <a:t>14/08/2026</a:t>
            </a:fld>
            <a:endParaRPr lang="en-GB"/>
          </a:p>
        </p:txBody>
      </p:sp>
      <p:sp>
        <p:nvSpPr>
          <p:cNvPr id="5" name="Footer Placeholder 4">
            <a:extLst>
              <a:ext uri="{FF2B5EF4-FFF2-40B4-BE49-F238E27FC236}">
                <a16:creationId xmlns:a16="http://schemas.microsoft.com/office/drawing/2014/main" id="{DB20FFD8-6F23-45E6-B088-2C83E059DB2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EBD9129-A7E8-4153-AA72-1018A0B9B6F8}"/>
              </a:ext>
            </a:extLst>
          </p:cNvPr>
          <p:cNvSpPr>
            <a:spLocks noGrp="1"/>
          </p:cNvSpPr>
          <p:nvPr>
            <p:ph type="sldNum" sz="quarter" idx="12"/>
          </p:nvPr>
        </p:nvSpPr>
        <p:spPr/>
        <p:txBody>
          <a:bodyPr/>
          <a:lstStyle/>
          <a:p>
            <a:fld id="{C662AB10-2557-4585-9AB3-331B34F2A8FA}" type="slidenum">
              <a:rPr lang="en-GB" smtClean="0"/>
              <a:t>‹#›</a:t>
            </a:fld>
            <a:endParaRPr lang="en-GB"/>
          </a:p>
        </p:txBody>
      </p:sp>
    </p:spTree>
    <p:extLst>
      <p:ext uri="{BB962C8B-B14F-4D97-AF65-F5344CB8AC3E}">
        <p14:creationId xmlns:p14="http://schemas.microsoft.com/office/powerpoint/2010/main" val="23867074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157BF9-CA69-4FB4-9FA1-4992E194778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31749851-E818-4EE4-A50D-72FFD079D93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9EE3E9F1-A339-4B20-8B0E-12D8E5341D73}"/>
              </a:ext>
            </a:extLst>
          </p:cNvPr>
          <p:cNvSpPr>
            <a:spLocks noGrp="1"/>
          </p:cNvSpPr>
          <p:nvPr>
            <p:ph type="dt" sz="half" idx="10"/>
          </p:nvPr>
        </p:nvSpPr>
        <p:spPr/>
        <p:txBody>
          <a:bodyPr/>
          <a:lstStyle/>
          <a:p>
            <a:fld id="{E09B0E02-04EC-4A96-86FC-9BCBFD18BE1C}" type="datetime1">
              <a:rPr lang="en-GB" smtClean="0"/>
              <a:t>14/08/2026</a:t>
            </a:fld>
            <a:endParaRPr lang="en-GB"/>
          </a:p>
        </p:txBody>
      </p:sp>
      <p:sp>
        <p:nvSpPr>
          <p:cNvPr id="5" name="Footer Placeholder 4">
            <a:extLst>
              <a:ext uri="{FF2B5EF4-FFF2-40B4-BE49-F238E27FC236}">
                <a16:creationId xmlns:a16="http://schemas.microsoft.com/office/drawing/2014/main" id="{BB82E382-4597-4A60-83C3-40C01CC40C1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0C14BD2-6CE2-42AF-B8E0-3DC5C1625806}"/>
              </a:ext>
            </a:extLst>
          </p:cNvPr>
          <p:cNvSpPr>
            <a:spLocks noGrp="1"/>
          </p:cNvSpPr>
          <p:nvPr>
            <p:ph type="sldNum" sz="quarter" idx="12"/>
          </p:nvPr>
        </p:nvSpPr>
        <p:spPr/>
        <p:txBody>
          <a:bodyPr/>
          <a:lstStyle/>
          <a:p>
            <a:fld id="{C662AB10-2557-4585-9AB3-331B34F2A8FA}" type="slidenum">
              <a:rPr lang="en-GB" smtClean="0"/>
              <a:t>‹#›</a:t>
            </a:fld>
            <a:endParaRPr lang="en-GB"/>
          </a:p>
        </p:txBody>
      </p:sp>
    </p:spTree>
    <p:extLst>
      <p:ext uri="{BB962C8B-B14F-4D97-AF65-F5344CB8AC3E}">
        <p14:creationId xmlns:p14="http://schemas.microsoft.com/office/powerpoint/2010/main" val="30624257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2C4F88-2730-4050-900B-6B49EBBF0FB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AF4D6A9-08B3-463F-B4EA-E3538579A011}"/>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AA13972-C18A-4D12-B9A5-DBB70356A174}"/>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F5DBACD2-8E01-42B2-BE53-560260437301}"/>
              </a:ext>
            </a:extLst>
          </p:cNvPr>
          <p:cNvSpPr>
            <a:spLocks noGrp="1"/>
          </p:cNvSpPr>
          <p:nvPr>
            <p:ph type="dt" sz="half" idx="10"/>
          </p:nvPr>
        </p:nvSpPr>
        <p:spPr/>
        <p:txBody>
          <a:bodyPr/>
          <a:lstStyle/>
          <a:p>
            <a:fld id="{7CA57286-3315-4265-94C9-BE9B0973C229}" type="datetime1">
              <a:rPr lang="en-GB" smtClean="0"/>
              <a:t>14/08/2026</a:t>
            </a:fld>
            <a:endParaRPr lang="en-GB"/>
          </a:p>
        </p:txBody>
      </p:sp>
      <p:sp>
        <p:nvSpPr>
          <p:cNvPr id="6" name="Footer Placeholder 5">
            <a:extLst>
              <a:ext uri="{FF2B5EF4-FFF2-40B4-BE49-F238E27FC236}">
                <a16:creationId xmlns:a16="http://schemas.microsoft.com/office/drawing/2014/main" id="{7418FA62-ED18-41D8-A9F9-DDCD006F90A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D84880E-FEBF-4E80-869A-6107286A7126}"/>
              </a:ext>
            </a:extLst>
          </p:cNvPr>
          <p:cNvSpPr>
            <a:spLocks noGrp="1"/>
          </p:cNvSpPr>
          <p:nvPr>
            <p:ph type="sldNum" sz="quarter" idx="12"/>
          </p:nvPr>
        </p:nvSpPr>
        <p:spPr/>
        <p:txBody>
          <a:bodyPr/>
          <a:lstStyle/>
          <a:p>
            <a:fld id="{C662AB10-2557-4585-9AB3-331B34F2A8FA}" type="slidenum">
              <a:rPr lang="en-GB" smtClean="0"/>
              <a:t>‹#›</a:t>
            </a:fld>
            <a:endParaRPr lang="en-GB"/>
          </a:p>
        </p:txBody>
      </p:sp>
    </p:spTree>
    <p:extLst>
      <p:ext uri="{BB962C8B-B14F-4D97-AF65-F5344CB8AC3E}">
        <p14:creationId xmlns:p14="http://schemas.microsoft.com/office/powerpoint/2010/main" val="17311885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B2BC6A-FE2E-467F-99BA-6CF66E50395C}"/>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F381FD3-D6F7-4542-A8B8-B59770DD19E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655924B8-C3ED-447D-BF5E-DA1594EF57EB}"/>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D6958541-0779-4574-A7C5-CD21AB76D1E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59FFA87-DDAA-4A86-B4D8-C5972A829B26}"/>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59DD0A0-F838-4D1C-82E7-23C41B77CD84}"/>
              </a:ext>
            </a:extLst>
          </p:cNvPr>
          <p:cNvSpPr>
            <a:spLocks noGrp="1"/>
          </p:cNvSpPr>
          <p:nvPr>
            <p:ph type="dt" sz="half" idx="10"/>
          </p:nvPr>
        </p:nvSpPr>
        <p:spPr/>
        <p:txBody>
          <a:bodyPr/>
          <a:lstStyle/>
          <a:p>
            <a:fld id="{309D0564-1040-4EDE-95AA-B4FFCE1797AB}" type="datetime1">
              <a:rPr lang="en-GB" smtClean="0"/>
              <a:t>14/08/2026</a:t>
            </a:fld>
            <a:endParaRPr lang="en-GB"/>
          </a:p>
        </p:txBody>
      </p:sp>
      <p:sp>
        <p:nvSpPr>
          <p:cNvPr id="8" name="Footer Placeholder 7">
            <a:extLst>
              <a:ext uri="{FF2B5EF4-FFF2-40B4-BE49-F238E27FC236}">
                <a16:creationId xmlns:a16="http://schemas.microsoft.com/office/drawing/2014/main" id="{4079600D-AB0F-4CCC-A3DB-77D908501D26}"/>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42F82F9-9F5A-42EB-8347-77619A04E34F}"/>
              </a:ext>
            </a:extLst>
          </p:cNvPr>
          <p:cNvSpPr>
            <a:spLocks noGrp="1"/>
          </p:cNvSpPr>
          <p:nvPr>
            <p:ph type="sldNum" sz="quarter" idx="12"/>
          </p:nvPr>
        </p:nvSpPr>
        <p:spPr/>
        <p:txBody>
          <a:bodyPr/>
          <a:lstStyle/>
          <a:p>
            <a:fld id="{C662AB10-2557-4585-9AB3-331B34F2A8FA}" type="slidenum">
              <a:rPr lang="en-GB" smtClean="0"/>
              <a:t>‹#›</a:t>
            </a:fld>
            <a:endParaRPr lang="en-GB"/>
          </a:p>
        </p:txBody>
      </p:sp>
    </p:spTree>
    <p:extLst>
      <p:ext uri="{BB962C8B-B14F-4D97-AF65-F5344CB8AC3E}">
        <p14:creationId xmlns:p14="http://schemas.microsoft.com/office/powerpoint/2010/main" val="22064266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1071DB-355D-4829-987A-E6957EB977E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D1D619ED-CE12-45A0-8D43-AF65506D21CA}"/>
              </a:ext>
            </a:extLst>
          </p:cNvPr>
          <p:cNvSpPr>
            <a:spLocks noGrp="1"/>
          </p:cNvSpPr>
          <p:nvPr>
            <p:ph type="dt" sz="half" idx="10"/>
          </p:nvPr>
        </p:nvSpPr>
        <p:spPr/>
        <p:txBody>
          <a:bodyPr/>
          <a:lstStyle/>
          <a:p>
            <a:fld id="{16569E0C-6101-4FDB-967F-0688D5F6A1BD}" type="datetime1">
              <a:rPr lang="en-GB" smtClean="0"/>
              <a:t>14/08/2026</a:t>
            </a:fld>
            <a:endParaRPr lang="en-GB"/>
          </a:p>
        </p:txBody>
      </p:sp>
      <p:sp>
        <p:nvSpPr>
          <p:cNvPr id="4" name="Footer Placeholder 3">
            <a:extLst>
              <a:ext uri="{FF2B5EF4-FFF2-40B4-BE49-F238E27FC236}">
                <a16:creationId xmlns:a16="http://schemas.microsoft.com/office/drawing/2014/main" id="{94807041-9550-4C3D-BEDF-5644B6D23C14}"/>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16378FC6-6FC0-4464-9E92-8124E70E70D6}"/>
              </a:ext>
            </a:extLst>
          </p:cNvPr>
          <p:cNvSpPr>
            <a:spLocks noGrp="1"/>
          </p:cNvSpPr>
          <p:nvPr>
            <p:ph type="sldNum" sz="quarter" idx="12"/>
          </p:nvPr>
        </p:nvSpPr>
        <p:spPr/>
        <p:txBody>
          <a:bodyPr/>
          <a:lstStyle/>
          <a:p>
            <a:fld id="{C662AB10-2557-4585-9AB3-331B34F2A8FA}" type="slidenum">
              <a:rPr lang="en-GB" smtClean="0"/>
              <a:t>‹#›</a:t>
            </a:fld>
            <a:endParaRPr lang="en-GB"/>
          </a:p>
        </p:txBody>
      </p:sp>
    </p:spTree>
    <p:extLst>
      <p:ext uri="{BB962C8B-B14F-4D97-AF65-F5344CB8AC3E}">
        <p14:creationId xmlns:p14="http://schemas.microsoft.com/office/powerpoint/2010/main" val="4919703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374D4EB-C28F-4731-BE92-FC0D5F74BC9D}"/>
              </a:ext>
            </a:extLst>
          </p:cNvPr>
          <p:cNvSpPr>
            <a:spLocks noGrp="1"/>
          </p:cNvSpPr>
          <p:nvPr>
            <p:ph type="dt" sz="half" idx="10"/>
          </p:nvPr>
        </p:nvSpPr>
        <p:spPr/>
        <p:txBody>
          <a:bodyPr/>
          <a:lstStyle/>
          <a:p>
            <a:fld id="{4AB7F43D-7CB8-4C6B-BA46-329DBF93E441}" type="datetime1">
              <a:rPr lang="en-GB" smtClean="0"/>
              <a:t>14/08/2026</a:t>
            </a:fld>
            <a:endParaRPr lang="en-GB"/>
          </a:p>
        </p:txBody>
      </p:sp>
      <p:sp>
        <p:nvSpPr>
          <p:cNvPr id="3" name="Footer Placeholder 2">
            <a:extLst>
              <a:ext uri="{FF2B5EF4-FFF2-40B4-BE49-F238E27FC236}">
                <a16:creationId xmlns:a16="http://schemas.microsoft.com/office/drawing/2014/main" id="{38114D51-E137-4BE7-81A7-913BFE1364AD}"/>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73F21FD3-2295-422B-B196-68B947C4EE40}"/>
              </a:ext>
            </a:extLst>
          </p:cNvPr>
          <p:cNvSpPr>
            <a:spLocks noGrp="1"/>
          </p:cNvSpPr>
          <p:nvPr>
            <p:ph type="sldNum" sz="quarter" idx="12"/>
          </p:nvPr>
        </p:nvSpPr>
        <p:spPr/>
        <p:txBody>
          <a:bodyPr/>
          <a:lstStyle/>
          <a:p>
            <a:fld id="{C662AB10-2557-4585-9AB3-331B34F2A8FA}" type="slidenum">
              <a:rPr lang="en-GB" smtClean="0"/>
              <a:t>‹#›</a:t>
            </a:fld>
            <a:endParaRPr lang="en-GB"/>
          </a:p>
        </p:txBody>
      </p:sp>
    </p:spTree>
    <p:extLst>
      <p:ext uri="{BB962C8B-B14F-4D97-AF65-F5344CB8AC3E}">
        <p14:creationId xmlns:p14="http://schemas.microsoft.com/office/powerpoint/2010/main" val="1206290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CB8D1E-9F97-4E07-A433-B88C64C7C80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F01515AE-93CF-4533-AFFB-DBA308CDE2C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6D783C62-7BB5-49E2-9742-D2FB803AD47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9D65EFF-1CB7-49BD-8837-B3D54CFBFBE4}"/>
              </a:ext>
            </a:extLst>
          </p:cNvPr>
          <p:cNvSpPr>
            <a:spLocks noGrp="1"/>
          </p:cNvSpPr>
          <p:nvPr>
            <p:ph type="dt" sz="half" idx="10"/>
          </p:nvPr>
        </p:nvSpPr>
        <p:spPr/>
        <p:txBody>
          <a:bodyPr/>
          <a:lstStyle/>
          <a:p>
            <a:fld id="{6C1F8126-8C10-495D-A84D-18E19391CCBA}" type="datetime1">
              <a:rPr lang="en-GB" smtClean="0"/>
              <a:t>14/08/2026</a:t>
            </a:fld>
            <a:endParaRPr lang="en-GB"/>
          </a:p>
        </p:txBody>
      </p:sp>
      <p:sp>
        <p:nvSpPr>
          <p:cNvPr id="6" name="Footer Placeholder 5">
            <a:extLst>
              <a:ext uri="{FF2B5EF4-FFF2-40B4-BE49-F238E27FC236}">
                <a16:creationId xmlns:a16="http://schemas.microsoft.com/office/drawing/2014/main" id="{60E3A39F-6EA3-465C-9D14-5161723661E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D3E8A6A-A6F2-4D11-B456-41FE62C6EBB4}"/>
              </a:ext>
            </a:extLst>
          </p:cNvPr>
          <p:cNvSpPr>
            <a:spLocks noGrp="1"/>
          </p:cNvSpPr>
          <p:nvPr>
            <p:ph type="sldNum" sz="quarter" idx="12"/>
          </p:nvPr>
        </p:nvSpPr>
        <p:spPr/>
        <p:txBody>
          <a:bodyPr/>
          <a:lstStyle/>
          <a:p>
            <a:fld id="{C662AB10-2557-4585-9AB3-331B34F2A8FA}" type="slidenum">
              <a:rPr lang="en-GB" smtClean="0"/>
              <a:t>‹#›</a:t>
            </a:fld>
            <a:endParaRPr lang="en-GB"/>
          </a:p>
        </p:txBody>
      </p:sp>
    </p:spTree>
    <p:extLst>
      <p:ext uri="{BB962C8B-B14F-4D97-AF65-F5344CB8AC3E}">
        <p14:creationId xmlns:p14="http://schemas.microsoft.com/office/powerpoint/2010/main" val="15928664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55F504-5C66-4E66-95E1-BEEE4BBC684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93BDC1D5-41E7-4AF8-AAE2-59F6A2C0E2B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4A239EA-E8ED-4D92-99FD-03E74B6A6AC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7090912-33C3-401E-8B6D-851037A0E016}"/>
              </a:ext>
            </a:extLst>
          </p:cNvPr>
          <p:cNvSpPr>
            <a:spLocks noGrp="1"/>
          </p:cNvSpPr>
          <p:nvPr>
            <p:ph type="dt" sz="half" idx="10"/>
          </p:nvPr>
        </p:nvSpPr>
        <p:spPr/>
        <p:txBody>
          <a:bodyPr/>
          <a:lstStyle/>
          <a:p>
            <a:fld id="{8E621A9E-CAC7-4355-A429-673987D7342A}" type="datetime1">
              <a:rPr lang="en-GB" smtClean="0"/>
              <a:t>14/08/2026</a:t>
            </a:fld>
            <a:endParaRPr lang="en-GB"/>
          </a:p>
        </p:txBody>
      </p:sp>
      <p:sp>
        <p:nvSpPr>
          <p:cNvPr id="6" name="Footer Placeholder 5">
            <a:extLst>
              <a:ext uri="{FF2B5EF4-FFF2-40B4-BE49-F238E27FC236}">
                <a16:creationId xmlns:a16="http://schemas.microsoft.com/office/drawing/2014/main" id="{9F528CA8-8C7B-4635-BBC2-415B6AE6518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1493027-16A4-47F7-ADD7-563BC8FF3671}"/>
              </a:ext>
            </a:extLst>
          </p:cNvPr>
          <p:cNvSpPr>
            <a:spLocks noGrp="1"/>
          </p:cNvSpPr>
          <p:nvPr>
            <p:ph type="sldNum" sz="quarter" idx="12"/>
          </p:nvPr>
        </p:nvSpPr>
        <p:spPr/>
        <p:txBody>
          <a:bodyPr/>
          <a:lstStyle/>
          <a:p>
            <a:fld id="{C662AB10-2557-4585-9AB3-331B34F2A8FA}" type="slidenum">
              <a:rPr lang="en-GB" smtClean="0"/>
              <a:t>‹#›</a:t>
            </a:fld>
            <a:endParaRPr lang="en-GB"/>
          </a:p>
        </p:txBody>
      </p:sp>
    </p:spTree>
    <p:extLst>
      <p:ext uri="{BB962C8B-B14F-4D97-AF65-F5344CB8AC3E}">
        <p14:creationId xmlns:p14="http://schemas.microsoft.com/office/powerpoint/2010/main" val="34330874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E90C90A-0DE2-4AA6-919D-AE29D3E92FF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8C4B9DA-8BD9-49D4-84B0-0881F59A4FD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DC4F197-0813-47EB-9902-D2FB3FF7200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85B7F3-36EB-430D-BE89-2DDB3CF86E1C}" type="datetime1">
              <a:rPr lang="en-GB" smtClean="0"/>
              <a:t>14/08/2026</a:t>
            </a:fld>
            <a:endParaRPr lang="en-GB"/>
          </a:p>
        </p:txBody>
      </p:sp>
      <p:sp>
        <p:nvSpPr>
          <p:cNvPr id="5" name="Footer Placeholder 4">
            <a:extLst>
              <a:ext uri="{FF2B5EF4-FFF2-40B4-BE49-F238E27FC236}">
                <a16:creationId xmlns:a16="http://schemas.microsoft.com/office/drawing/2014/main" id="{C14FFF42-73FA-4253-9FC3-D7CF3703E4F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E7B296E3-6CFF-4355-8755-08ED83F7952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62AB10-2557-4585-9AB3-331B34F2A8FA}" type="slidenum">
              <a:rPr lang="en-GB" smtClean="0"/>
              <a:t>‹#›</a:t>
            </a:fld>
            <a:endParaRPr lang="en-GB"/>
          </a:p>
        </p:txBody>
      </p:sp>
    </p:spTree>
    <p:extLst>
      <p:ext uri="{BB962C8B-B14F-4D97-AF65-F5344CB8AC3E}">
        <p14:creationId xmlns:p14="http://schemas.microsoft.com/office/powerpoint/2010/main" val="29937711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6.png"/><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40.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7F3BCFD-538F-49D4-9ECF-A70C065C0A68}"/>
              </a:ext>
            </a:extLst>
          </p:cNvPr>
          <p:cNvPicPr>
            <a:picLocks noChangeAspect="1"/>
          </p:cNvPicPr>
          <p:nvPr/>
        </p:nvPicPr>
        <p:blipFill>
          <a:blip r:embed="rId3"/>
          <a:stretch>
            <a:fillRect/>
          </a:stretch>
        </p:blipFill>
        <p:spPr>
          <a:xfrm>
            <a:off x="0" y="5219"/>
            <a:ext cx="12192000" cy="6847562"/>
          </a:xfrm>
          <a:prstGeom prst="rect">
            <a:avLst/>
          </a:prstGeom>
        </p:spPr>
      </p:pic>
      <p:sp>
        <p:nvSpPr>
          <p:cNvPr id="2" name="Rectangle: Rounded Corners 1">
            <a:extLst>
              <a:ext uri="{FF2B5EF4-FFF2-40B4-BE49-F238E27FC236}">
                <a16:creationId xmlns:a16="http://schemas.microsoft.com/office/drawing/2014/main" id="{2FC3E90C-15F8-4D2E-8C40-759E6203ED1D}"/>
              </a:ext>
            </a:extLst>
          </p:cNvPr>
          <p:cNvSpPr/>
          <p:nvPr/>
        </p:nvSpPr>
        <p:spPr>
          <a:xfrm>
            <a:off x="2435629" y="980902"/>
            <a:ext cx="7323513" cy="341653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4800" dirty="0">
                <a:solidFill>
                  <a:schemeClr val="tx1"/>
                </a:solidFill>
              </a:rPr>
              <a:t>Excel 2021 Basics L1 </a:t>
            </a:r>
          </a:p>
          <a:p>
            <a:pPr algn="ctr"/>
            <a:endParaRPr lang="en-CA" sz="4800" dirty="0">
              <a:solidFill>
                <a:schemeClr val="tx1"/>
              </a:solidFill>
            </a:endParaRPr>
          </a:p>
          <a:p>
            <a:pPr algn="ctr"/>
            <a:endParaRPr lang="en-CA" sz="4800" dirty="0">
              <a:solidFill>
                <a:schemeClr val="tx1"/>
              </a:solidFill>
            </a:endParaRPr>
          </a:p>
          <a:p>
            <a:pPr algn="ctr"/>
            <a:endParaRPr lang="en-CA" sz="4800" dirty="0">
              <a:solidFill>
                <a:schemeClr val="tx1"/>
              </a:solidFill>
            </a:endParaRPr>
          </a:p>
        </p:txBody>
      </p:sp>
      <p:sp>
        <p:nvSpPr>
          <p:cNvPr id="4" name="TextBox 3">
            <a:extLst>
              <a:ext uri="{FF2B5EF4-FFF2-40B4-BE49-F238E27FC236}">
                <a16:creationId xmlns:a16="http://schemas.microsoft.com/office/drawing/2014/main" id="{24C85F65-DB85-4182-8096-C15FF31740A5}"/>
              </a:ext>
            </a:extLst>
          </p:cNvPr>
          <p:cNvSpPr txBox="1"/>
          <p:nvPr/>
        </p:nvSpPr>
        <p:spPr>
          <a:xfrm>
            <a:off x="5283990" y="3429000"/>
            <a:ext cx="1888335" cy="523220"/>
          </a:xfrm>
          <a:prstGeom prst="rect">
            <a:avLst/>
          </a:prstGeom>
          <a:noFill/>
        </p:spPr>
        <p:txBody>
          <a:bodyPr wrap="square" rtlCol="0">
            <a:spAutoFit/>
          </a:bodyPr>
          <a:lstStyle/>
          <a:p>
            <a:r>
              <a:rPr lang="en-CA" sz="2800" dirty="0">
                <a:latin typeface="Script MT Bold" panose="03040602040607080904" pitchFamily="66" charset="0"/>
              </a:rPr>
              <a:t>Entry Level</a:t>
            </a:r>
          </a:p>
        </p:txBody>
      </p:sp>
      <p:pic>
        <p:nvPicPr>
          <p:cNvPr id="8" name="Picture 7">
            <a:extLst>
              <a:ext uri="{FF2B5EF4-FFF2-40B4-BE49-F238E27FC236}">
                <a16:creationId xmlns:a16="http://schemas.microsoft.com/office/drawing/2014/main" id="{24A58290-BBE8-4D32-95E9-0EF0525893A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47714" y="2086220"/>
            <a:ext cx="1296571" cy="1205894"/>
          </a:xfrm>
          <a:prstGeom prst="rect">
            <a:avLst/>
          </a:prstGeom>
        </p:spPr>
      </p:pic>
    </p:spTree>
    <p:extLst>
      <p:ext uri="{BB962C8B-B14F-4D97-AF65-F5344CB8AC3E}">
        <p14:creationId xmlns:p14="http://schemas.microsoft.com/office/powerpoint/2010/main" val="15761774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0E070D2-210D-4623-A756-2165CCB0C585}"/>
              </a:ext>
            </a:extLst>
          </p:cNvPr>
          <p:cNvPicPr>
            <a:picLocks noChangeAspect="1"/>
          </p:cNvPicPr>
          <p:nvPr/>
        </p:nvPicPr>
        <p:blipFill>
          <a:blip r:embed="rId2"/>
          <a:stretch>
            <a:fillRect/>
          </a:stretch>
        </p:blipFill>
        <p:spPr>
          <a:xfrm>
            <a:off x="4703804" y="1785424"/>
            <a:ext cx="7433513" cy="4921068"/>
          </a:xfrm>
          <a:prstGeom prst="rect">
            <a:avLst/>
          </a:prstGeom>
          <a:ln w="6350">
            <a:solidFill>
              <a:schemeClr val="accent6">
                <a:lumMod val="50000"/>
              </a:schemeClr>
            </a:solidFill>
          </a:ln>
        </p:spPr>
      </p:pic>
      <p:sp>
        <p:nvSpPr>
          <p:cNvPr id="27" name="TextBox 26">
            <a:extLst>
              <a:ext uri="{FF2B5EF4-FFF2-40B4-BE49-F238E27FC236}">
                <a16:creationId xmlns:a16="http://schemas.microsoft.com/office/drawing/2014/main" id="{C9CB2F61-B83F-4204-BEA6-1C4D8F8F7CC8}"/>
              </a:ext>
            </a:extLst>
          </p:cNvPr>
          <p:cNvSpPr txBox="1"/>
          <p:nvPr/>
        </p:nvSpPr>
        <p:spPr>
          <a:xfrm>
            <a:off x="190501" y="123825"/>
            <a:ext cx="4513304" cy="400110"/>
          </a:xfrm>
          <a:prstGeom prst="rect">
            <a:avLst/>
          </a:prstGeom>
          <a:solidFill>
            <a:schemeClr val="bg1"/>
          </a:solidFill>
          <a:effectLst>
            <a:glow rad="101600">
              <a:schemeClr val="accent6">
                <a:satMod val="175000"/>
                <a:alpha val="40000"/>
              </a:schemeClr>
            </a:glow>
            <a:softEdge rad="31750"/>
          </a:effectLst>
        </p:spPr>
        <p:txBody>
          <a:bodyPr wrap="square" rtlCol="0">
            <a:spAutoFit/>
          </a:bodyPr>
          <a:lstStyle/>
          <a:p>
            <a:pPr algn="ctr"/>
            <a:r>
              <a:rPr lang="en-CA" sz="2000" dirty="0"/>
              <a:t>The Backstage: A Quick Overview - </a:t>
            </a:r>
            <a:r>
              <a:rPr lang="en-CA" sz="2000" b="1" dirty="0"/>
              <a:t>Info</a:t>
            </a:r>
            <a:endParaRPr lang="en-GB" sz="2000" b="1" dirty="0"/>
          </a:p>
        </p:txBody>
      </p:sp>
      <p:sp>
        <p:nvSpPr>
          <p:cNvPr id="7" name="TextBox 6">
            <a:extLst>
              <a:ext uri="{FF2B5EF4-FFF2-40B4-BE49-F238E27FC236}">
                <a16:creationId xmlns:a16="http://schemas.microsoft.com/office/drawing/2014/main" id="{B3DD9476-8A64-4804-ABDD-5B6BAFECB0C0}"/>
              </a:ext>
            </a:extLst>
          </p:cNvPr>
          <p:cNvSpPr txBox="1"/>
          <p:nvPr/>
        </p:nvSpPr>
        <p:spPr>
          <a:xfrm>
            <a:off x="6721052" y="139214"/>
            <a:ext cx="2767013" cy="369332"/>
          </a:xfrm>
          <a:prstGeom prst="rect">
            <a:avLst/>
          </a:prstGeom>
          <a:noFill/>
        </p:spPr>
        <p:txBody>
          <a:bodyPr wrap="square" rtlCol="0">
            <a:spAutoFit/>
          </a:bodyPr>
          <a:lstStyle/>
          <a:p>
            <a:r>
              <a:rPr lang="en-CA" dirty="0"/>
              <a:t>Protecting Your  Workbook</a:t>
            </a:r>
            <a:endParaRPr lang="en-GB" dirty="0"/>
          </a:p>
        </p:txBody>
      </p:sp>
      <p:pic>
        <p:nvPicPr>
          <p:cNvPr id="9" name="Picture 8">
            <a:extLst>
              <a:ext uri="{FF2B5EF4-FFF2-40B4-BE49-F238E27FC236}">
                <a16:creationId xmlns:a16="http://schemas.microsoft.com/office/drawing/2014/main" id="{440C4436-9439-4ABE-93E3-83CBB19719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80113" y="2835088"/>
            <a:ext cx="671753" cy="608113"/>
          </a:xfrm>
          <a:prstGeom prst="rect">
            <a:avLst/>
          </a:prstGeom>
        </p:spPr>
      </p:pic>
      <p:sp>
        <p:nvSpPr>
          <p:cNvPr id="12" name="TextBox 11">
            <a:extLst>
              <a:ext uri="{FF2B5EF4-FFF2-40B4-BE49-F238E27FC236}">
                <a16:creationId xmlns:a16="http://schemas.microsoft.com/office/drawing/2014/main" id="{37672741-AD18-4CA8-80A6-AB1E8AE4F93D}"/>
              </a:ext>
            </a:extLst>
          </p:cNvPr>
          <p:cNvSpPr txBox="1"/>
          <p:nvPr/>
        </p:nvSpPr>
        <p:spPr>
          <a:xfrm>
            <a:off x="52385" y="990777"/>
            <a:ext cx="4651419" cy="707886"/>
          </a:xfrm>
          <a:prstGeom prst="rect">
            <a:avLst/>
          </a:prstGeom>
          <a:solidFill>
            <a:srgbClr val="FFF8E5"/>
          </a:solidFill>
          <a:ln w="19050">
            <a:solidFill>
              <a:schemeClr val="accent2"/>
            </a:solidFill>
          </a:ln>
        </p:spPr>
        <p:txBody>
          <a:bodyPr wrap="square" rtlCol="0">
            <a:spAutoFit/>
          </a:bodyPr>
          <a:lstStyle/>
          <a:p>
            <a:r>
              <a:rPr lang="en-CA" sz="2000" dirty="0"/>
              <a:t>Always open it as a read-only document to help protect it from unwanted changes.</a:t>
            </a:r>
            <a:endParaRPr lang="en-GB" sz="2000" dirty="0"/>
          </a:p>
        </p:txBody>
      </p:sp>
      <p:sp>
        <p:nvSpPr>
          <p:cNvPr id="13" name="TextBox 12">
            <a:extLst>
              <a:ext uri="{FF2B5EF4-FFF2-40B4-BE49-F238E27FC236}">
                <a16:creationId xmlns:a16="http://schemas.microsoft.com/office/drawing/2014/main" id="{3D606CB7-9C85-4EA4-9CEF-A45E9AB7936D}"/>
              </a:ext>
            </a:extLst>
          </p:cNvPr>
          <p:cNvSpPr txBox="1"/>
          <p:nvPr/>
        </p:nvSpPr>
        <p:spPr>
          <a:xfrm>
            <a:off x="52385" y="1814643"/>
            <a:ext cx="4651419" cy="1015663"/>
          </a:xfrm>
          <a:prstGeom prst="rect">
            <a:avLst/>
          </a:prstGeom>
          <a:solidFill>
            <a:srgbClr val="FFF8E5"/>
          </a:solidFill>
          <a:ln w="19050">
            <a:solidFill>
              <a:schemeClr val="accent2"/>
            </a:solidFill>
          </a:ln>
        </p:spPr>
        <p:txBody>
          <a:bodyPr wrap="square" rtlCol="0">
            <a:spAutoFit/>
          </a:bodyPr>
          <a:lstStyle/>
          <a:p>
            <a:r>
              <a:rPr lang="en-CA" sz="2000" dirty="0"/>
              <a:t>When you encrypt with a password, others must know the password to make any changes.</a:t>
            </a:r>
            <a:endParaRPr lang="en-GB" sz="2000" dirty="0"/>
          </a:p>
        </p:txBody>
      </p:sp>
      <p:sp>
        <p:nvSpPr>
          <p:cNvPr id="14" name="TextBox 13">
            <a:extLst>
              <a:ext uri="{FF2B5EF4-FFF2-40B4-BE49-F238E27FC236}">
                <a16:creationId xmlns:a16="http://schemas.microsoft.com/office/drawing/2014/main" id="{39B2A0D7-DFD0-4D29-9555-DFA405347F69}"/>
              </a:ext>
            </a:extLst>
          </p:cNvPr>
          <p:cNvSpPr txBox="1"/>
          <p:nvPr/>
        </p:nvSpPr>
        <p:spPr>
          <a:xfrm>
            <a:off x="52385" y="2948597"/>
            <a:ext cx="4651419" cy="1015663"/>
          </a:xfrm>
          <a:prstGeom prst="rect">
            <a:avLst/>
          </a:prstGeom>
          <a:solidFill>
            <a:srgbClr val="FFF8E5"/>
          </a:solidFill>
          <a:ln w="19050">
            <a:solidFill>
              <a:schemeClr val="accent2"/>
            </a:solidFill>
          </a:ln>
        </p:spPr>
        <p:txBody>
          <a:bodyPr wrap="square" rtlCol="0">
            <a:spAutoFit/>
          </a:bodyPr>
          <a:lstStyle/>
          <a:p>
            <a:r>
              <a:rPr lang="en-CA" sz="2000" dirty="0"/>
              <a:t>You can protect specific things on the Current Sheet.  Also, do this by right-clicking on the sheet tab.</a:t>
            </a:r>
            <a:endParaRPr lang="en-GB" sz="2000" dirty="0"/>
          </a:p>
        </p:txBody>
      </p:sp>
      <p:sp>
        <p:nvSpPr>
          <p:cNvPr id="15" name="TextBox 14">
            <a:extLst>
              <a:ext uri="{FF2B5EF4-FFF2-40B4-BE49-F238E27FC236}">
                <a16:creationId xmlns:a16="http://schemas.microsoft.com/office/drawing/2014/main" id="{59E8337A-C0A5-4FEF-846A-E3CAD1607821}"/>
              </a:ext>
            </a:extLst>
          </p:cNvPr>
          <p:cNvSpPr txBox="1"/>
          <p:nvPr/>
        </p:nvSpPr>
        <p:spPr>
          <a:xfrm>
            <a:off x="52386" y="4082190"/>
            <a:ext cx="4651418" cy="707886"/>
          </a:xfrm>
          <a:prstGeom prst="rect">
            <a:avLst/>
          </a:prstGeom>
          <a:solidFill>
            <a:srgbClr val="FFF8E5"/>
          </a:solidFill>
          <a:ln w="19050">
            <a:solidFill>
              <a:schemeClr val="accent2"/>
            </a:solidFill>
          </a:ln>
        </p:spPr>
        <p:txBody>
          <a:bodyPr wrap="square" rtlCol="0">
            <a:spAutoFit/>
          </a:bodyPr>
          <a:lstStyle/>
          <a:p>
            <a:r>
              <a:rPr lang="en-CA" sz="2000" dirty="0"/>
              <a:t>Protect only changes to the Workbook structure, such as the number of sheets.</a:t>
            </a:r>
            <a:endParaRPr lang="en-GB" sz="2000" dirty="0"/>
          </a:p>
        </p:txBody>
      </p:sp>
      <p:sp>
        <p:nvSpPr>
          <p:cNvPr id="16" name="TextBox 15">
            <a:extLst>
              <a:ext uri="{FF2B5EF4-FFF2-40B4-BE49-F238E27FC236}">
                <a16:creationId xmlns:a16="http://schemas.microsoft.com/office/drawing/2014/main" id="{CA8FDFBB-9492-4091-BFA7-9CD5CE9D1FD7}"/>
              </a:ext>
            </a:extLst>
          </p:cNvPr>
          <p:cNvSpPr txBox="1"/>
          <p:nvPr/>
        </p:nvSpPr>
        <p:spPr>
          <a:xfrm>
            <a:off x="52386" y="4932904"/>
            <a:ext cx="4651418" cy="707886"/>
          </a:xfrm>
          <a:prstGeom prst="rect">
            <a:avLst/>
          </a:prstGeom>
          <a:solidFill>
            <a:srgbClr val="FFF8E5"/>
          </a:solidFill>
          <a:ln w="19050">
            <a:solidFill>
              <a:schemeClr val="accent2"/>
            </a:solidFill>
          </a:ln>
        </p:spPr>
        <p:txBody>
          <a:bodyPr wrap="square" rtlCol="0">
            <a:spAutoFit/>
          </a:bodyPr>
          <a:lstStyle/>
          <a:p>
            <a:r>
              <a:rPr lang="en-CA" sz="2000" dirty="0"/>
              <a:t>Verify the workbook’s authenticity by adding a Digital Signature.</a:t>
            </a:r>
            <a:endParaRPr lang="en-GB" sz="2000" dirty="0"/>
          </a:p>
        </p:txBody>
      </p:sp>
      <p:sp>
        <p:nvSpPr>
          <p:cNvPr id="17" name="TextBox 16">
            <a:extLst>
              <a:ext uri="{FF2B5EF4-FFF2-40B4-BE49-F238E27FC236}">
                <a16:creationId xmlns:a16="http://schemas.microsoft.com/office/drawing/2014/main" id="{E3095739-FF22-4BD5-9F07-82D9627874FF}"/>
              </a:ext>
            </a:extLst>
          </p:cNvPr>
          <p:cNvSpPr txBox="1"/>
          <p:nvPr/>
        </p:nvSpPr>
        <p:spPr>
          <a:xfrm>
            <a:off x="43679" y="5794823"/>
            <a:ext cx="4651417" cy="1015663"/>
          </a:xfrm>
          <a:prstGeom prst="rect">
            <a:avLst/>
          </a:prstGeom>
          <a:solidFill>
            <a:srgbClr val="FFF8E5"/>
          </a:solidFill>
          <a:ln w="19050">
            <a:solidFill>
              <a:schemeClr val="accent2"/>
            </a:solidFill>
          </a:ln>
        </p:spPr>
        <p:txBody>
          <a:bodyPr wrap="square" rtlCol="0">
            <a:spAutoFit/>
          </a:bodyPr>
          <a:lstStyle/>
          <a:p>
            <a:r>
              <a:rPr lang="en-CA" sz="2000" dirty="0"/>
              <a:t>Mark as Final sets the document status field as Final, makes it read-only, and proofing is disabled.</a:t>
            </a:r>
            <a:endParaRPr lang="en-GB" sz="2000" dirty="0"/>
          </a:p>
        </p:txBody>
      </p:sp>
      <p:cxnSp>
        <p:nvCxnSpPr>
          <p:cNvPr id="20" name="Straight Arrow Connector 19">
            <a:extLst>
              <a:ext uri="{FF2B5EF4-FFF2-40B4-BE49-F238E27FC236}">
                <a16:creationId xmlns:a16="http://schemas.microsoft.com/office/drawing/2014/main" id="{32614EC1-42F1-4484-8187-A78CF3A0F718}"/>
              </a:ext>
            </a:extLst>
          </p:cNvPr>
          <p:cNvCxnSpPr>
            <a:cxnSpLocks/>
            <a:stCxn id="12" idx="3"/>
            <a:endCxn id="43" idx="0"/>
          </p:cNvCxnSpPr>
          <p:nvPr/>
        </p:nvCxnSpPr>
        <p:spPr>
          <a:xfrm>
            <a:off x="4703804" y="1344720"/>
            <a:ext cx="2608657" cy="220162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63257D96-5378-45A4-B5A3-5011824A0F20}"/>
              </a:ext>
            </a:extLst>
          </p:cNvPr>
          <p:cNvCxnSpPr>
            <a:cxnSpLocks/>
            <a:stCxn id="15" idx="3"/>
            <a:endCxn id="47" idx="1"/>
          </p:cNvCxnSpPr>
          <p:nvPr/>
        </p:nvCxnSpPr>
        <p:spPr>
          <a:xfrm>
            <a:off x="4703804" y="4436133"/>
            <a:ext cx="1295359" cy="91555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43" name="Picture 42">
            <a:extLst>
              <a:ext uri="{FF2B5EF4-FFF2-40B4-BE49-F238E27FC236}">
                <a16:creationId xmlns:a16="http://schemas.microsoft.com/office/drawing/2014/main" id="{3FDEE5E5-8150-4BE8-815E-A8B69C213D6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72648" y="3546349"/>
            <a:ext cx="2679625" cy="3154609"/>
          </a:xfrm>
          <a:prstGeom prst="rect">
            <a:avLst/>
          </a:prstGeom>
        </p:spPr>
      </p:pic>
      <p:sp>
        <p:nvSpPr>
          <p:cNvPr id="44" name="Rectangle 43">
            <a:extLst>
              <a:ext uri="{FF2B5EF4-FFF2-40B4-BE49-F238E27FC236}">
                <a16:creationId xmlns:a16="http://schemas.microsoft.com/office/drawing/2014/main" id="{AABD19CA-B657-45B3-8B59-615C7F395146}"/>
              </a:ext>
            </a:extLst>
          </p:cNvPr>
          <p:cNvSpPr/>
          <p:nvPr/>
        </p:nvSpPr>
        <p:spPr>
          <a:xfrm>
            <a:off x="5999163" y="3548278"/>
            <a:ext cx="2632000" cy="514350"/>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Rectangle 44">
            <a:extLst>
              <a:ext uri="{FF2B5EF4-FFF2-40B4-BE49-F238E27FC236}">
                <a16:creationId xmlns:a16="http://schemas.microsoft.com/office/drawing/2014/main" id="{42966D57-EC75-453D-8AE2-F093CE2989C3}"/>
              </a:ext>
            </a:extLst>
          </p:cNvPr>
          <p:cNvSpPr/>
          <p:nvPr/>
        </p:nvSpPr>
        <p:spPr>
          <a:xfrm>
            <a:off x="5999163" y="4082353"/>
            <a:ext cx="2632000" cy="427950"/>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Rectangle 45">
            <a:extLst>
              <a:ext uri="{FF2B5EF4-FFF2-40B4-BE49-F238E27FC236}">
                <a16:creationId xmlns:a16="http://schemas.microsoft.com/office/drawing/2014/main" id="{5095DA46-78DE-4E6C-824A-24309B970450}"/>
              </a:ext>
            </a:extLst>
          </p:cNvPr>
          <p:cNvSpPr/>
          <p:nvPr/>
        </p:nvSpPr>
        <p:spPr>
          <a:xfrm>
            <a:off x="5999163" y="4525246"/>
            <a:ext cx="2632000" cy="556557"/>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Rectangle 46">
            <a:extLst>
              <a:ext uri="{FF2B5EF4-FFF2-40B4-BE49-F238E27FC236}">
                <a16:creationId xmlns:a16="http://schemas.microsoft.com/office/drawing/2014/main" id="{57BECBEB-228B-4B20-989D-BC2822D68A55}"/>
              </a:ext>
            </a:extLst>
          </p:cNvPr>
          <p:cNvSpPr/>
          <p:nvPr/>
        </p:nvSpPr>
        <p:spPr>
          <a:xfrm>
            <a:off x="5999163" y="5097703"/>
            <a:ext cx="2632000" cy="507976"/>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Rectangle 47">
            <a:extLst>
              <a:ext uri="{FF2B5EF4-FFF2-40B4-BE49-F238E27FC236}">
                <a16:creationId xmlns:a16="http://schemas.microsoft.com/office/drawing/2014/main" id="{D2FAFE85-E94B-4B41-A16F-87E6DFAAF1E3}"/>
              </a:ext>
            </a:extLst>
          </p:cNvPr>
          <p:cNvSpPr/>
          <p:nvPr/>
        </p:nvSpPr>
        <p:spPr>
          <a:xfrm>
            <a:off x="6005478" y="5626854"/>
            <a:ext cx="2632000" cy="507976"/>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Rectangle 48">
            <a:extLst>
              <a:ext uri="{FF2B5EF4-FFF2-40B4-BE49-F238E27FC236}">
                <a16:creationId xmlns:a16="http://schemas.microsoft.com/office/drawing/2014/main" id="{1D21A535-33D9-46C9-ABF5-7919984F16F1}"/>
              </a:ext>
            </a:extLst>
          </p:cNvPr>
          <p:cNvSpPr/>
          <p:nvPr/>
        </p:nvSpPr>
        <p:spPr>
          <a:xfrm>
            <a:off x="6001105" y="6157568"/>
            <a:ext cx="2632000" cy="507976"/>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7" name="Straight Arrow Connector 36">
            <a:extLst>
              <a:ext uri="{FF2B5EF4-FFF2-40B4-BE49-F238E27FC236}">
                <a16:creationId xmlns:a16="http://schemas.microsoft.com/office/drawing/2014/main" id="{50727CF6-10F3-47F4-A8EC-43C09D71284E}"/>
              </a:ext>
            </a:extLst>
          </p:cNvPr>
          <p:cNvCxnSpPr>
            <a:cxnSpLocks/>
            <a:stCxn id="17" idx="3"/>
          </p:cNvCxnSpPr>
          <p:nvPr/>
        </p:nvCxnSpPr>
        <p:spPr>
          <a:xfrm>
            <a:off x="4695096" y="6302655"/>
            <a:ext cx="1304067" cy="10802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F8018593-C1B7-4E58-87FC-A6D65804E86F}"/>
              </a:ext>
            </a:extLst>
          </p:cNvPr>
          <p:cNvCxnSpPr>
            <a:cxnSpLocks/>
            <a:stCxn id="16" idx="3"/>
            <a:endCxn id="48" idx="1"/>
          </p:cNvCxnSpPr>
          <p:nvPr/>
        </p:nvCxnSpPr>
        <p:spPr>
          <a:xfrm>
            <a:off x="4703804" y="5286847"/>
            <a:ext cx="1301674" cy="59399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FB052794-2036-4925-8D78-1DA6CE55FBC7}"/>
              </a:ext>
            </a:extLst>
          </p:cNvPr>
          <p:cNvCxnSpPr>
            <a:cxnSpLocks/>
            <a:stCxn id="13" idx="3"/>
            <a:endCxn id="45" idx="1"/>
          </p:cNvCxnSpPr>
          <p:nvPr/>
        </p:nvCxnSpPr>
        <p:spPr>
          <a:xfrm>
            <a:off x="4703804" y="2322475"/>
            <a:ext cx="1295359" cy="197385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F261AC9E-CD0F-4ECD-B8BA-996DEF8B02DD}"/>
              </a:ext>
            </a:extLst>
          </p:cNvPr>
          <p:cNvCxnSpPr>
            <a:cxnSpLocks/>
            <a:stCxn id="14" idx="3"/>
            <a:endCxn id="46" idx="1"/>
          </p:cNvCxnSpPr>
          <p:nvPr/>
        </p:nvCxnSpPr>
        <p:spPr>
          <a:xfrm>
            <a:off x="4703804" y="3456429"/>
            <a:ext cx="1295359" cy="134709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8" name="Slide Number Placeholder 2">
            <a:extLst>
              <a:ext uri="{FF2B5EF4-FFF2-40B4-BE49-F238E27FC236}">
                <a16:creationId xmlns:a16="http://schemas.microsoft.com/office/drawing/2014/main" id="{391ED289-4222-4BDB-AEA6-8FDCDD4CA322}"/>
              </a:ext>
            </a:extLst>
          </p:cNvPr>
          <p:cNvSpPr txBox="1">
            <a:spLocks/>
          </p:cNvSpPr>
          <p:nvPr/>
        </p:nvSpPr>
        <p:spPr>
          <a:xfrm>
            <a:off x="11454907" y="26460"/>
            <a:ext cx="697761" cy="239326"/>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tx1"/>
                </a:solidFill>
              </a:rPr>
              <a:t>Slide </a:t>
            </a:r>
            <a:fld id="{C662AB10-2557-4585-9AB3-331B34F2A8FA}" type="slidenum">
              <a:rPr lang="en-GB" smtClean="0">
                <a:solidFill>
                  <a:schemeClr val="tx1"/>
                </a:solidFill>
              </a:rPr>
              <a:pPr/>
              <a:t>10</a:t>
            </a:fld>
            <a:endParaRPr lang="en-GB" dirty="0">
              <a:solidFill>
                <a:schemeClr val="tx1"/>
              </a:solidFill>
            </a:endParaRPr>
          </a:p>
        </p:txBody>
      </p:sp>
    </p:spTree>
    <p:extLst>
      <p:ext uri="{BB962C8B-B14F-4D97-AF65-F5344CB8AC3E}">
        <p14:creationId xmlns:p14="http://schemas.microsoft.com/office/powerpoint/2010/main" val="577825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par>
                          <p:cTn id="7" fill="hold">
                            <p:stCondLst>
                              <p:cond delay="0"/>
                            </p:stCondLst>
                            <p:childTnLst>
                              <p:par>
                                <p:cTn id="8" presetID="22" presetClass="entr" presetSubtype="1" fill="hold" nodeType="afterEffect">
                                  <p:stCondLst>
                                    <p:cond delay="0"/>
                                  </p:stCondLst>
                                  <p:childTnLst>
                                    <p:set>
                                      <p:cBhvr>
                                        <p:cTn id="9" dur="1" fill="hold">
                                          <p:stCondLst>
                                            <p:cond delay="0"/>
                                          </p:stCondLst>
                                        </p:cTn>
                                        <p:tgtEl>
                                          <p:spTgt spid="43"/>
                                        </p:tgtEl>
                                        <p:attrNameLst>
                                          <p:attrName>style.visibility</p:attrName>
                                        </p:attrNameLst>
                                      </p:cBhvr>
                                      <p:to>
                                        <p:strVal val="visible"/>
                                      </p:to>
                                    </p:set>
                                    <p:animEffect transition="in" filter="wipe(up)">
                                      <p:cBhvr>
                                        <p:cTn id="10" dur="500"/>
                                        <p:tgtEl>
                                          <p:spTgt spid="43"/>
                                        </p:tgtEl>
                                      </p:cBhvr>
                                    </p:animEffect>
                                  </p:childTnLst>
                                </p:cTn>
                              </p:par>
                            </p:childTnLst>
                          </p:cTn>
                        </p:par>
                        <p:par>
                          <p:cTn id="11" fill="hold">
                            <p:stCondLst>
                              <p:cond delay="500"/>
                            </p:stCondLst>
                            <p:childTnLst>
                              <p:par>
                                <p:cTn id="12" presetID="2" presetClass="entr" presetSubtype="8" fill="hold" grpId="0" nodeType="afterEffect">
                                  <p:stCondLst>
                                    <p:cond delay="0"/>
                                  </p:stCondLst>
                                  <p:childTnLst>
                                    <p:set>
                                      <p:cBhvr>
                                        <p:cTn id="13" dur="1" fill="hold">
                                          <p:stCondLst>
                                            <p:cond delay="0"/>
                                          </p:stCondLst>
                                        </p:cTn>
                                        <p:tgtEl>
                                          <p:spTgt spid="12"/>
                                        </p:tgtEl>
                                        <p:attrNameLst>
                                          <p:attrName>style.visibility</p:attrName>
                                        </p:attrNameLst>
                                      </p:cBhvr>
                                      <p:to>
                                        <p:strVal val="visible"/>
                                      </p:to>
                                    </p:set>
                                    <p:anim calcmode="lin" valueType="num">
                                      <p:cBhvr additive="base">
                                        <p:cTn id="14" dur="500" fill="hold"/>
                                        <p:tgtEl>
                                          <p:spTgt spid="12"/>
                                        </p:tgtEl>
                                        <p:attrNameLst>
                                          <p:attrName>ppt_x</p:attrName>
                                        </p:attrNameLst>
                                      </p:cBhvr>
                                      <p:tavLst>
                                        <p:tav tm="0">
                                          <p:val>
                                            <p:strVal val="0-#ppt_w/2"/>
                                          </p:val>
                                        </p:tav>
                                        <p:tav tm="100000">
                                          <p:val>
                                            <p:strVal val="#ppt_x"/>
                                          </p:val>
                                        </p:tav>
                                      </p:tavLst>
                                    </p:anim>
                                    <p:anim calcmode="lin" valueType="num">
                                      <p:cBhvr additive="base">
                                        <p:cTn id="15" dur="500" fill="hold"/>
                                        <p:tgtEl>
                                          <p:spTgt spid="12"/>
                                        </p:tgtEl>
                                        <p:attrNameLst>
                                          <p:attrName>ppt_y</p:attrName>
                                        </p:attrNameLst>
                                      </p:cBhvr>
                                      <p:tavLst>
                                        <p:tav tm="0">
                                          <p:val>
                                            <p:strVal val="#ppt_y"/>
                                          </p:val>
                                        </p:tav>
                                        <p:tav tm="100000">
                                          <p:val>
                                            <p:strVal val="#ppt_y"/>
                                          </p:val>
                                        </p:tav>
                                      </p:tavLst>
                                    </p:anim>
                                  </p:childTnLst>
                                </p:cTn>
                              </p:par>
                            </p:childTnLst>
                          </p:cTn>
                        </p:par>
                        <p:par>
                          <p:cTn id="16" fill="hold">
                            <p:stCondLst>
                              <p:cond delay="1000"/>
                            </p:stCondLst>
                            <p:childTnLst>
                              <p:par>
                                <p:cTn id="17" presetID="22" presetClass="entr" presetSubtype="1" fill="hold" nodeType="after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wipe(up)">
                                      <p:cBhvr>
                                        <p:cTn id="19" dur="500"/>
                                        <p:tgtEl>
                                          <p:spTgt spid="20"/>
                                        </p:tgtEl>
                                      </p:cBhvr>
                                    </p:animEffect>
                                  </p:childTnLst>
                                </p:cTn>
                              </p:par>
                            </p:childTnLst>
                          </p:cTn>
                        </p:par>
                        <p:par>
                          <p:cTn id="20" fill="hold">
                            <p:stCondLst>
                              <p:cond delay="1500"/>
                            </p:stCondLst>
                            <p:childTnLst>
                              <p:par>
                                <p:cTn id="21" presetID="53" presetClass="entr" presetSubtype="16" fill="hold" grpId="0" nodeType="afterEffect">
                                  <p:stCondLst>
                                    <p:cond delay="0"/>
                                  </p:stCondLst>
                                  <p:childTnLst>
                                    <p:set>
                                      <p:cBhvr>
                                        <p:cTn id="22" dur="1" fill="hold">
                                          <p:stCondLst>
                                            <p:cond delay="0"/>
                                          </p:stCondLst>
                                        </p:cTn>
                                        <p:tgtEl>
                                          <p:spTgt spid="44"/>
                                        </p:tgtEl>
                                        <p:attrNameLst>
                                          <p:attrName>style.visibility</p:attrName>
                                        </p:attrNameLst>
                                      </p:cBhvr>
                                      <p:to>
                                        <p:strVal val="visible"/>
                                      </p:to>
                                    </p:set>
                                    <p:anim calcmode="lin" valueType="num">
                                      <p:cBhvr>
                                        <p:cTn id="23" dur="500" fill="hold"/>
                                        <p:tgtEl>
                                          <p:spTgt spid="44"/>
                                        </p:tgtEl>
                                        <p:attrNameLst>
                                          <p:attrName>ppt_w</p:attrName>
                                        </p:attrNameLst>
                                      </p:cBhvr>
                                      <p:tavLst>
                                        <p:tav tm="0">
                                          <p:val>
                                            <p:fltVal val="0"/>
                                          </p:val>
                                        </p:tav>
                                        <p:tav tm="100000">
                                          <p:val>
                                            <p:strVal val="#ppt_w"/>
                                          </p:val>
                                        </p:tav>
                                      </p:tavLst>
                                    </p:anim>
                                    <p:anim calcmode="lin" valueType="num">
                                      <p:cBhvr>
                                        <p:cTn id="24" dur="500" fill="hold"/>
                                        <p:tgtEl>
                                          <p:spTgt spid="44"/>
                                        </p:tgtEl>
                                        <p:attrNameLst>
                                          <p:attrName>ppt_h</p:attrName>
                                        </p:attrNameLst>
                                      </p:cBhvr>
                                      <p:tavLst>
                                        <p:tav tm="0">
                                          <p:val>
                                            <p:fltVal val="0"/>
                                          </p:val>
                                        </p:tav>
                                        <p:tav tm="100000">
                                          <p:val>
                                            <p:strVal val="#ppt_h"/>
                                          </p:val>
                                        </p:tav>
                                      </p:tavLst>
                                    </p:anim>
                                    <p:animEffect transition="in" filter="fade">
                                      <p:cBhvr>
                                        <p:cTn id="25" dur="500"/>
                                        <p:tgtEl>
                                          <p:spTgt spid="44"/>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8" fill="hold" grpId="0" nodeType="clickEffect">
                                  <p:stCondLst>
                                    <p:cond delay="0"/>
                                  </p:stCondLst>
                                  <p:childTnLst>
                                    <p:set>
                                      <p:cBhvr>
                                        <p:cTn id="29" dur="1" fill="hold">
                                          <p:stCondLst>
                                            <p:cond delay="0"/>
                                          </p:stCondLst>
                                        </p:cTn>
                                        <p:tgtEl>
                                          <p:spTgt spid="13"/>
                                        </p:tgtEl>
                                        <p:attrNameLst>
                                          <p:attrName>style.visibility</p:attrName>
                                        </p:attrNameLst>
                                      </p:cBhvr>
                                      <p:to>
                                        <p:strVal val="visible"/>
                                      </p:to>
                                    </p:set>
                                    <p:anim calcmode="lin" valueType="num">
                                      <p:cBhvr additive="base">
                                        <p:cTn id="30" dur="500" fill="hold"/>
                                        <p:tgtEl>
                                          <p:spTgt spid="13"/>
                                        </p:tgtEl>
                                        <p:attrNameLst>
                                          <p:attrName>ppt_x</p:attrName>
                                        </p:attrNameLst>
                                      </p:cBhvr>
                                      <p:tavLst>
                                        <p:tav tm="0">
                                          <p:val>
                                            <p:strVal val="0-#ppt_w/2"/>
                                          </p:val>
                                        </p:tav>
                                        <p:tav tm="100000">
                                          <p:val>
                                            <p:strVal val="#ppt_x"/>
                                          </p:val>
                                        </p:tav>
                                      </p:tavLst>
                                    </p:anim>
                                    <p:anim calcmode="lin" valueType="num">
                                      <p:cBhvr additive="base">
                                        <p:cTn id="31" dur="500" fill="hold"/>
                                        <p:tgtEl>
                                          <p:spTgt spid="13"/>
                                        </p:tgtEl>
                                        <p:attrNameLst>
                                          <p:attrName>ppt_y</p:attrName>
                                        </p:attrNameLst>
                                      </p:cBhvr>
                                      <p:tavLst>
                                        <p:tav tm="0">
                                          <p:val>
                                            <p:strVal val="#ppt_y"/>
                                          </p:val>
                                        </p:tav>
                                        <p:tav tm="100000">
                                          <p:val>
                                            <p:strVal val="#ppt_y"/>
                                          </p:val>
                                        </p:tav>
                                      </p:tavLst>
                                    </p:anim>
                                  </p:childTnLst>
                                </p:cTn>
                              </p:par>
                            </p:childTnLst>
                          </p:cTn>
                        </p:par>
                        <p:par>
                          <p:cTn id="32" fill="hold">
                            <p:stCondLst>
                              <p:cond delay="500"/>
                            </p:stCondLst>
                            <p:childTnLst>
                              <p:par>
                                <p:cTn id="33" presetID="22" presetClass="entr" presetSubtype="1" fill="hold" nodeType="afterEffect">
                                  <p:stCondLst>
                                    <p:cond delay="0"/>
                                  </p:stCondLst>
                                  <p:childTnLst>
                                    <p:set>
                                      <p:cBhvr>
                                        <p:cTn id="34" dur="1" fill="hold">
                                          <p:stCondLst>
                                            <p:cond delay="0"/>
                                          </p:stCondLst>
                                        </p:cTn>
                                        <p:tgtEl>
                                          <p:spTgt spid="31"/>
                                        </p:tgtEl>
                                        <p:attrNameLst>
                                          <p:attrName>style.visibility</p:attrName>
                                        </p:attrNameLst>
                                      </p:cBhvr>
                                      <p:to>
                                        <p:strVal val="visible"/>
                                      </p:to>
                                    </p:set>
                                    <p:animEffect transition="in" filter="wipe(up)">
                                      <p:cBhvr>
                                        <p:cTn id="35" dur="500"/>
                                        <p:tgtEl>
                                          <p:spTgt spid="31"/>
                                        </p:tgtEl>
                                      </p:cBhvr>
                                    </p:animEffect>
                                  </p:childTnLst>
                                </p:cTn>
                              </p:par>
                            </p:childTnLst>
                          </p:cTn>
                        </p:par>
                        <p:par>
                          <p:cTn id="36" fill="hold">
                            <p:stCondLst>
                              <p:cond delay="1000"/>
                            </p:stCondLst>
                            <p:childTnLst>
                              <p:par>
                                <p:cTn id="37" presetID="53" presetClass="entr" presetSubtype="16" fill="hold" grpId="0" nodeType="afterEffect">
                                  <p:stCondLst>
                                    <p:cond delay="0"/>
                                  </p:stCondLst>
                                  <p:childTnLst>
                                    <p:set>
                                      <p:cBhvr>
                                        <p:cTn id="38" dur="1" fill="hold">
                                          <p:stCondLst>
                                            <p:cond delay="0"/>
                                          </p:stCondLst>
                                        </p:cTn>
                                        <p:tgtEl>
                                          <p:spTgt spid="45"/>
                                        </p:tgtEl>
                                        <p:attrNameLst>
                                          <p:attrName>style.visibility</p:attrName>
                                        </p:attrNameLst>
                                      </p:cBhvr>
                                      <p:to>
                                        <p:strVal val="visible"/>
                                      </p:to>
                                    </p:set>
                                    <p:anim calcmode="lin" valueType="num">
                                      <p:cBhvr>
                                        <p:cTn id="39" dur="500" fill="hold"/>
                                        <p:tgtEl>
                                          <p:spTgt spid="45"/>
                                        </p:tgtEl>
                                        <p:attrNameLst>
                                          <p:attrName>ppt_w</p:attrName>
                                        </p:attrNameLst>
                                      </p:cBhvr>
                                      <p:tavLst>
                                        <p:tav tm="0">
                                          <p:val>
                                            <p:fltVal val="0"/>
                                          </p:val>
                                        </p:tav>
                                        <p:tav tm="100000">
                                          <p:val>
                                            <p:strVal val="#ppt_w"/>
                                          </p:val>
                                        </p:tav>
                                      </p:tavLst>
                                    </p:anim>
                                    <p:anim calcmode="lin" valueType="num">
                                      <p:cBhvr>
                                        <p:cTn id="40" dur="500" fill="hold"/>
                                        <p:tgtEl>
                                          <p:spTgt spid="45"/>
                                        </p:tgtEl>
                                        <p:attrNameLst>
                                          <p:attrName>ppt_h</p:attrName>
                                        </p:attrNameLst>
                                      </p:cBhvr>
                                      <p:tavLst>
                                        <p:tav tm="0">
                                          <p:val>
                                            <p:fltVal val="0"/>
                                          </p:val>
                                        </p:tav>
                                        <p:tav tm="100000">
                                          <p:val>
                                            <p:strVal val="#ppt_h"/>
                                          </p:val>
                                        </p:tav>
                                      </p:tavLst>
                                    </p:anim>
                                    <p:animEffect transition="in" filter="fade">
                                      <p:cBhvr>
                                        <p:cTn id="41" dur="500"/>
                                        <p:tgtEl>
                                          <p:spTgt spid="45"/>
                                        </p:tgtEl>
                                      </p:cBhvr>
                                    </p:animEffect>
                                  </p:childTnLst>
                                </p:cTn>
                              </p:par>
                            </p:childTnLst>
                          </p:cTn>
                        </p:par>
                      </p:childTnLst>
                    </p:cTn>
                  </p:par>
                  <p:par>
                    <p:cTn id="42" fill="hold">
                      <p:stCondLst>
                        <p:cond delay="indefinite"/>
                      </p:stCondLst>
                      <p:childTnLst>
                        <p:par>
                          <p:cTn id="43" fill="hold">
                            <p:stCondLst>
                              <p:cond delay="0"/>
                            </p:stCondLst>
                            <p:childTnLst>
                              <p:par>
                                <p:cTn id="44" presetID="2" presetClass="entr" presetSubtype="8" fill="hold" grpId="0" nodeType="clickEffect">
                                  <p:stCondLst>
                                    <p:cond delay="0"/>
                                  </p:stCondLst>
                                  <p:childTnLst>
                                    <p:set>
                                      <p:cBhvr>
                                        <p:cTn id="45" dur="1" fill="hold">
                                          <p:stCondLst>
                                            <p:cond delay="0"/>
                                          </p:stCondLst>
                                        </p:cTn>
                                        <p:tgtEl>
                                          <p:spTgt spid="14"/>
                                        </p:tgtEl>
                                        <p:attrNameLst>
                                          <p:attrName>style.visibility</p:attrName>
                                        </p:attrNameLst>
                                      </p:cBhvr>
                                      <p:to>
                                        <p:strVal val="visible"/>
                                      </p:to>
                                    </p:set>
                                    <p:anim calcmode="lin" valueType="num">
                                      <p:cBhvr additive="base">
                                        <p:cTn id="46" dur="500" fill="hold"/>
                                        <p:tgtEl>
                                          <p:spTgt spid="14"/>
                                        </p:tgtEl>
                                        <p:attrNameLst>
                                          <p:attrName>ppt_x</p:attrName>
                                        </p:attrNameLst>
                                      </p:cBhvr>
                                      <p:tavLst>
                                        <p:tav tm="0">
                                          <p:val>
                                            <p:strVal val="0-#ppt_w/2"/>
                                          </p:val>
                                        </p:tav>
                                        <p:tav tm="100000">
                                          <p:val>
                                            <p:strVal val="#ppt_x"/>
                                          </p:val>
                                        </p:tav>
                                      </p:tavLst>
                                    </p:anim>
                                    <p:anim calcmode="lin" valueType="num">
                                      <p:cBhvr additive="base">
                                        <p:cTn id="47" dur="500" fill="hold"/>
                                        <p:tgtEl>
                                          <p:spTgt spid="14"/>
                                        </p:tgtEl>
                                        <p:attrNameLst>
                                          <p:attrName>ppt_y</p:attrName>
                                        </p:attrNameLst>
                                      </p:cBhvr>
                                      <p:tavLst>
                                        <p:tav tm="0">
                                          <p:val>
                                            <p:strVal val="#ppt_y"/>
                                          </p:val>
                                        </p:tav>
                                        <p:tav tm="100000">
                                          <p:val>
                                            <p:strVal val="#ppt_y"/>
                                          </p:val>
                                        </p:tav>
                                      </p:tavLst>
                                    </p:anim>
                                  </p:childTnLst>
                                </p:cTn>
                              </p:par>
                            </p:childTnLst>
                          </p:cTn>
                        </p:par>
                        <p:par>
                          <p:cTn id="48" fill="hold">
                            <p:stCondLst>
                              <p:cond delay="500"/>
                            </p:stCondLst>
                            <p:childTnLst>
                              <p:par>
                                <p:cTn id="49" presetID="22" presetClass="entr" presetSubtype="1" fill="hold" nodeType="afterEffect">
                                  <p:stCondLst>
                                    <p:cond delay="0"/>
                                  </p:stCondLst>
                                  <p:childTnLst>
                                    <p:set>
                                      <p:cBhvr>
                                        <p:cTn id="50" dur="1" fill="hold">
                                          <p:stCondLst>
                                            <p:cond delay="0"/>
                                          </p:stCondLst>
                                        </p:cTn>
                                        <p:tgtEl>
                                          <p:spTgt spid="26"/>
                                        </p:tgtEl>
                                        <p:attrNameLst>
                                          <p:attrName>style.visibility</p:attrName>
                                        </p:attrNameLst>
                                      </p:cBhvr>
                                      <p:to>
                                        <p:strVal val="visible"/>
                                      </p:to>
                                    </p:set>
                                    <p:animEffect transition="in" filter="wipe(up)">
                                      <p:cBhvr>
                                        <p:cTn id="51" dur="500"/>
                                        <p:tgtEl>
                                          <p:spTgt spid="26"/>
                                        </p:tgtEl>
                                      </p:cBhvr>
                                    </p:animEffect>
                                  </p:childTnLst>
                                </p:cTn>
                              </p:par>
                            </p:childTnLst>
                          </p:cTn>
                        </p:par>
                        <p:par>
                          <p:cTn id="52" fill="hold">
                            <p:stCondLst>
                              <p:cond delay="1000"/>
                            </p:stCondLst>
                            <p:childTnLst>
                              <p:par>
                                <p:cTn id="53" presetID="53" presetClass="entr" presetSubtype="16" fill="hold" grpId="0" nodeType="afterEffect">
                                  <p:stCondLst>
                                    <p:cond delay="0"/>
                                  </p:stCondLst>
                                  <p:childTnLst>
                                    <p:set>
                                      <p:cBhvr>
                                        <p:cTn id="54" dur="1" fill="hold">
                                          <p:stCondLst>
                                            <p:cond delay="0"/>
                                          </p:stCondLst>
                                        </p:cTn>
                                        <p:tgtEl>
                                          <p:spTgt spid="46"/>
                                        </p:tgtEl>
                                        <p:attrNameLst>
                                          <p:attrName>style.visibility</p:attrName>
                                        </p:attrNameLst>
                                      </p:cBhvr>
                                      <p:to>
                                        <p:strVal val="visible"/>
                                      </p:to>
                                    </p:set>
                                    <p:anim calcmode="lin" valueType="num">
                                      <p:cBhvr>
                                        <p:cTn id="55" dur="500" fill="hold"/>
                                        <p:tgtEl>
                                          <p:spTgt spid="46"/>
                                        </p:tgtEl>
                                        <p:attrNameLst>
                                          <p:attrName>ppt_w</p:attrName>
                                        </p:attrNameLst>
                                      </p:cBhvr>
                                      <p:tavLst>
                                        <p:tav tm="0">
                                          <p:val>
                                            <p:fltVal val="0"/>
                                          </p:val>
                                        </p:tav>
                                        <p:tav tm="100000">
                                          <p:val>
                                            <p:strVal val="#ppt_w"/>
                                          </p:val>
                                        </p:tav>
                                      </p:tavLst>
                                    </p:anim>
                                    <p:anim calcmode="lin" valueType="num">
                                      <p:cBhvr>
                                        <p:cTn id="56" dur="500" fill="hold"/>
                                        <p:tgtEl>
                                          <p:spTgt spid="46"/>
                                        </p:tgtEl>
                                        <p:attrNameLst>
                                          <p:attrName>ppt_h</p:attrName>
                                        </p:attrNameLst>
                                      </p:cBhvr>
                                      <p:tavLst>
                                        <p:tav tm="0">
                                          <p:val>
                                            <p:fltVal val="0"/>
                                          </p:val>
                                        </p:tav>
                                        <p:tav tm="100000">
                                          <p:val>
                                            <p:strVal val="#ppt_h"/>
                                          </p:val>
                                        </p:tav>
                                      </p:tavLst>
                                    </p:anim>
                                    <p:animEffect transition="in" filter="fade">
                                      <p:cBhvr>
                                        <p:cTn id="57" dur="500"/>
                                        <p:tgtEl>
                                          <p:spTgt spid="46"/>
                                        </p:tgtEl>
                                      </p:cBhvr>
                                    </p:animEffect>
                                  </p:childTnLst>
                                </p:cTn>
                              </p:par>
                            </p:childTnLst>
                          </p:cTn>
                        </p:par>
                      </p:childTnLst>
                    </p:cTn>
                  </p:par>
                  <p:par>
                    <p:cTn id="58" fill="hold">
                      <p:stCondLst>
                        <p:cond delay="indefinite"/>
                      </p:stCondLst>
                      <p:childTnLst>
                        <p:par>
                          <p:cTn id="59" fill="hold">
                            <p:stCondLst>
                              <p:cond delay="0"/>
                            </p:stCondLst>
                            <p:childTnLst>
                              <p:par>
                                <p:cTn id="60" presetID="2" presetClass="entr" presetSubtype="8" fill="hold" grpId="0" nodeType="clickEffect">
                                  <p:stCondLst>
                                    <p:cond delay="0"/>
                                  </p:stCondLst>
                                  <p:childTnLst>
                                    <p:set>
                                      <p:cBhvr>
                                        <p:cTn id="61" dur="1" fill="hold">
                                          <p:stCondLst>
                                            <p:cond delay="0"/>
                                          </p:stCondLst>
                                        </p:cTn>
                                        <p:tgtEl>
                                          <p:spTgt spid="15"/>
                                        </p:tgtEl>
                                        <p:attrNameLst>
                                          <p:attrName>style.visibility</p:attrName>
                                        </p:attrNameLst>
                                      </p:cBhvr>
                                      <p:to>
                                        <p:strVal val="visible"/>
                                      </p:to>
                                    </p:set>
                                    <p:anim calcmode="lin" valueType="num">
                                      <p:cBhvr additive="base">
                                        <p:cTn id="62" dur="500" fill="hold"/>
                                        <p:tgtEl>
                                          <p:spTgt spid="15"/>
                                        </p:tgtEl>
                                        <p:attrNameLst>
                                          <p:attrName>ppt_x</p:attrName>
                                        </p:attrNameLst>
                                      </p:cBhvr>
                                      <p:tavLst>
                                        <p:tav tm="0">
                                          <p:val>
                                            <p:strVal val="0-#ppt_w/2"/>
                                          </p:val>
                                        </p:tav>
                                        <p:tav tm="100000">
                                          <p:val>
                                            <p:strVal val="#ppt_x"/>
                                          </p:val>
                                        </p:tav>
                                      </p:tavLst>
                                    </p:anim>
                                    <p:anim calcmode="lin" valueType="num">
                                      <p:cBhvr additive="base">
                                        <p:cTn id="63" dur="500" fill="hold"/>
                                        <p:tgtEl>
                                          <p:spTgt spid="15"/>
                                        </p:tgtEl>
                                        <p:attrNameLst>
                                          <p:attrName>ppt_y</p:attrName>
                                        </p:attrNameLst>
                                      </p:cBhvr>
                                      <p:tavLst>
                                        <p:tav tm="0">
                                          <p:val>
                                            <p:strVal val="#ppt_y"/>
                                          </p:val>
                                        </p:tav>
                                        <p:tav tm="100000">
                                          <p:val>
                                            <p:strVal val="#ppt_y"/>
                                          </p:val>
                                        </p:tav>
                                      </p:tavLst>
                                    </p:anim>
                                  </p:childTnLst>
                                </p:cTn>
                              </p:par>
                            </p:childTnLst>
                          </p:cTn>
                        </p:par>
                        <p:par>
                          <p:cTn id="64" fill="hold">
                            <p:stCondLst>
                              <p:cond delay="500"/>
                            </p:stCondLst>
                            <p:childTnLst>
                              <p:par>
                                <p:cTn id="65" presetID="22" presetClass="entr" presetSubtype="8" fill="hold" nodeType="afterEffect">
                                  <p:stCondLst>
                                    <p:cond delay="0"/>
                                  </p:stCondLst>
                                  <p:childTnLst>
                                    <p:set>
                                      <p:cBhvr>
                                        <p:cTn id="66" dur="1" fill="hold">
                                          <p:stCondLst>
                                            <p:cond delay="0"/>
                                          </p:stCondLst>
                                        </p:cTn>
                                        <p:tgtEl>
                                          <p:spTgt spid="29"/>
                                        </p:tgtEl>
                                        <p:attrNameLst>
                                          <p:attrName>style.visibility</p:attrName>
                                        </p:attrNameLst>
                                      </p:cBhvr>
                                      <p:to>
                                        <p:strVal val="visible"/>
                                      </p:to>
                                    </p:set>
                                    <p:animEffect transition="in" filter="wipe(left)">
                                      <p:cBhvr>
                                        <p:cTn id="67" dur="500"/>
                                        <p:tgtEl>
                                          <p:spTgt spid="29"/>
                                        </p:tgtEl>
                                      </p:cBhvr>
                                    </p:animEffect>
                                  </p:childTnLst>
                                </p:cTn>
                              </p:par>
                            </p:childTnLst>
                          </p:cTn>
                        </p:par>
                        <p:par>
                          <p:cTn id="68" fill="hold">
                            <p:stCondLst>
                              <p:cond delay="1000"/>
                            </p:stCondLst>
                            <p:childTnLst>
                              <p:par>
                                <p:cTn id="69" presetID="53" presetClass="entr" presetSubtype="16" fill="hold" grpId="0" nodeType="afterEffect">
                                  <p:stCondLst>
                                    <p:cond delay="0"/>
                                  </p:stCondLst>
                                  <p:childTnLst>
                                    <p:set>
                                      <p:cBhvr>
                                        <p:cTn id="70" dur="1" fill="hold">
                                          <p:stCondLst>
                                            <p:cond delay="0"/>
                                          </p:stCondLst>
                                        </p:cTn>
                                        <p:tgtEl>
                                          <p:spTgt spid="47"/>
                                        </p:tgtEl>
                                        <p:attrNameLst>
                                          <p:attrName>style.visibility</p:attrName>
                                        </p:attrNameLst>
                                      </p:cBhvr>
                                      <p:to>
                                        <p:strVal val="visible"/>
                                      </p:to>
                                    </p:set>
                                    <p:anim calcmode="lin" valueType="num">
                                      <p:cBhvr>
                                        <p:cTn id="71" dur="500" fill="hold"/>
                                        <p:tgtEl>
                                          <p:spTgt spid="47"/>
                                        </p:tgtEl>
                                        <p:attrNameLst>
                                          <p:attrName>ppt_w</p:attrName>
                                        </p:attrNameLst>
                                      </p:cBhvr>
                                      <p:tavLst>
                                        <p:tav tm="0">
                                          <p:val>
                                            <p:fltVal val="0"/>
                                          </p:val>
                                        </p:tav>
                                        <p:tav tm="100000">
                                          <p:val>
                                            <p:strVal val="#ppt_w"/>
                                          </p:val>
                                        </p:tav>
                                      </p:tavLst>
                                    </p:anim>
                                    <p:anim calcmode="lin" valueType="num">
                                      <p:cBhvr>
                                        <p:cTn id="72" dur="500" fill="hold"/>
                                        <p:tgtEl>
                                          <p:spTgt spid="47"/>
                                        </p:tgtEl>
                                        <p:attrNameLst>
                                          <p:attrName>ppt_h</p:attrName>
                                        </p:attrNameLst>
                                      </p:cBhvr>
                                      <p:tavLst>
                                        <p:tav tm="0">
                                          <p:val>
                                            <p:fltVal val="0"/>
                                          </p:val>
                                        </p:tav>
                                        <p:tav tm="100000">
                                          <p:val>
                                            <p:strVal val="#ppt_h"/>
                                          </p:val>
                                        </p:tav>
                                      </p:tavLst>
                                    </p:anim>
                                    <p:animEffect transition="in" filter="fade">
                                      <p:cBhvr>
                                        <p:cTn id="73" dur="500"/>
                                        <p:tgtEl>
                                          <p:spTgt spid="47"/>
                                        </p:tgtEl>
                                      </p:cBhvr>
                                    </p:animEffect>
                                  </p:childTnLst>
                                </p:cTn>
                              </p:par>
                            </p:childTnLst>
                          </p:cTn>
                        </p:par>
                      </p:childTnLst>
                    </p:cTn>
                  </p:par>
                  <p:par>
                    <p:cTn id="74" fill="hold">
                      <p:stCondLst>
                        <p:cond delay="indefinite"/>
                      </p:stCondLst>
                      <p:childTnLst>
                        <p:par>
                          <p:cTn id="75" fill="hold">
                            <p:stCondLst>
                              <p:cond delay="0"/>
                            </p:stCondLst>
                            <p:childTnLst>
                              <p:par>
                                <p:cTn id="76" presetID="2" presetClass="entr" presetSubtype="8" fill="hold" grpId="0" nodeType="clickEffect">
                                  <p:stCondLst>
                                    <p:cond delay="0"/>
                                  </p:stCondLst>
                                  <p:childTnLst>
                                    <p:set>
                                      <p:cBhvr>
                                        <p:cTn id="77" dur="1" fill="hold">
                                          <p:stCondLst>
                                            <p:cond delay="0"/>
                                          </p:stCondLst>
                                        </p:cTn>
                                        <p:tgtEl>
                                          <p:spTgt spid="16"/>
                                        </p:tgtEl>
                                        <p:attrNameLst>
                                          <p:attrName>style.visibility</p:attrName>
                                        </p:attrNameLst>
                                      </p:cBhvr>
                                      <p:to>
                                        <p:strVal val="visible"/>
                                      </p:to>
                                    </p:set>
                                    <p:anim calcmode="lin" valueType="num">
                                      <p:cBhvr additive="base">
                                        <p:cTn id="78" dur="500" fill="hold"/>
                                        <p:tgtEl>
                                          <p:spTgt spid="16"/>
                                        </p:tgtEl>
                                        <p:attrNameLst>
                                          <p:attrName>ppt_x</p:attrName>
                                        </p:attrNameLst>
                                      </p:cBhvr>
                                      <p:tavLst>
                                        <p:tav tm="0">
                                          <p:val>
                                            <p:strVal val="0-#ppt_w/2"/>
                                          </p:val>
                                        </p:tav>
                                        <p:tav tm="100000">
                                          <p:val>
                                            <p:strVal val="#ppt_x"/>
                                          </p:val>
                                        </p:tav>
                                      </p:tavLst>
                                    </p:anim>
                                    <p:anim calcmode="lin" valueType="num">
                                      <p:cBhvr additive="base">
                                        <p:cTn id="79" dur="500" fill="hold"/>
                                        <p:tgtEl>
                                          <p:spTgt spid="16"/>
                                        </p:tgtEl>
                                        <p:attrNameLst>
                                          <p:attrName>ppt_y</p:attrName>
                                        </p:attrNameLst>
                                      </p:cBhvr>
                                      <p:tavLst>
                                        <p:tav tm="0">
                                          <p:val>
                                            <p:strVal val="#ppt_y"/>
                                          </p:val>
                                        </p:tav>
                                        <p:tav tm="100000">
                                          <p:val>
                                            <p:strVal val="#ppt_y"/>
                                          </p:val>
                                        </p:tav>
                                      </p:tavLst>
                                    </p:anim>
                                  </p:childTnLst>
                                </p:cTn>
                              </p:par>
                            </p:childTnLst>
                          </p:cTn>
                        </p:par>
                        <p:par>
                          <p:cTn id="80" fill="hold">
                            <p:stCondLst>
                              <p:cond delay="500"/>
                            </p:stCondLst>
                            <p:childTnLst>
                              <p:par>
                                <p:cTn id="81" presetID="22" presetClass="entr" presetSubtype="8" fill="hold" nodeType="afterEffect">
                                  <p:stCondLst>
                                    <p:cond delay="0"/>
                                  </p:stCondLst>
                                  <p:childTnLst>
                                    <p:set>
                                      <p:cBhvr>
                                        <p:cTn id="82" dur="1" fill="hold">
                                          <p:stCondLst>
                                            <p:cond delay="0"/>
                                          </p:stCondLst>
                                        </p:cTn>
                                        <p:tgtEl>
                                          <p:spTgt spid="34"/>
                                        </p:tgtEl>
                                        <p:attrNameLst>
                                          <p:attrName>style.visibility</p:attrName>
                                        </p:attrNameLst>
                                      </p:cBhvr>
                                      <p:to>
                                        <p:strVal val="visible"/>
                                      </p:to>
                                    </p:set>
                                    <p:animEffect transition="in" filter="wipe(left)">
                                      <p:cBhvr>
                                        <p:cTn id="83" dur="500"/>
                                        <p:tgtEl>
                                          <p:spTgt spid="34"/>
                                        </p:tgtEl>
                                      </p:cBhvr>
                                    </p:animEffect>
                                  </p:childTnLst>
                                </p:cTn>
                              </p:par>
                            </p:childTnLst>
                          </p:cTn>
                        </p:par>
                        <p:par>
                          <p:cTn id="84" fill="hold">
                            <p:stCondLst>
                              <p:cond delay="1000"/>
                            </p:stCondLst>
                            <p:childTnLst>
                              <p:par>
                                <p:cTn id="85" presetID="53" presetClass="entr" presetSubtype="16" fill="hold" grpId="0" nodeType="afterEffect">
                                  <p:stCondLst>
                                    <p:cond delay="0"/>
                                  </p:stCondLst>
                                  <p:childTnLst>
                                    <p:set>
                                      <p:cBhvr>
                                        <p:cTn id="86" dur="1" fill="hold">
                                          <p:stCondLst>
                                            <p:cond delay="0"/>
                                          </p:stCondLst>
                                        </p:cTn>
                                        <p:tgtEl>
                                          <p:spTgt spid="48"/>
                                        </p:tgtEl>
                                        <p:attrNameLst>
                                          <p:attrName>style.visibility</p:attrName>
                                        </p:attrNameLst>
                                      </p:cBhvr>
                                      <p:to>
                                        <p:strVal val="visible"/>
                                      </p:to>
                                    </p:set>
                                    <p:anim calcmode="lin" valueType="num">
                                      <p:cBhvr>
                                        <p:cTn id="87" dur="500" fill="hold"/>
                                        <p:tgtEl>
                                          <p:spTgt spid="48"/>
                                        </p:tgtEl>
                                        <p:attrNameLst>
                                          <p:attrName>ppt_w</p:attrName>
                                        </p:attrNameLst>
                                      </p:cBhvr>
                                      <p:tavLst>
                                        <p:tav tm="0">
                                          <p:val>
                                            <p:fltVal val="0"/>
                                          </p:val>
                                        </p:tav>
                                        <p:tav tm="100000">
                                          <p:val>
                                            <p:strVal val="#ppt_w"/>
                                          </p:val>
                                        </p:tav>
                                      </p:tavLst>
                                    </p:anim>
                                    <p:anim calcmode="lin" valueType="num">
                                      <p:cBhvr>
                                        <p:cTn id="88" dur="500" fill="hold"/>
                                        <p:tgtEl>
                                          <p:spTgt spid="48"/>
                                        </p:tgtEl>
                                        <p:attrNameLst>
                                          <p:attrName>ppt_h</p:attrName>
                                        </p:attrNameLst>
                                      </p:cBhvr>
                                      <p:tavLst>
                                        <p:tav tm="0">
                                          <p:val>
                                            <p:fltVal val="0"/>
                                          </p:val>
                                        </p:tav>
                                        <p:tav tm="100000">
                                          <p:val>
                                            <p:strVal val="#ppt_h"/>
                                          </p:val>
                                        </p:tav>
                                      </p:tavLst>
                                    </p:anim>
                                    <p:animEffect transition="in" filter="fade">
                                      <p:cBhvr>
                                        <p:cTn id="89" dur="500"/>
                                        <p:tgtEl>
                                          <p:spTgt spid="48"/>
                                        </p:tgtEl>
                                      </p:cBhvr>
                                    </p:animEffect>
                                  </p:childTnLst>
                                </p:cTn>
                              </p:par>
                            </p:childTnLst>
                          </p:cTn>
                        </p:par>
                      </p:childTnLst>
                    </p:cTn>
                  </p:par>
                  <p:par>
                    <p:cTn id="90" fill="hold">
                      <p:stCondLst>
                        <p:cond delay="indefinite"/>
                      </p:stCondLst>
                      <p:childTnLst>
                        <p:par>
                          <p:cTn id="91" fill="hold">
                            <p:stCondLst>
                              <p:cond delay="0"/>
                            </p:stCondLst>
                            <p:childTnLst>
                              <p:par>
                                <p:cTn id="92" presetID="2" presetClass="entr" presetSubtype="8" fill="hold" grpId="0" nodeType="clickEffect">
                                  <p:stCondLst>
                                    <p:cond delay="0"/>
                                  </p:stCondLst>
                                  <p:childTnLst>
                                    <p:set>
                                      <p:cBhvr>
                                        <p:cTn id="93" dur="1" fill="hold">
                                          <p:stCondLst>
                                            <p:cond delay="0"/>
                                          </p:stCondLst>
                                        </p:cTn>
                                        <p:tgtEl>
                                          <p:spTgt spid="17"/>
                                        </p:tgtEl>
                                        <p:attrNameLst>
                                          <p:attrName>style.visibility</p:attrName>
                                        </p:attrNameLst>
                                      </p:cBhvr>
                                      <p:to>
                                        <p:strVal val="visible"/>
                                      </p:to>
                                    </p:set>
                                    <p:anim calcmode="lin" valueType="num">
                                      <p:cBhvr additive="base">
                                        <p:cTn id="94" dur="500" fill="hold"/>
                                        <p:tgtEl>
                                          <p:spTgt spid="17"/>
                                        </p:tgtEl>
                                        <p:attrNameLst>
                                          <p:attrName>ppt_x</p:attrName>
                                        </p:attrNameLst>
                                      </p:cBhvr>
                                      <p:tavLst>
                                        <p:tav tm="0">
                                          <p:val>
                                            <p:strVal val="0-#ppt_w/2"/>
                                          </p:val>
                                        </p:tav>
                                        <p:tav tm="100000">
                                          <p:val>
                                            <p:strVal val="#ppt_x"/>
                                          </p:val>
                                        </p:tav>
                                      </p:tavLst>
                                    </p:anim>
                                    <p:anim calcmode="lin" valueType="num">
                                      <p:cBhvr additive="base">
                                        <p:cTn id="95" dur="500" fill="hold"/>
                                        <p:tgtEl>
                                          <p:spTgt spid="17"/>
                                        </p:tgtEl>
                                        <p:attrNameLst>
                                          <p:attrName>ppt_y</p:attrName>
                                        </p:attrNameLst>
                                      </p:cBhvr>
                                      <p:tavLst>
                                        <p:tav tm="0">
                                          <p:val>
                                            <p:strVal val="#ppt_y"/>
                                          </p:val>
                                        </p:tav>
                                        <p:tav tm="100000">
                                          <p:val>
                                            <p:strVal val="#ppt_y"/>
                                          </p:val>
                                        </p:tav>
                                      </p:tavLst>
                                    </p:anim>
                                  </p:childTnLst>
                                </p:cTn>
                              </p:par>
                            </p:childTnLst>
                          </p:cTn>
                        </p:par>
                        <p:par>
                          <p:cTn id="96" fill="hold">
                            <p:stCondLst>
                              <p:cond delay="500"/>
                            </p:stCondLst>
                            <p:childTnLst>
                              <p:par>
                                <p:cTn id="97" presetID="22" presetClass="entr" presetSubtype="8" fill="hold" nodeType="afterEffect">
                                  <p:stCondLst>
                                    <p:cond delay="0"/>
                                  </p:stCondLst>
                                  <p:childTnLst>
                                    <p:set>
                                      <p:cBhvr>
                                        <p:cTn id="98" dur="1" fill="hold">
                                          <p:stCondLst>
                                            <p:cond delay="0"/>
                                          </p:stCondLst>
                                        </p:cTn>
                                        <p:tgtEl>
                                          <p:spTgt spid="37"/>
                                        </p:tgtEl>
                                        <p:attrNameLst>
                                          <p:attrName>style.visibility</p:attrName>
                                        </p:attrNameLst>
                                      </p:cBhvr>
                                      <p:to>
                                        <p:strVal val="visible"/>
                                      </p:to>
                                    </p:set>
                                    <p:animEffect transition="in" filter="wipe(left)">
                                      <p:cBhvr>
                                        <p:cTn id="99" dur="500"/>
                                        <p:tgtEl>
                                          <p:spTgt spid="37"/>
                                        </p:tgtEl>
                                      </p:cBhvr>
                                    </p:animEffect>
                                  </p:childTnLst>
                                </p:cTn>
                              </p:par>
                            </p:childTnLst>
                          </p:cTn>
                        </p:par>
                        <p:par>
                          <p:cTn id="100" fill="hold">
                            <p:stCondLst>
                              <p:cond delay="1000"/>
                            </p:stCondLst>
                            <p:childTnLst>
                              <p:par>
                                <p:cTn id="101" presetID="53" presetClass="entr" presetSubtype="16" fill="hold" grpId="0" nodeType="afterEffect">
                                  <p:stCondLst>
                                    <p:cond delay="0"/>
                                  </p:stCondLst>
                                  <p:childTnLst>
                                    <p:set>
                                      <p:cBhvr>
                                        <p:cTn id="102" dur="1" fill="hold">
                                          <p:stCondLst>
                                            <p:cond delay="0"/>
                                          </p:stCondLst>
                                        </p:cTn>
                                        <p:tgtEl>
                                          <p:spTgt spid="49"/>
                                        </p:tgtEl>
                                        <p:attrNameLst>
                                          <p:attrName>style.visibility</p:attrName>
                                        </p:attrNameLst>
                                      </p:cBhvr>
                                      <p:to>
                                        <p:strVal val="visible"/>
                                      </p:to>
                                    </p:set>
                                    <p:anim calcmode="lin" valueType="num">
                                      <p:cBhvr>
                                        <p:cTn id="103" dur="500" fill="hold"/>
                                        <p:tgtEl>
                                          <p:spTgt spid="49"/>
                                        </p:tgtEl>
                                        <p:attrNameLst>
                                          <p:attrName>ppt_w</p:attrName>
                                        </p:attrNameLst>
                                      </p:cBhvr>
                                      <p:tavLst>
                                        <p:tav tm="0">
                                          <p:val>
                                            <p:fltVal val="0"/>
                                          </p:val>
                                        </p:tav>
                                        <p:tav tm="100000">
                                          <p:val>
                                            <p:strVal val="#ppt_w"/>
                                          </p:val>
                                        </p:tav>
                                      </p:tavLst>
                                    </p:anim>
                                    <p:anim calcmode="lin" valueType="num">
                                      <p:cBhvr>
                                        <p:cTn id="104" dur="500" fill="hold"/>
                                        <p:tgtEl>
                                          <p:spTgt spid="49"/>
                                        </p:tgtEl>
                                        <p:attrNameLst>
                                          <p:attrName>ppt_h</p:attrName>
                                        </p:attrNameLst>
                                      </p:cBhvr>
                                      <p:tavLst>
                                        <p:tav tm="0">
                                          <p:val>
                                            <p:fltVal val="0"/>
                                          </p:val>
                                        </p:tav>
                                        <p:tav tm="100000">
                                          <p:val>
                                            <p:strVal val="#ppt_h"/>
                                          </p:val>
                                        </p:tav>
                                      </p:tavLst>
                                    </p:anim>
                                    <p:animEffect transition="in" filter="fade">
                                      <p:cBhvr>
                                        <p:cTn id="105"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16" grpId="0" animBg="1"/>
      <p:bldP spid="17" grpId="0" animBg="1"/>
      <p:bldP spid="44" grpId="0" animBg="1"/>
      <p:bldP spid="45" grpId="0" animBg="1"/>
      <p:bldP spid="46" grpId="0" animBg="1"/>
      <p:bldP spid="47" grpId="0" animBg="1"/>
      <p:bldP spid="48" grpId="0" animBg="1"/>
      <p:bldP spid="4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5AF234FC-5CB1-4F64-84A5-E81644F31A1F}"/>
              </a:ext>
            </a:extLst>
          </p:cNvPr>
          <p:cNvPicPr>
            <a:picLocks noChangeAspect="1"/>
          </p:cNvPicPr>
          <p:nvPr/>
        </p:nvPicPr>
        <p:blipFill>
          <a:blip r:embed="rId2"/>
          <a:stretch>
            <a:fillRect/>
          </a:stretch>
        </p:blipFill>
        <p:spPr>
          <a:xfrm>
            <a:off x="3724533" y="1130983"/>
            <a:ext cx="8412785" cy="5569357"/>
          </a:xfrm>
          <a:prstGeom prst="rect">
            <a:avLst/>
          </a:prstGeom>
          <a:ln w="6350">
            <a:solidFill>
              <a:schemeClr val="accent6">
                <a:lumMod val="50000"/>
              </a:schemeClr>
            </a:solidFill>
          </a:ln>
        </p:spPr>
      </p:pic>
      <p:sp>
        <p:nvSpPr>
          <p:cNvPr id="5" name="TextBox 4">
            <a:extLst>
              <a:ext uri="{FF2B5EF4-FFF2-40B4-BE49-F238E27FC236}">
                <a16:creationId xmlns:a16="http://schemas.microsoft.com/office/drawing/2014/main" id="{A7ADCAFC-5A22-4403-9B6F-9D30A336FD7A}"/>
              </a:ext>
            </a:extLst>
          </p:cNvPr>
          <p:cNvSpPr txBox="1"/>
          <p:nvPr/>
        </p:nvSpPr>
        <p:spPr>
          <a:xfrm>
            <a:off x="6812758" y="139214"/>
            <a:ext cx="2757488" cy="369332"/>
          </a:xfrm>
          <a:prstGeom prst="rect">
            <a:avLst/>
          </a:prstGeom>
          <a:noFill/>
        </p:spPr>
        <p:txBody>
          <a:bodyPr wrap="square" rtlCol="0">
            <a:spAutoFit/>
          </a:bodyPr>
          <a:lstStyle/>
          <a:p>
            <a:r>
              <a:rPr lang="en-CA" dirty="0"/>
              <a:t>Inspecting Your  Workbook</a:t>
            </a:r>
            <a:endParaRPr lang="en-GB" dirty="0"/>
          </a:p>
        </p:txBody>
      </p:sp>
      <p:pic>
        <p:nvPicPr>
          <p:cNvPr id="3" name="Picture 2">
            <a:extLst>
              <a:ext uri="{FF2B5EF4-FFF2-40B4-BE49-F238E27FC236}">
                <a16:creationId xmlns:a16="http://schemas.microsoft.com/office/drawing/2014/main" id="{ABA60B96-AB2E-4353-808D-5AB3D0B013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90051" y="3266902"/>
            <a:ext cx="731564" cy="656811"/>
          </a:xfrm>
          <a:prstGeom prst="rect">
            <a:avLst/>
          </a:prstGeom>
        </p:spPr>
      </p:pic>
      <p:pic>
        <p:nvPicPr>
          <p:cNvPr id="10" name="Picture 9">
            <a:extLst>
              <a:ext uri="{FF2B5EF4-FFF2-40B4-BE49-F238E27FC236}">
                <a16:creationId xmlns:a16="http://schemas.microsoft.com/office/drawing/2014/main" id="{91F2D194-DA1A-463A-8B9D-6255F89A4E5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09204" y="3203139"/>
            <a:ext cx="2868861" cy="1710316"/>
          </a:xfrm>
          <a:prstGeom prst="rect">
            <a:avLst/>
          </a:prstGeom>
        </p:spPr>
      </p:pic>
      <p:sp>
        <p:nvSpPr>
          <p:cNvPr id="11" name="TextBox 10">
            <a:extLst>
              <a:ext uri="{FF2B5EF4-FFF2-40B4-BE49-F238E27FC236}">
                <a16:creationId xmlns:a16="http://schemas.microsoft.com/office/drawing/2014/main" id="{5DB89973-C946-4AD7-8E47-DB5198C664DD}"/>
              </a:ext>
            </a:extLst>
          </p:cNvPr>
          <p:cNvSpPr txBox="1"/>
          <p:nvPr/>
        </p:nvSpPr>
        <p:spPr>
          <a:xfrm>
            <a:off x="7668185" y="720602"/>
            <a:ext cx="4469133" cy="707886"/>
          </a:xfrm>
          <a:prstGeom prst="rect">
            <a:avLst/>
          </a:prstGeom>
          <a:solidFill>
            <a:srgbClr val="FFF8E5"/>
          </a:solidFill>
          <a:ln w="19050">
            <a:solidFill>
              <a:schemeClr val="accent2"/>
            </a:solidFill>
          </a:ln>
        </p:spPr>
        <p:txBody>
          <a:bodyPr wrap="square" rtlCol="0">
            <a:spAutoFit/>
          </a:bodyPr>
          <a:lstStyle/>
          <a:p>
            <a:r>
              <a:rPr lang="en-CA" sz="2000" dirty="0"/>
              <a:t>Check and update hidden document properties and personal information.</a:t>
            </a:r>
            <a:endParaRPr lang="en-GB" sz="2000" dirty="0"/>
          </a:p>
        </p:txBody>
      </p:sp>
      <p:sp>
        <p:nvSpPr>
          <p:cNvPr id="12" name="TextBox 11">
            <a:extLst>
              <a:ext uri="{FF2B5EF4-FFF2-40B4-BE49-F238E27FC236}">
                <a16:creationId xmlns:a16="http://schemas.microsoft.com/office/drawing/2014/main" id="{9F0E1B57-B135-4C29-8476-36AF3B5BCF20}"/>
              </a:ext>
            </a:extLst>
          </p:cNvPr>
          <p:cNvSpPr txBox="1"/>
          <p:nvPr/>
        </p:nvSpPr>
        <p:spPr>
          <a:xfrm>
            <a:off x="7985760" y="1746676"/>
            <a:ext cx="4114373" cy="707886"/>
          </a:xfrm>
          <a:prstGeom prst="rect">
            <a:avLst/>
          </a:prstGeom>
          <a:solidFill>
            <a:srgbClr val="FFF8E5"/>
          </a:solidFill>
          <a:ln w="19050">
            <a:solidFill>
              <a:schemeClr val="accent2"/>
            </a:solidFill>
          </a:ln>
        </p:spPr>
        <p:txBody>
          <a:bodyPr wrap="square" rtlCol="0">
            <a:spAutoFit/>
          </a:bodyPr>
          <a:lstStyle/>
          <a:p>
            <a:r>
              <a:rPr lang="en-CA" sz="2000" dirty="0"/>
              <a:t>Check your document for accessibility by people with disabilities.</a:t>
            </a:r>
            <a:endParaRPr lang="en-GB" sz="2000" dirty="0"/>
          </a:p>
        </p:txBody>
      </p:sp>
      <p:sp>
        <p:nvSpPr>
          <p:cNvPr id="13" name="TextBox 12">
            <a:extLst>
              <a:ext uri="{FF2B5EF4-FFF2-40B4-BE49-F238E27FC236}">
                <a16:creationId xmlns:a16="http://schemas.microsoft.com/office/drawing/2014/main" id="{ED2C48C2-E4BC-46AB-9430-851C1B2424CB}"/>
              </a:ext>
            </a:extLst>
          </p:cNvPr>
          <p:cNvSpPr txBox="1"/>
          <p:nvPr/>
        </p:nvSpPr>
        <p:spPr>
          <a:xfrm>
            <a:off x="7422201" y="5749302"/>
            <a:ext cx="4469133" cy="707886"/>
          </a:xfrm>
          <a:prstGeom prst="rect">
            <a:avLst/>
          </a:prstGeom>
          <a:solidFill>
            <a:srgbClr val="FFF8E5"/>
          </a:solidFill>
          <a:ln w="19050">
            <a:solidFill>
              <a:schemeClr val="accent2"/>
            </a:solidFill>
          </a:ln>
        </p:spPr>
        <p:txBody>
          <a:bodyPr wrap="square" rtlCol="0">
            <a:spAutoFit/>
          </a:bodyPr>
          <a:lstStyle/>
          <a:p>
            <a:r>
              <a:rPr lang="en-CA" sz="2000" dirty="0"/>
              <a:t>Check if your workbook is compatible with earlier versions of Excel.</a:t>
            </a:r>
            <a:endParaRPr lang="en-GB" sz="2000" dirty="0"/>
          </a:p>
        </p:txBody>
      </p:sp>
      <p:sp>
        <p:nvSpPr>
          <p:cNvPr id="14" name="Rectangle 13">
            <a:extLst>
              <a:ext uri="{FF2B5EF4-FFF2-40B4-BE49-F238E27FC236}">
                <a16:creationId xmlns:a16="http://schemas.microsoft.com/office/drawing/2014/main" id="{0CB79F9E-09D4-4DE9-8825-33922370ABE5}"/>
              </a:ext>
            </a:extLst>
          </p:cNvPr>
          <p:cNvSpPr/>
          <p:nvPr/>
        </p:nvSpPr>
        <p:spPr>
          <a:xfrm>
            <a:off x="5921621" y="3226811"/>
            <a:ext cx="2733583" cy="547486"/>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5" name="Straight Arrow Connector 14">
            <a:extLst>
              <a:ext uri="{FF2B5EF4-FFF2-40B4-BE49-F238E27FC236}">
                <a16:creationId xmlns:a16="http://schemas.microsoft.com/office/drawing/2014/main" id="{F6BD2F7A-F125-4FAF-8EE0-2E15843B5AB8}"/>
              </a:ext>
            </a:extLst>
          </p:cNvPr>
          <p:cNvCxnSpPr>
            <a:cxnSpLocks/>
            <a:stCxn id="11" idx="1"/>
            <a:endCxn id="14" idx="0"/>
          </p:cNvCxnSpPr>
          <p:nvPr/>
        </p:nvCxnSpPr>
        <p:spPr>
          <a:xfrm flipH="1">
            <a:off x="7288413" y="1074545"/>
            <a:ext cx="379772" cy="215226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3AF1B788-AF81-4007-A6BE-BBD288774B1C}"/>
              </a:ext>
            </a:extLst>
          </p:cNvPr>
          <p:cNvSpPr/>
          <p:nvPr/>
        </p:nvSpPr>
        <p:spPr>
          <a:xfrm>
            <a:off x="5921615" y="3798597"/>
            <a:ext cx="2733583" cy="514989"/>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7" name="Straight Arrow Connector 16">
            <a:extLst>
              <a:ext uri="{FF2B5EF4-FFF2-40B4-BE49-F238E27FC236}">
                <a16:creationId xmlns:a16="http://schemas.microsoft.com/office/drawing/2014/main" id="{6D9EE079-A0C2-4363-B82C-E7D9E0096296}"/>
              </a:ext>
            </a:extLst>
          </p:cNvPr>
          <p:cNvCxnSpPr>
            <a:cxnSpLocks/>
            <a:stCxn id="12" idx="2"/>
            <a:endCxn id="16" idx="3"/>
          </p:cNvCxnSpPr>
          <p:nvPr/>
        </p:nvCxnSpPr>
        <p:spPr>
          <a:xfrm flipH="1">
            <a:off x="8655198" y="2454562"/>
            <a:ext cx="1387749" cy="160153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2BD4B890-65D9-449C-B0CC-C14A6CB8EF31}"/>
              </a:ext>
            </a:extLst>
          </p:cNvPr>
          <p:cNvSpPr/>
          <p:nvPr/>
        </p:nvSpPr>
        <p:spPr>
          <a:xfrm>
            <a:off x="5921615" y="4345550"/>
            <a:ext cx="2733584" cy="545742"/>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9" name="Straight Arrow Connector 18">
            <a:extLst>
              <a:ext uri="{FF2B5EF4-FFF2-40B4-BE49-F238E27FC236}">
                <a16:creationId xmlns:a16="http://schemas.microsoft.com/office/drawing/2014/main" id="{57EE2405-0F8B-4D89-9DD1-855D1F96B51D}"/>
              </a:ext>
            </a:extLst>
          </p:cNvPr>
          <p:cNvCxnSpPr>
            <a:cxnSpLocks/>
            <a:endCxn id="18" idx="2"/>
          </p:cNvCxnSpPr>
          <p:nvPr/>
        </p:nvCxnSpPr>
        <p:spPr>
          <a:xfrm flipH="1" flipV="1">
            <a:off x="7288407" y="4891292"/>
            <a:ext cx="250172" cy="80584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7A389590-3B51-49BA-AFD6-50DFABC47831}"/>
              </a:ext>
            </a:extLst>
          </p:cNvPr>
          <p:cNvSpPr txBox="1"/>
          <p:nvPr/>
        </p:nvSpPr>
        <p:spPr>
          <a:xfrm>
            <a:off x="190501" y="123825"/>
            <a:ext cx="4513304" cy="400110"/>
          </a:xfrm>
          <a:prstGeom prst="rect">
            <a:avLst/>
          </a:prstGeom>
          <a:solidFill>
            <a:schemeClr val="bg1"/>
          </a:solidFill>
          <a:effectLst>
            <a:glow rad="101600">
              <a:schemeClr val="accent6">
                <a:satMod val="175000"/>
                <a:alpha val="40000"/>
              </a:schemeClr>
            </a:glow>
            <a:softEdge rad="31750"/>
          </a:effectLst>
        </p:spPr>
        <p:txBody>
          <a:bodyPr wrap="square" rtlCol="0">
            <a:spAutoFit/>
          </a:bodyPr>
          <a:lstStyle/>
          <a:p>
            <a:pPr algn="ctr"/>
            <a:r>
              <a:rPr lang="en-CA" sz="2000" dirty="0"/>
              <a:t>The Backstage: A Quick Overview - </a:t>
            </a:r>
            <a:r>
              <a:rPr lang="en-CA" sz="2000" b="1" dirty="0"/>
              <a:t>Info</a:t>
            </a:r>
            <a:endParaRPr lang="en-GB" sz="2000" b="1" dirty="0"/>
          </a:p>
        </p:txBody>
      </p:sp>
      <p:sp>
        <p:nvSpPr>
          <p:cNvPr id="21" name="Slide Number Placeholder 2">
            <a:extLst>
              <a:ext uri="{FF2B5EF4-FFF2-40B4-BE49-F238E27FC236}">
                <a16:creationId xmlns:a16="http://schemas.microsoft.com/office/drawing/2014/main" id="{575D027F-2A2E-479C-93B7-449987473655}"/>
              </a:ext>
            </a:extLst>
          </p:cNvPr>
          <p:cNvSpPr txBox="1">
            <a:spLocks/>
          </p:cNvSpPr>
          <p:nvPr/>
        </p:nvSpPr>
        <p:spPr>
          <a:xfrm>
            <a:off x="0" y="6601812"/>
            <a:ext cx="697761" cy="239326"/>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tx1"/>
                </a:solidFill>
              </a:rPr>
              <a:t>Slide </a:t>
            </a:r>
            <a:fld id="{C662AB10-2557-4585-9AB3-331B34F2A8FA}" type="slidenum">
              <a:rPr lang="en-GB" smtClean="0">
                <a:solidFill>
                  <a:schemeClr val="tx1"/>
                </a:solidFill>
              </a:rPr>
              <a:pPr/>
              <a:t>11</a:t>
            </a:fld>
            <a:endParaRPr lang="en-GB" dirty="0">
              <a:solidFill>
                <a:schemeClr val="tx1"/>
              </a:solidFill>
            </a:endParaRPr>
          </a:p>
        </p:txBody>
      </p:sp>
    </p:spTree>
    <p:extLst>
      <p:ext uri="{BB962C8B-B14F-4D97-AF65-F5344CB8AC3E}">
        <p14:creationId xmlns:p14="http://schemas.microsoft.com/office/powerpoint/2010/main" val="12527096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par>
                          <p:cTn id="8" fill="hold">
                            <p:stCondLst>
                              <p:cond delay="500"/>
                            </p:stCondLst>
                            <p:childTnLst>
                              <p:par>
                                <p:cTn id="9" presetID="2" presetClass="entr" presetSubtype="2"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1+#ppt_w/2"/>
                                          </p:val>
                                        </p:tav>
                                        <p:tav tm="100000">
                                          <p:val>
                                            <p:strVal val="#ppt_x"/>
                                          </p:val>
                                        </p:tav>
                                      </p:tavLst>
                                    </p:anim>
                                    <p:anim calcmode="lin" valueType="num">
                                      <p:cBhvr additive="base">
                                        <p:cTn id="12" dur="500" fill="hold"/>
                                        <p:tgtEl>
                                          <p:spTgt spid="11"/>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22" presetClass="entr" presetSubtype="1" fill="hold" nodeType="after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wipe(up)">
                                      <p:cBhvr>
                                        <p:cTn id="16" dur="500"/>
                                        <p:tgtEl>
                                          <p:spTgt spid="15"/>
                                        </p:tgtEl>
                                      </p:cBhvr>
                                    </p:animEffect>
                                  </p:childTnLst>
                                </p:cTn>
                              </p:par>
                            </p:childTnLst>
                          </p:cTn>
                        </p:par>
                        <p:par>
                          <p:cTn id="17" fill="hold">
                            <p:stCondLst>
                              <p:cond delay="1500"/>
                            </p:stCondLst>
                            <p:childTnLst>
                              <p:par>
                                <p:cTn id="18" presetID="22" presetClass="entr" presetSubtype="1" fill="hold" nodeType="after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up)">
                                      <p:cBhvr>
                                        <p:cTn id="20" dur="500"/>
                                        <p:tgtEl>
                                          <p:spTgt spid="10"/>
                                        </p:tgtEl>
                                      </p:cBhvr>
                                    </p:animEffect>
                                  </p:childTnLst>
                                </p:cTn>
                              </p:par>
                            </p:childTnLst>
                          </p:cTn>
                        </p:par>
                        <p:par>
                          <p:cTn id="21" fill="hold">
                            <p:stCondLst>
                              <p:cond delay="2000"/>
                            </p:stCondLst>
                            <p:childTnLst>
                              <p:par>
                                <p:cTn id="22" presetID="22" presetClass="entr" presetSubtype="1" fill="hold" grpId="0" nodeType="after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wipe(up)">
                                      <p:cBhvr>
                                        <p:cTn id="24" dur="500"/>
                                        <p:tgtEl>
                                          <p:spTgt spid="14"/>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2"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anim calcmode="lin" valueType="num">
                                      <p:cBhvr additive="base">
                                        <p:cTn id="29" dur="500" fill="hold"/>
                                        <p:tgtEl>
                                          <p:spTgt spid="12"/>
                                        </p:tgtEl>
                                        <p:attrNameLst>
                                          <p:attrName>ppt_x</p:attrName>
                                        </p:attrNameLst>
                                      </p:cBhvr>
                                      <p:tavLst>
                                        <p:tav tm="0">
                                          <p:val>
                                            <p:strVal val="1+#ppt_w/2"/>
                                          </p:val>
                                        </p:tav>
                                        <p:tav tm="100000">
                                          <p:val>
                                            <p:strVal val="#ppt_x"/>
                                          </p:val>
                                        </p:tav>
                                      </p:tavLst>
                                    </p:anim>
                                    <p:anim calcmode="lin" valueType="num">
                                      <p:cBhvr additive="base">
                                        <p:cTn id="30" dur="500" fill="hold"/>
                                        <p:tgtEl>
                                          <p:spTgt spid="12"/>
                                        </p:tgtEl>
                                        <p:attrNameLst>
                                          <p:attrName>ppt_y</p:attrName>
                                        </p:attrNameLst>
                                      </p:cBhvr>
                                      <p:tavLst>
                                        <p:tav tm="0">
                                          <p:val>
                                            <p:strVal val="#ppt_y"/>
                                          </p:val>
                                        </p:tav>
                                        <p:tav tm="100000">
                                          <p:val>
                                            <p:strVal val="#ppt_y"/>
                                          </p:val>
                                        </p:tav>
                                      </p:tavLst>
                                    </p:anim>
                                  </p:childTnLst>
                                </p:cTn>
                              </p:par>
                            </p:childTnLst>
                          </p:cTn>
                        </p:par>
                        <p:par>
                          <p:cTn id="31" fill="hold">
                            <p:stCondLst>
                              <p:cond delay="500"/>
                            </p:stCondLst>
                            <p:childTnLst>
                              <p:par>
                                <p:cTn id="32" presetID="22" presetClass="entr" presetSubtype="1" fill="hold" nodeType="after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wipe(up)">
                                      <p:cBhvr>
                                        <p:cTn id="34" dur="500"/>
                                        <p:tgtEl>
                                          <p:spTgt spid="17"/>
                                        </p:tgtEl>
                                      </p:cBhvr>
                                    </p:animEffect>
                                  </p:childTnLst>
                                </p:cTn>
                              </p:par>
                            </p:childTnLst>
                          </p:cTn>
                        </p:par>
                        <p:par>
                          <p:cTn id="35" fill="hold">
                            <p:stCondLst>
                              <p:cond delay="1000"/>
                            </p:stCondLst>
                            <p:childTnLst>
                              <p:par>
                                <p:cTn id="36" presetID="22" presetClass="entr" presetSubtype="2" fill="hold" grpId="0" nodeType="afterEffect">
                                  <p:stCondLst>
                                    <p:cond delay="0"/>
                                  </p:stCondLst>
                                  <p:childTnLst>
                                    <p:set>
                                      <p:cBhvr>
                                        <p:cTn id="37" dur="1" fill="hold">
                                          <p:stCondLst>
                                            <p:cond delay="0"/>
                                          </p:stCondLst>
                                        </p:cTn>
                                        <p:tgtEl>
                                          <p:spTgt spid="16"/>
                                        </p:tgtEl>
                                        <p:attrNameLst>
                                          <p:attrName>style.visibility</p:attrName>
                                        </p:attrNameLst>
                                      </p:cBhvr>
                                      <p:to>
                                        <p:strVal val="visible"/>
                                      </p:to>
                                    </p:set>
                                    <p:animEffect transition="in" filter="wipe(right)">
                                      <p:cBhvr>
                                        <p:cTn id="38" dur="500"/>
                                        <p:tgtEl>
                                          <p:spTgt spid="16"/>
                                        </p:tgtEl>
                                      </p:cBhvr>
                                    </p:animEffect>
                                  </p:childTnLst>
                                </p:cTn>
                              </p:par>
                            </p:childTnLst>
                          </p:cTn>
                        </p:par>
                      </p:childTnLst>
                    </p:cTn>
                  </p:par>
                  <p:par>
                    <p:cTn id="39" fill="hold">
                      <p:stCondLst>
                        <p:cond delay="indefinite"/>
                      </p:stCondLst>
                      <p:childTnLst>
                        <p:par>
                          <p:cTn id="40" fill="hold">
                            <p:stCondLst>
                              <p:cond delay="0"/>
                            </p:stCondLst>
                            <p:childTnLst>
                              <p:par>
                                <p:cTn id="41" presetID="2" presetClass="entr" presetSubtype="2"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 calcmode="lin" valueType="num">
                                      <p:cBhvr additive="base">
                                        <p:cTn id="43" dur="500" fill="hold"/>
                                        <p:tgtEl>
                                          <p:spTgt spid="13"/>
                                        </p:tgtEl>
                                        <p:attrNameLst>
                                          <p:attrName>ppt_x</p:attrName>
                                        </p:attrNameLst>
                                      </p:cBhvr>
                                      <p:tavLst>
                                        <p:tav tm="0">
                                          <p:val>
                                            <p:strVal val="1+#ppt_w/2"/>
                                          </p:val>
                                        </p:tav>
                                        <p:tav tm="100000">
                                          <p:val>
                                            <p:strVal val="#ppt_x"/>
                                          </p:val>
                                        </p:tav>
                                      </p:tavLst>
                                    </p:anim>
                                    <p:anim calcmode="lin" valueType="num">
                                      <p:cBhvr additive="base">
                                        <p:cTn id="44" dur="500" fill="hold"/>
                                        <p:tgtEl>
                                          <p:spTgt spid="13"/>
                                        </p:tgtEl>
                                        <p:attrNameLst>
                                          <p:attrName>ppt_y</p:attrName>
                                        </p:attrNameLst>
                                      </p:cBhvr>
                                      <p:tavLst>
                                        <p:tav tm="0">
                                          <p:val>
                                            <p:strVal val="#ppt_y"/>
                                          </p:val>
                                        </p:tav>
                                        <p:tav tm="100000">
                                          <p:val>
                                            <p:strVal val="#ppt_y"/>
                                          </p:val>
                                        </p:tav>
                                      </p:tavLst>
                                    </p:anim>
                                  </p:childTnLst>
                                </p:cTn>
                              </p:par>
                            </p:childTnLst>
                          </p:cTn>
                        </p:par>
                        <p:par>
                          <p:cTn id="45" fill="hold">
                            <p:stCondLst>
                              <p:cond delay="500"/>
                            </p:stCondLst>
                            <p:childTnLst>
                              <p:par>
                                <p:cTn id="46" presetID="22" presetClass="entr" presetSubtype="2" fill="hold" nodeType="afterEffect">
                                  <p:stCondLst>
                                    <p:cond delay="0"/>
                                  </p:stCondLst>
                                  <p:childTnLst>
                                    <p:set>
                                      <p:cBhvr>
                                        <p:cTn id="47" dur="1" fill="hold">
                                          <p:stCondLst>
                                            <p:cond delay="0"/>
                                          </p:stCondLst>
                                        </p:cTn>
                                        <p:tgtEl>
                                          <p:spTgt spid="19"/>
                                        </p:tgtEl>
                                        <p:attrNameLst>
                                          <p:attrName>style.visibility</p:attrName>
                                        </p:attrNameLst>
                                      </p:cBhvr>
                                      <p:to>
                                        <p:strVal val="visible"/>
                                      </p:to>
                                    </p:set>
                                    <p:animEffect transition="in" filter="wipe(right)">
                                      <p:cBhvr>
                                        <p:cTn id="48" dur="500"/>
                                        <p:tgtEl>
                                          <p:spTgt spid="19"/>
                                        </p:tgtEl>
                                      </p:cBhvr>
                                    </p:animEffect>
                                  </p:childTnLst>
                                </p:cTn>
                              </p:par>
                            </p:childTnLst>
                          </p:cTn>
                        </p:par>
                        <p:par>
                          <p:cTn id="49" fill="hold">
                            <p:stCondLst>
                              <p:cond delay="1000"/>
                            </p:stCondLst>
                            <p:childTnLst>
                              <p:par>
                                <p:cTn id="50" presetID="22" presetClass="entr" presetSubtype="2" fill="hold" grpId="0" nodeType="afterEffect">
                                  <p:stCondLst>
                                    <p:cond delay="0"/>
                                  </p:stCondLst>
                                  <p:childTnLst>
                                    <p:set>
                                      <p:cBhvr>
                                        <p:cTn id="51" dur="1" fill="hold">
                                          <p:stCondLst>
                                            <p:cond delay="0"/>
                                          </p:stCondLst>
                                        </p:cTn>
                                        <p:tgtEl>
                                          <p:spTgt spid="18"/>
                                        </p:tgtEl>
                                        <p:attrNameLst>
                                          <p:attrName>style.visibility</p:attrName>
                                        </p:attrNameLst>
                                      </p:cBhvr>
                                      <p:to>
                                        <p:strVal val="visible"/>
                                      </p:to>
                                    </p:set>
                                    <p:animEffect transition="in" filter="wipe(right)">
                                      <p:cBhvr>
                                        <p:cTn id="52" dur="500"/>
                                        <p:tgtEl>
                                          <p:spTgt spid="18"/>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xit" presetSubtype="4" fill="hold" nodeType="clickEffect">
                                  <p:stCondLst>
                                    <p:cond delay="0"/>
                                  </p:stCondLst>
                                  <p:childTnLst>
                                    <p:animEffect transition="out" filter="wipe(down)">
                                      <p:cBhvr>
                                        <p:cTn id="56" dur="500"/>
                                        <p:tgtEl>
                                          <p:spTgt spid="3"/>
                                        </p:tgtEl>
                                      </p:cBhvr>
                                    </p:animEffect>
                                    <p:set>
                                      <p:cBhvr>
                                        <p:cTn id="57" dur="1" fill="hold">
                                          <p:stCondLst>
                                            <p:cond delay="499"/>
                                          </p:stCondLst>
                                        </p:cTn>
                                        <p:tgtEl>
                                          <p:spTgt spid="3"/>
                                        </p:tgtEl>
                                        <p:attrNameLst>
                                          <p:attrName>style.visibility</p:attrName>
                                        </p:attrNameLst>
                                      </p:cBhvr>
                                      <p:to>
                                        <p:strVal val="hidden"/>
                                      </p:to>
                                    </p:set>
                                  </p:childTnLst>
                                </p:cTn>
                              </p:par>
                              <p:par>
                                <p:cTn id="58" presetID="2" presetClass="exit" presetSubtype="4" fill="hold" nodeType="withEffect">
                                  <p:stCondLst>
                                    <p:cond delay="0"/>
                                  </p:stCondLst>
                                  <p:childTnLst>
                                    <p:anim calcmode="lin" valueType="num">
                                      <p:cBhvr additive="base">
                                        <p:cTn id="59" dur="500"/>
                                        <p:tgtEl>
                                          <p:spTgt spid="10"/>
                                        </p:tgtEl>
                                        <p:attrNameLst>
                                          <p:attrName>ppt_x</p:attrName>
                                        </p:attrNameLst>
                                      </p:cBhvr>
                                      <p:tavLst>
                                        <p:tav tm="0">
                                          <p:val>
                                            <p:strVal val="ppt_x"/>
                                          </p:val>
                                        </p:tav>
                                        <p:tav tm="100000">
                                          <p:val>
                                            <p:strVal val="ppt_x"/>
                                          </p:val>
                                        </p:tav>
                                      </p:tavLst>
                                    </p:anim>
                                    <p:anim calcmode="lin" valueType="num">
                                      <p:cBhvr additive="base">
                                        <p:cTn id="60" dur="500"/>
                                        <p:tgtEl>
                                          <p:spTgt spid="10"/>
                                        </p:tgtEl>
                                        <p:attrNameLst>
                                          <p:attrName>ppt_y</p:attrName>
                                        </p:attrNameLst>
                                      </p:cBhvr>
                                      <p:tavLst>
                                        <p:tav tm="0">
                                          <p:val>
                                            <p:strVal val="ppt_y"/>
                                          </p:val>
                                        </p:tav>
                                        <p:tav tm="100000">
                                          <p:val>
                                            <p:strVal val="1+ppt_h/2"/>
                                          </p:val>
                                        </p:tav>
                                      </p:tavLst>
                                    </p:anim>
                                    <p:set>
                                      <p:cBhvr>
                                        <p:cTn id="61" dur="1" fill="hold">
                                          <p:stCondLst>
                                            <p:cond delay="499"/>
                                          </p:stCondLst>
                                        </p:cTn>
                                        <p:tgtEl>
                                          <p:spTgt spid="10"/>
                                        </p:tgtEl>
                                        <p:attrNameLst>
                                          <p:attrName>style.visibility</p:attrName>
                                        </p:attrNameLst>
                                      </p:cBhvr>
                                      <p:to>
                                        <p:strVal val="hidden"/>
                                      </p:to>
                                    </p:set>
                                  </p:childTnLst>
                                </p:cTn>
                              </p:par>
                              <p:par>
                                <p:cTn id="62" presetID="2" presetClass="exit" presetSubtype="8" fill="hold" grpId="1" nodeType="withEffect">
                                  <p:stCondLst>
                                    <p:cond delay="0"/>
                                  </p:stCondLst>
                                  <p:childTnLst>
                                    <p:anim calcmode="lin" valueType="num">
                                      <p:cBhvr additive="base">
                                        <p:cTn id="63" dur="500"/>
                                        <p:tgtEl>
                                          <p:spTgt spid="14"/>
                                        </p:tgtEl>
                                        <p:attrNameLst>
                                          <p:attrName>ppt_x</p:attrName>
                                        </p:attrNameLst>
                                      </p:cBhvr>
                                      <p:tavLst>
                                        <p:tav tm="0">
                                          <p:val>
                                            <p:strVal val="ppt_x"/>
                                          </p:val>
                                        </p:tav>
                                        <p:tav tm="100000">
                                          <p:val>
                                            <p:strVal val="0-ppt_w/2"/>
                                          </p:val>
                                        </p:tav>
                                      </p:tavLst>
                                    </p:anim>
                                    <p:anim calcmode="lin" valueType="num">
                                      <p:cBhvr additive="base">
                                        <p:cTn id="64" dur="500"/>
                                        <p:tgtEl>
                                          <p:spTgt spid="14"/>
                                        </p:tgtEl>
                                        <p:attrNameLst>
                                          <p:attrName>ppt_y</p:attrName>
                                        </p:attrNameLst>
                                      </p:cBhvr>
                                      <p:tavLst>
                                        <p:tav tm="0">
                                          <p:val>
                                            <p:strVal val="ppt_y"/>
                                          </p:val>
                                        </p:tav>
                                        <p:tav tm="100000">
                                          <p:val>
                                            <p:strVal val="ppt_y"/>
                                          </p:val>
                                        </p:tav>
                                      </p:tavLst>
                                    </p:anim>
                                    <p:set>
                                      <p:cBhvr>
                                        <p:cTn id="65" dur="1" fill="hold">
                                          <p:stCondLst>
                                            <p:cond delay="499"/>
                                          </p:stCondLst>
                                        </p:cTn>
                                        <p:tgtEl>
                                          <p:spTgt spid="14"/>
                                        </p:tgtEl>
                                        <p:attrNameLst>
                                          <p:attrName>style.visibility</p:attrName>
                                        </p:attrNameLst>
                                      </p:cBhvr>
                                      <p:to>
                                        <p:strVal val="hidden"/>
                                      </p:to>
                                    </p:set>
                                  </p:childTnLst>
                                </p:cTn>
                              </p:par>
                              <p:par>
                                <p:cTn id="66" presetID="2" presetClass="exit" presetSubtype="8" fill="hold" grpId="1" nodeType="withEffect">
                                  <p:stCondLst>
                                    <p:cond delay="0"/>
                                  </p:stCondLst>
                                  <p:childTnLst>
                                    <p:anim calcmode="lin" valueType="num">
                                      <p:cBhvr additive="base">
                                        <p:cTn id="67" dur="500"/>
                                        <p:tgtEl>
                                          <p:spTgt spid="16"/>
                                        </p:tgtEl>
                                        <p:attrNameLst>
                                          <p:attrName>ppt_x</p:attrName>
                                        </p:attrNameLst>
                                      </p:cBhvr>
                                      <p:tavLst>
                                        <p:tav tm="0">
                                          <p:val>
                                            <p:strVal val="ppt_x"/>
                                          </p:val>
                                        </p:tav>
                                        <p:tav tm="100000">
                                          <p:val>
                                            <p:strVal val="0-ppt_w/2"/>
                                          </p:val>
                                        </p:tav>
                                      </p:tavLst>
                                    </p:anim>
                                    <p:anim calcmode="lin" valueType="num">
                                      <p:cBhvr additive="base">
                                        <p:cTn id="68" dur="500"/>
                                        <p:tgtEl>
                                          <p:spTgt spid="16"/>
                                        </p:tgtEl>
                                        <p:attrNameLst>
                                          <p:attrName>ppt_y</p:attrName>
                                        </p:attrNameLst>
                                      </p:cBhvr>
                                      <p:tavLst>
                                        <p:tav tm="0">
                                          <p:val>
                                            <p:strVal val="ppt_y"/>
                                          </p:val>
                                        </p:tav>
                                        <p:tav tm="100000">
                                          <p:val>
                                            <p:strVal val="ppt_y"/>
                                          </p:val>
                                        </p:tav>
                                      </p:tavLst>
                                    </p:anim>
                                    <p:set>
                                      <p:cBhvr>
                                        <p:cTn id="69" dur="1" fill="hold">
                                          <p:stCondLst>
                                            <p:cond delay="499"/>
                                          </p:stCondLst>
                                        </p:cTn>
                                        <p:tgtEl>
                                          <p:spTgt spid="16"/>
                                        </p:tgtEl>
                                        <p:attrNameLst>
                                          <p:attrName>style.visibility</p:attrName>
                                        </p:attrNameLst>
                                      </p:cBhvr>
                                      <p:to>
                                        <p:strVal val="hidden"/>
                                      </p:to>
                                    </p:set>
                                  </p:childTnLst>
                                </p:cTn>
                              </p:par>
                              <p:par>
                                <p:cTn id="70" presetID="2" presetClass="exit" presetSubtype="8" fill="hold" grpId="1" nodeType="withEffect">
                                  <p:stCondLst>
                                    <p:cond delay="0"/>
                                  </p:stCondLst>
                                  <p:childTnLst>
                                    <p:anim calcmode="lin" valueType="num">
                                      <p:cBhvr additive="base">
                                        <p:cTn id="71" dur="500"/>
                                        <p:tgtEl>
                                          <p:spTgt spid="18"/>
                                        </p:tgtEl>
                                        <p:attrNameLst>
                                          <p:attrName>ppt_x</p:attrName>
                                        </p:attrNameLst>
                                      </p:cBhvr>
                                      <p:tavLst>
                                        <p:tav tm="0">
                                          <p:val>
                                            <p:strVal val="ppt_x"/>
                                          </p:val>
                                        </p:tav>
                                        <p:tav tm="100000">
                                          <p:val>
                                            <p:strVal val="0-ppt_w/2"/>
                                          </p:val>
                                        </p:tav>
                                      </p:tavLst>
                                    </p:anim>
                                    <p:anim calcmode="lin" valueType="num">
                                      <p:cBhvr additive="base">
                                        <p:cTn id="72" dur="500"/>
                                        <p:tgtEl>
                                          <p:spTgt spid="18"/>
                                        </p:tgtEl>
                                        <p:attrNameLst>
                                          <p:attrName>ppt_y</p:attrName>
                                        </p:attrNameLst>
                                      </p:cBhvr>
                                      <p:tavLst>
                                        <p:tav tm="0">
                                          <p:val>
                                            <p:strVal val="ppt_y"/>
                                          </p:val>
                                        </p:tav>
                                        <p:tav tm="100000">
                                          <p:val>
                                            <p:strVal val="ppt_y"/>
                                          </p:val>
                                        </p:tav>
                                      </p:tavLst>
                                    </p:anim>
                                    <p:set>
                                      <p:cBhvr>
                                        <p:cTn id="73" dur="1" fill="hold">
                                          <p:stCondLst>
                                            <p:cond delay="499"/>
                                          </p:stCondLst>
                                        </p:cTn>
                                        <p:tgtEl>
                                          <p:spTgt spid="18"/>
                                        </p:tgtEl>
                                        <p:attrNameLst>
                                          <p:attrName>style.visibility</p:attrName>
                                        </p:attrNameLst>
                                      </p:cBhvr>
                                      <p:to>
                                        <p:strVal val="hidden"/>
                                      </p:to>
                                    </p:set>
                                  </p:childTnLst>
                                </p:cTn>
                              </p:par>
                            </p:childTnLst>
                          </p:cTn>
                        </p:par>
                        <p:par>
                          <p:cTn id="74" fill="hold">
                            <p:stCondLst>
                              <p:cond delay="500"/>
                            </p:stCondLst>
                            <p:childTnLst>
                              <p:par>
                                <p:cTn id="75" presetID="22" presetClass="exit" presetSubtype="4" fill="hold" nodeType="afterEffect">
                                  <p:stCondLst>
                                    <p:cond delay="0"/>
                                  </p:stCondLst>
                                  <p:childTnLst>
                                    <p:animEffect transition="out" filter="wipe(down)">
                                      <p:cBhvr>
                                        <p:cTn id="76" dur="500"/>
                                        <p:tgtEl>
                                          <p:spTgt spid="15"/>
                                        </p:tgtEl>
                                      </p:cBhvr>
                                    </p:animEffect>
                                    <p:set>
                                      <p:cBhvr>
                                        <p:cTn id="77" dur="1" fill="hold">
                                          <p:stCondLst>
                                            <p:cond delay="499"/>
                                          </p:stCondLst>
                                        </p:cTn>
                                        <p:tgtEl>
                                          <p:spTgt spid="15"/>
                                        </p:tgtEl>
                                        <p:attrNameLst>
                                          <p:attrName>style.visibility</p:attrName>
                                        </p:attrNameLst>
                                      </p:cBhvr>
                                      <p:to>
                                        <p:strVal val="hidden"/>
                                      </p:to>
                                    </p:set>
                                  </p:childTnLst>
                                </p:cTn>
                              </p:par>
                              <p:par>
                                <p:cTn id="78" presetID="22" presetClass="exit" presetSubtype="4" fill="hold" nodeType="withEffect">
                                  <p:stCondLst>
                                    <p:cond delay="0"/>
                                  </p:stCondLst>
                                  <p:childTnLst>
                                    <p:animEffect transition="out" filter="wipe(down)">
                                      <p:cBhvr>
                                        <p:cTn id="79" dur="500"/>
                                        <p:tgtEl>
                                          <p:spTgt spid="17"/>
                                        </p:tgtEl>
                                      </p:cBhvr>
                                    </p:animEffect>
                                    <p:set>
                                      <p:cBhvr>
                                        <p:cTn id="80" dur="1" fill="hold">
                                          <p:stCondLst>
                                            <p:cond delay="499"/>
                                          </p:stCondLst>
                                        </p:cTn>
                                        <p:tgtEl>
                                          <p:spTgt spid="17"/>
                                        </p:tgtEl>
                                        <p:attrNameLst>
                                          <p:attrName>style.visibility</p:attrName>
                                        </p:attrNameLst>
                                      </p:cBhvr>
                                      <p:to>
                                        <p:strVal val="hidden"/>
                                      </p:to>
                                    </p:set>
                                  </p:childTnLst>
                                </p:cTn>
                              </p:par>
                              <p:par>
                                <p:cTn id="81" presetID="22" presetClass="exit" presetSubtype="8" fill="hold" nodeType="withEffect">
                                  <p:stCondLst>
                                    <p:cond delay="0"/>
                                  </p:stCondLst>
                                  <p:childTnLst>
                                    <p:animEffect transition="out" filter="wipe(left)">
                                      <p:cBhvr>
                                        <p:cTn id="82" dur="500"/>
                                        <p:tgtEl>
                                          <p:spTgt spid="19"/>
                                        </p:tgtEl>
                                      </p:cBhvr>
                                    </p:animEffect>
                                    <p:set>
                                      <p:cBhvr>
                                        <p:cTn id="83" dur="1" fill="hold">
                                          <p:stCondLst>
                                            <p:cond delay="499"/>
                                          </p:stCondLst>
                                        </p:cTn>
                                        <p:tgtEl>
                                          <p:spTgt spid="19"/>
                                        </p:tgtEl>
                                        <p:attrNameLst>
                                          <p:attrName>style.visibility</p:attrName>
                                        </p:attrNameLst>
                                      </p:cBhvr>
                                      <p:to>
                                        <p:strVal val="hidden"/>
                                      </p:to>
                                    </p:set>
                                  </p:childTnLst>
                                </p:cTn>
                              </p:par>
                            </p:childTnLst>
                          </p:cTn>
                        </p:par>
                        <p:par>
                          <p:cTn id="84" fill="hold">
                            <p:stCondLst>
                              <p:cond delay="1000"/>
                            </p:stCondLst>
                            <p:childTnLst>
                              <p:par>
                                <p:cTn id="85" presetID="2" presetClass="exit" presetSubtype="2" fill="hold" grpId="1" nodeType="afterEffect">
                                  <p:stCondLst>
                                    <p:cond delay="0"/>
                                  </p:stCondLst>
                                  <p:childTnLst>
                                    <p:anim calcmode="lin" valueType="num">
                                      <p:cBhvr additive="base">
                                        <p:cTn id="86" dur="500"/>
                                        <p:tgtEl>
                                          <p:spTgt spid="11"/>
                                        </p:tgtEl>
                                        <p:attrNameLst>
                                          <p:attrName>ppt_x</p:attrName>
                                        </p:attrNameLst>
                                      </p:cBhvr>
                                      <p:tavLst>
                                        <p:tav tm="0">
                                          <p:val>
                                            <p:strVal val="ppt_x"/>
                                          </p:val>
                                        </p:tav>
                                        <p:tav tm="100000">
                                          <p:val>
                                            <p:strVal val="1+ppt_w/2"/>
                                          </p:val>
                                        </p:tav>
                                      </p:tavLst>
                                    </p:anim>
                                    <p:anim calcmode="lin" valueType="num">
                                      <p:cBhvr additive="base">
                                        <p:cTn id="87" dur="500"/>
                                        <p:tgtEl>
                                          <p:spTgt spid="11"/>
                                        </p:tgtEl>
                                        <p:attrNameLst>
                                          <p:attrName>ppt_y</p:attrName>
                                        </p:attrNameLst>
                                      </p:cBhvr>
                                      <p:tavLst>
                                        <p:tav tm="0">
                                          <p:val>
                                            <p:strVal val="ppt_y"/>
                                          </p:val>
                                        </p:tav>
                                        <p:tav tm="100000">
                                          <p:val>
                                            <p:strVal val="ppt_y"/>
                                          </p:val>
                                        </p:tav>
                                      </p:tavLst>
                                    </p:anim>
                                    <p:set>
                                      <p:cBhvr>
                                        <p:cTn id="88" dur="1" fill="hold">
                                          <p:stCondLst>
                                            <p:cond delay="499"/>
                                          </p:stCondLst>
                                        </p:cTn>
                                        <p:tgtEl>
                                          <p:spTgt spid="11"/>
                                        </p:tgtEl>
                                        <p:attrNameLst>
                                          <p:attrName>style.visibility</p:attrName>
                                        </p:attrNameLst>
                                      </p:cBhvr>
                                      <p:to>
                                        <p:strVal val="hidden"/>
                                      </p:to>
                                    </p:set>
                                  </p:childTnLst>
                                </p:cTn>
                              </p:par>
                              <p:par>
                                <p:cTn id="89" presetID="2" presetClass="exit" presetSubtype="2" fill="hold" grpId="1" nodeType="withEffect">
                                  <p:stCondLst>
                                    <p:cond delay="0"/>
                                  </p:stCondLst>
                                  <p:childTnLst>
                                    <p:anim calcmode="lin" valueType="num">
                                      <p:cBhvr additive="base">
                                        <p:cTn id="90" dur="500"/>
                                        <p:tgtEl>
                                          <p:spTgt spid="12"/>
                                        </p:tgtEl>
                                        <p:attrNameLst>
                                          <p:attrName>ppt_x</p:attrName>
                                        </p:attrNameLst>
                                      </p:cBhvr>
                                      <p:tavLst>
                                        <p:tav tm="0">
                                          <p:val>
                                            <p:strVal val="ppt_x"/>
                                          </p:val>
                                        </p:tav>
                                        <p:tav tm="100000">
                                          <p:val>
                                            <p:strVal val="1+ppt_w/2"/>
                                          </p:val>
                                        </p:tav>
                                      </p:tavLst>
                                    </p:anim>
                                    <p:anim calcmode="lin" valueType="num">
                                      <p:cBhvr additive="base">
                                        <p:cTn id="91" dur="500"/>
                                        <p:tgtEl>
                                          <p:spTgt spid="12"/>
                                        </p:tgtEl>
                                        <p:attrNameLst>
                                          <p:attrName>ppt_y</p:attrName>
                                        </p:attrNameLst>
                                      </p:cBhvr>
                                      <p:tavLst>
                                        <p:tav tm="0">
                                          <p:val>
                                            <p:strVal val="ppt_y"/>
                                          </p:val>
                                        </p:tav>
                                        <p:tav tm="100000">
                                          <p:val>
                                            <p:strVal val="ppt_y"/>
                                          </p:val>
                                        </p:tav>
                                      </p:tavLst>
                                    </p:anim>
                                    <p:set>
                                      <p:cBhvr>
                                        <p:cTn id="92" dur="1" fill="hold">
                                          <p:stCondLst>
                                            <p:cond delay="499"/>
                                          </p:stCondLst>
                                        </p:cTn>
                                        <p:tgtEl>
                                          <p:spTgt spid="12"/>
                                        </p:tgtEl>
                                        <p:attrNameLst>
                                          <p:attrName>style.visibility</p:attrName>
                                        </p:attrNameLst>
                                      </p:cBhvr>
                                      <p:to>
                                        <p:strVal val="hidden"/>
                                      </p:to>
                                    </p:set>
                                  </p:childTnLst>
                                </p:cTn>
                              </p:par>
                              <p:par>
                                <p:cTn id="93" presetID="2" presetClass="exit" presetSubtype="2" fill="hold" grpId="1" nodeType="withEffect">
                                  <p:stCondLst>
                                    <p:cond delay="0"/>
                                  </p:stCondLst>
                                  <p:childTnLst>
                                    <p:anim calcmode="lin" valueType="num">
                                      <p:cBhvr additive="base">
                                        <p:cTn id="94" dur="500"/>
                                        <p:tgtEl>
                                          <p:spTgt spid="13"/>
                                        </p:tgtEl>
                                        <p:attrNameLst>
                                          <p:attrName>ppt_x</p:attrName>
                                        </p:attrNameLst>
                                      </p:cBhvr>
                                      <p:tavLst>
                                        <p:tav tm="0">
                                          <p:val>
                                            <p:strVal val="ppt_x"/>
                                          </p:val>
                                        </p:tav>
                                        <p:tav tm="100000">
                                          <p:val>
                                            <p:strVal val="1+ppt_w/2"/>
                                          </p:val>
                                        </p:tav>
                                      </p:tavLst>
                                    </p:anim>
                                    <p:anim calcmode="lin" valueType="num">
                                      <p:cBhvr additive="base">
                                        <p:cTn id="95" dur="500"/>
                                        <p:tgtEl>
                                          <p:spTgt spid="13"/>
                                        </p:tgtEl>
                                        <p:attrNameLst>
                                          <p:attrName>ppt_y</p:attrName>
                                        </p:attrNameLst>
                                      </p:cBhvr>
                                      <p:tavLst>
                                        <p:tav tm="0">
                                          <p:val>
                                            <p:strVal val="ppt_y"/>
                                          </p:val>
                                        </p:tav>
                                        <p:tav tm="100000">
                                          <p:val>
                                            <p:strVal val="ppt_y"/>
                                          </p:val>
                                        </p:tav>
                                      </p:tavLst>
                                    </p:anim>
                                    <p:set>
                                      <p:cBhvr>
                                        <p:cTn id="96" dur="1" fill="hold">
                                          <p:stCondLst>
                                            <p:cond delay="499"/>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P spid="12" grpId="0" animBg="1"/>
      <p:bldP spid="12" grpId="1" animBg="1"/>
      <p:bldP spid="13" grpId="0" animBg="1"/>
      <p:bldP spid="13" grpId="1" animBg="1"/>
      <p:bldP spid="14" grpId="0" animBg="1"/>
      <p:bldP spid="14" grpId="1" animBg="1"/>
      <p:bldP spid="16" grpId="0" animBg="1"/>
      <p:bldP spid="16" grpId="1" animBg="1"/>
      <p:bldP spid="18" grpId="0" animBg="1"/>
      <p:bldP spid="18"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74A03438-A7D7-4750-929A-47CA74095B88}"/>
              </a:ext>
            </a:extLst>
          </p:cNvPr>
          <p:cNvPicPr>
            <a:picLocks noChangeAspect="1"/>
          </p:cNvPicPr>
          <p:nvPr/>
        </p:nvPicPr>
        <p:blipFill>
          <a:blip r:embed="rId2"/>
          <a:stretch>
            <a:fillRect/>
          </a:stretch>
        </p:blipFill>
        <p:spPr>
          <a:xfrm>
            <a:off x="3724533" y="1130983"/>
            <a:ext cx="8412785" cy="5569357"/>
          </a:xfrm>
          <a:prstGeom prst="rect">
            <a:avLst/>
          </a:prstGeom>
          <a:ln w="6350">
            <a:solidFill>
              <a:schemeClr val="accent6">
                <a:lumMod val="50000"/>
              </a:schemeClr>
            </a:solidFill>
          </a:ln>
        </p:spPr>
      </p:pic>
      <p:sp>
        <p:nvSpPr>
          <p:cNvPr id="5" name="TextBox 4">
            <a:extLst>
              <a:ext uri="{FF2B5EF4-FFF2-40B4-BE49-F238E27FC236}">
                <a16:creationId xmlns:a16="http://schemas.microsoft.com/office/drawing/2014/main" id="{920F9FD3-DD04-4D0D-99B4-99FD6F5BA184}"/>
              </a:ext>
            </a:extLst>
          </p:cNvPr>
          <p:cNvSpPr txBox="1"/>
          <p:nvPr/>
        </p:nvSpPr>
        <p:spPr>
          <a:xfrm>
            <a:off x="6648450" y="139214"/>
            <a:ext cx="2686050" cy="369332"/>
          </a:xfrm>
          <a:prstGeom prst="rect">
            <a:avLst/>
          </a:prstGeom>
          <a:noFill/>
        </p:spPr>
        <p:txBody>
          <a:bodyPr wrap="square" rtlCol="0">
            <a:spAutoFit/>
          </a:bodyPr>
          <a:lstStyle/>
          <a:p>
            <a:r>
              <a:rPr lang="en-CA" dirty="0"/>
              <a:t>Managing Your  Workbook</a:t>
            </a:r>
            <a:endParaRPr lang="en-GB" dirty="0"/>
          </a:p>
        </p:txBody>
      </p:sp>
      <p:pic>
        <p:nvPicPr>
          <p:cNvPr id="3" name="Picture 2">
            <a:extLst>
              <a:ext uri="{FF2B5EF4-FFF2-40B4-BE49-F238E27FC236}">
                <a16:creationId xmlns:a16="http://schemas.microsoft.com/office/drawing/2014/main" id="{D3E99FE7-AA84-41B3-8BE5-0DDB6D60CC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78829" y="4198477"/>
            <a:ext cx="741558" cy="656530"/>
          </a:xfrm>
          <a:prstGeom prst="rect">
            <a:avLst/>
          </a:prstGeom>
        </p:spPr>
      </p:pic>
      <p:sp>
        <p:nvSpPr>
          <p:cNvPr id="12" name="TextBox 11">
            <a:extLst>
              <a:ext uri="{FF2B5EF4-FFF2-40B4-BE49-F238E27FC236}">
                <a16:creationId xmlns:a16="http://schemas.microsoft.com/office/drawing/2014/main" id="{D5156C7A-A814-4B37-AFC7-180B9500ED26}"/>
              </a:ext>
            </a:extLst>
          </p:cNvPr>
          <p:cNvSpPr txBox="1"/>
          <p:nvPr/>
        </p:nvSpPr>
        <p:spPr>
          <a:xfrm>
            <a:off x="6900861" y="3219935"/>
            <a:ext cx="5053013" cy="1631216"/>
          </a:xfrm>
          <a:prstGeom prst="rect">
            <a:avLst/>
          </a:prstGeom>
          <a:solidFill>
            <a:srgbClr val="FFF8E5"/>
          </a:solidFill>
          <a:ln w="19050">
            <a:solidFill>
              <a:schemeClr val="accent2"/>
            </a:solidFill>
          </a:ln>
        </p:spPr>
        <p:txBody>
          <a:bodyPr wrap="square" rtlCol="0">
            <a:spAutoFit/>
          </a:bodyPr>
          <a:lstStyle/>
          <a:p>
            <a:r>
              <a:rPr lang="en-CA" sz="2000" dirty="0"/>
              <a:t>If you have had any program crashes or unexpected shutdowns, you may have unsaved documents you wish to recover.</a:t>
            </a:r>
          </a:p>
          <a:p>
            <a:r>
              <a:rPr lang="en-CA" sz="2000" dirty="0"/>
              <a:t>This option recovers those files or deletes them.</a:t>
            </a:r>
            <a:endParaRPr lang="en-GB" sz="2000" dirty="0"/>
          </a:p>
        </p:txBody>
      </p:sp>
      <p:cxnSp>
        <p:nvCxnSpPr>
          <p:cNvPr id="14" name="Straight Arrow Connector 13">
            <a:extLst>
              <a:ext uri="{FF2B5EF4-FFF2-40B4-BE49-F238E27FC236}">
                <a16:creationId xmlns:a16="http://schemas.microsoft.com/office/drawing/2014/main" id="{1D1AA115-8239-4B63-BC20-317E3C3D81EB}"/>
              </a:ext>
            </a:extLst>
          </p:cNvPr>
          <p:cNvCxnSpPr>
            <a:cxnSpLocks/>
            <a:stCxn id="12" idx="1"/>
          </p:cNvCxnSpPr>
          <p:nvPr/>
        </p:nvCxnSpPr>
        <p:spPr>
          <a:xfrm flipH="1">
            <a:off x="5920387" y="4035543"/>
            <a:ext cx="980474" cy="50264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EE7E080E-6245-4263-BB0E-21107BAC67F0}"/>
              </a:ext>
            </a:extLst>
          </p:cNvPr>
          <p:cNvSpPr txBox="1"/>
          <p:nvPr/>
        </p:nvSpPr>
        <p:spPr>
          <a:xfrm>
            <a:off x="190501" y="123825"/>
            <a:ext cx="4513304" cy="400110"/>
          </a:xfrm>
          <a:prstGeom prst="rect">
            <a:avLst/>
          </a:prstGeom>
          <a:solidFill>
            <a:schemeClr val="bg1"/>
          </a:solidFill>
          <a:effectLst>
            <a:glow rad="101600">
              <a:schemeClr val="accent6">
                <a:satMod val="175000"/>
                <a:alpha val="40000"/>
              </a:schemeClr>
            </a:glow>
            <a:softEdge rad="31750"/>
          </a:effectLst>
        </p:spPr>
        <p:txBody>
          <a:bodyPr wrap="square" rtlCol="0">
            <a:spAutoFit/>
          </a:bodyPr>
          <a:lstStyle/>
          <a:p>
            <a:pPr algn="ctr"/>
            <a:r>
              <a:rPr lang="en-CA" sz="2000" dirty="0"/>
              <a:t>The Backstage: A Quick Overview - </a:t>
            </a:r>
            <a:r>
              <a:rPr lang="en-CA" sz="2000" b="1" dirty="0"/>
              <a:t>Info</a:t>
            </a:r>
            <a:endParaRPr lang="en-GB" sz="2000" b="1" dirty="0"/>
          </a:p>
        </p:txBody>
      </p:sp>
      <p:sp>
        <p:nvSpPr>
          <p:cNvPr id="11" name="Slide Number Placeholder 2">
            <a:extLst>
              <a:ext uri="{FF2B5EF4-FFF2-40B4-BE49-F238E27FC236}">
                <a16:creationId xmlns:a16="http://schemas.microsoft.com/office/drawing/2014/main" id="{EC62DEB2-2894-44D9-B2DC-B2F90F986B56}"/>
              </a:ext>
            </a:extLst>
          </p:cNvPr>
          <p:cNvSpPr txBox="1">
            <a:spLocks/>
          </p:cNvSpPr>
          <p:nvPr/>
        </p:nvSpPr>
        <p:spPr>
          <a:xfrm>
            <a:off x="0" y="6601812"/>
            <a:ext cx="697761" cy="239326"/>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tx1"/>
                </a:solidFill>
              </a:rPr>
              <a:t>Slide </a:t>
            </a:r>
            <a:fld id="{C662AB10-2557-4585-9AB3-331B34F2A8FA}" type="slidenum">
              <a:rPr lang="en-GB" smtClean="0">
                <a:solidFill>
                  <a:schemeClr val="tx1"/>
                </a:solidFill>
              </a:rPr>
              <a:pPr/>
              <a:t>12</a:t>
            </a:fld>
            <a:endParaRPr lang="en-GB" dirty="0">
              <a:solidFill>
                <a:schemeClr val="tx1"/>
              </a:solidFill>
            </a:endParaRPr>
          </a:p>
        </p:txBody>
      </p:sp>
      <p:pic>
        <p:nvPicPr>
          <p:cNvPr id="9" name="Picture 8">
            <a:extLst>
              <a:ext uri="{FF2B5EF4-FFF2-40B4-BE49-F238E27FC236}">
                <a16:creationId xmlns:a16="http://schemas.microsoft.com/office/drawing/2014/main" id="{514E7B58-73AB-483D-862C-5224170905DB}"/>
              </a:ext>
            </a:extLst>
          </p:cNvPr>
          <p:cNvPicPr>
            <a:picLocks noChangeAspect="1"/>
          </p:cNvPicPr>
          <p:nvPr/>
        </p:nvPicPr>
        <p:blipFill>
          <a:blip r:embed="rId4"/>
          <a:stretch>
            <a:fillRect/>
          </a:stretch>
        </p:blipFill>
        <p:spPr>
          <a:xfrm>
            <a:off x="5193564" y="4867957"/>
            <a:ext cx="2372056" cy="1190791"/>
          </a:xfrm>
          <a:prstGeom prst="rect">
            <a:avLst/>
          </a:prstGeom>
        </p:spPr>
      </p:pic>
      <p:sp>
        <p:nvSpPr>
          <p:cNvPr id="13" name="Rectangle 12">
            <a:extLst>
              <a:ext uri="{FF2B5EF4-FFF2-40B4-BE49-F238E27FC236}">
                <a16:creationId xmlns:a16="http://schemas.microsoft.com/office/drawing/2014/main" id="{D8EABEE6-3E43-475F-9505-DE9451CCDDD7}"/>
              </a:ext>
            </a:extLst>
          </p:cNvPr>
          <p:cNvSpPr/>
          <p:nvPr/>
        </p:nvSpPr>
        <p:spPr>
          <a:xfrm>
            <a:off x="5321304" y="4908592"/>
            <a:ext cx="2133828" cy="436492"/>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E281105F-526E-48A8-8E52-C2834E205236}"/>
              </a:ext>
            </a:extLst>
          </p:cNvPr>
          <p:cNvSpPr/>
          <p:nvPr/>
        </p:nvSpPr>
        <p:spPr>
          <a:xfrm>
            <a:off x="5329304" y="5507326"/>
            <a:ext cx="2133828" cy="490611"/>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246797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par>
                          <p:cTn id="7" fill="hold">
                            <p:stCondLst>
                              <p:cond delay="0"/>
                            </p:stCondLst>
                            <p:childTnLst>
                              <p:par>
                                <p:cTn id="8" presetID="2" presetClass="entr" presetSubtype="2" fill="hold" grpId="0" nodeType="afterEffect">
                                  <p:stCondLst>
                                    <p:cond delay="0"/>
                                  </p:stCondLst>
                                  <p:childTnLst>
                                    <p:set>
                                      <p:cBhvr>
                                        <p:cTn id="9" dur="1" fill="hold">
                                          <p:stCondLst>
                                            <p:cond delay="0"/>
                                          </p:stCondLst>
                                        </p:cTn>
                                        <p:tgtEl>
                                          <p:spTgt spid="12"/>
                                        </p:tgtEl>
                                        <p:attrNameLst>
                                          <p:attrName>style.visibility</p:attrName>
                                        </p:attrNameLst>
                                      </p:cBhvr>
                                      <p:to>
                                        <p:strVal val="visible"/>
                                      </p:to>
                                    </p:set>
                                    <p:anim calcmode="lin" valueType="num">
                                      <p:cBhvr additive="base">
                                        <p:cTn id="10" dur="500" fill="hold"/>
                                        <p:tgtEl>
                                          <p:spTgt spid="12"/>
                                        </p:tgtEl>
                                        <p:attrNameLst>
                                          <p:attrName>ppt_x</p:attrName>
                                        </p:attrNameLst>
                                      </p:cBhvr>
                                      <p:tavLst>
                                        <p:tav tm="0">
                                          <p:val>
                                            <p:strVal val="1+#ppt_w/2"/>
                                          </p:val>
                                        </p:tav>
                                        <p:tav tm="100000">
                                          <p:val>
                                            <p:strVal val="#ppt_x"/>
                                          </p:val>
                                        </p:tav>
                                      </p:tavLst>
                                    </p:anim>
                                    <p:anim calcmode="lin" valueType="num">
                                      <p:cBhvr additive="base">
                                        <p:cTn id="11" dur="500" fill="hold"/>
                                        <p:tgtEl>
                                          <p:spTgt spid="12"/>
                                        </p:tgtEl>
                                        <p:attrNameLst>
                                          <p:attrName>ppt_y</p:attrName>
                                        </p:attrNameLst>
                                      </p:cBhvr>
                                      <p:tavLst>
                                        <p:tav tm="0">
                                          <p:val>
                                            <p:strVal val="#ppt_y"/>
                                          </p:val>
                                        </p:tav>
                                        <p:tav tm="100000">
                                          <p:val>
                                            <p:strVal val="#ppt_y"/>
                                          </p:val>
                                        </p:tav>
                                      </p:tavLst>
                                    </p:anim>
                                  </p:childTnLst>
                                </p:cTn>
                              </p:par>
                            </p:childTnLst>
                          </p:cTn>
                        </p:par>
                        <p:par>
                          <p:cTn id="12" fill="hold">
                            <p:stCondLst>
                              <p:cond delay="500"/>
                            </p:stCondLst>
                            <p:childTnLst>
                              <p:par>
                                <p:cTn id="13" presetID="22" presetClass="entr" presetSubtype="1" fill="hold" nodeType="after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wipe(up)">
                                      <p:cBhvr>
                                        <p:cTn id="15" dur="500"/>
                                        <p:tgtEl>
                                          <p:spTgt spid="14"/>
                                        </p:tgtEl>
                                      </p:cBhvr>
                                    </p:animEffect>
                                  </p:childTnLst>
                                </p:cTn>
                              </p:par>
                            </p:childTnLst>
                          </p:cTn>
                        </p:par>
                        <p:par>
                          <p:cTn id="16" fill="hold">
                            <p:stCondLst>
                              <p:cond delay="1000"/>
                            </p:stCondLst>
                            <p:childTnLst>
                              <p:par>
                                <p:cTn id="17" presetID="53" presetClass="entr" presetSubtype="16" fill="hold" grpId="0" nodeType="after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p:cTn id="19" dur="500" fill="hold"/>
                                        <p:tgtEl>
                                          <p:spTgt spid="13"/>
                                        </p:tgtEl>
                                        <p:attrNameLst>
                                          <p:attrName>ppt_w</p:attrName>
                                        </p:attrNameLst>
                                      </p:cBhvr>
                                      <p:tavLst>
                                        <p:tav tm="0">
                                          <p:val>
                                            <p:fltVal val="0"/>
                                          </p:val>
                                        </p:tav>
                                        <p:tav tm="100000">
                                          <p:val>
                                            <p:strVal val="#ppt_w"/>
                                          </p:val>
                                        </p:tav>
                                      </p:tavLst>
                                    </p:anim>
                                    <p:anim calcmode="lin" valueType="num">
                                      <p:cBhvr>
                                        <p:cTn id="20" dur="500" fill="hold"/>
                                        <p:tgtEl>
                                          <p:spTgt spid="13"/>
                                        </p:tgtEl>
                                        <p:attrNameLst>
                                          <p:attrName>ppt_h</p:attrName>
                                        </p:attrNameLst>
                                      </p:cBhvr>
                                      <p:tavLst>
                                        <p:tav tm="0">
                                          <p:val>
                                            <p:fltVal val="0"/>
                                          </p:val>
                                        </p:tav>
                                        <p:tav tm="100000">
                                          <p:val>
                                            <p:strVal val="#ppt_h"/>
                                          </p:val>
                                        </p:tav>
                                      </p:tavLst>
                                    </p:anim>
                                    <p:animEffect transition="in" filter="fade">
                                      <p:cBhvr>
                                        <p:cTn id="21" dur="500"/>
                                        <p:tgtEl>
                                          <p:spTgt spid="13"/>
                                        </p:tgtEl>
                                      </p:cBhvr>
                                    </p:animEffect>
                                  </p:childTnLst>
                                </p:cTn>
                              </p:par>
                            </p:childTnLst>
                          </p:cTn>
                        </p:par>
                        <p:par>
                          <p:cTn id="22" fill="hold">
                            <p:stCondLst>
                              <p:cond delay="1500"/>
                            </p:stCondLst>
                            <p:childTnLst>
                              <p:par>
                                <p:cTn id="23" presetID="53" presetClass="entr" presetSubtype="16" fill="hold" grpId="0" nodeType="after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p:cTn id="25" dur="500" fill="hold"/>
                                        <p:tgtEl>
                                          <p:spTgt spid="16"/>
                                        </p:tgtEl>
                                        <p:attrNameLst>
                                          <p:attrName>ppt_w</p:attrName>
                                        </p:attrNameLst>
                                      </p:cBhvr>
                                      <p:tavLst>
                                        <p:tav tm="0">
                                          <p:val>
                                            <p:fltVal val="0"/>
                                          </p:val>
                                        </p:tav>
                                        <p:tav tm="100000">
                                          <p:val>
                                            <p:strVal val="#ppt_w"/>
                                          </p:val>
                                        </p:tav>
                                      </p:tavLst>
                                    </p:anim>
                                    <p:anim calcmode="lin" valueType="num">
                                      <p:cBhvr>
                                        <p:cTn id="26" dur="500" fill="hold"/>
                                        <p:tgtEl>
                                          <p:spTgt spid="16"/>
                                        </p:tgtEl>
                                        <p:attrNameLst>
                                          <p:attrName>ppt_h</p:attrName>
                                        </p:attrNameLst>
                                      </p:cBhvr>
                                      <p:tavLst>
                                        <p:tav tm="0">
                                          <p:val>
                                            <p:fltVal val="0"/>
                                          </p:val>
                                        </p:tav>
                                        <p:tav tm="100000">
                                          <p:val>
                                            <p:strVal val="#ppt_h"/>
                                          </p:val>
                                        </p:tav>
                                      </p:tavLst>
                                    </p:anim>
                                    <p:animEffect transition="in" filter="fade">
                                      <p:cBhvr>
                                        <p:cTn id="2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9D53AF9E-5C1D-4D62-8676-39443850737D}"/>
              </a:ext>
            </a:extLst>
          </p:cNvPr>
          <p:cNvPicPr>
            <a:picLocks noChangeAspect="1"/>
          </p:cNvPicPr>
          <p:nvPr/>
        </p:nvPicPr>
        <p:blipFill>
          <a:blip r:embed="rId2"/>
          <a:stretch>
            <a:fillRect/>
          </a:stretch>
        </p:blipFill>
        <p:spPr>
          <a:xfrm>
            <a:off x="3724533" y="1130983"/>
            <a:ext cx="8412785" cy="5569357"/>
          </a:xfrm>
          <a:prstGeom prst="rect">
            <a:avLst/>
          </a:prstGeom>
          <a:ln w="6350">
            <a:solidFill>
              <a:schemeClr val="accent6">
                <a:lumMod val="50000"/>
              </a:schemeClr>
            </a:solidFill>
          </a:ln>
        </p:spPr>
      </p:pic>
      <p:sp>
        <p:nvSpPr>
          <p:cNvPr id="5" name="TextBox 4">
            <a:extLst>
              <a:ext uri="{FF2B5EF4-FFF2-40B4-BE49-F238E27FC236}">
                <a16:creationId xmlns:a16="http://schemas.microsoft.com/office/drawing/2014/main" id="{A021098C-E947-4E39-85EA-F71913C7C830}"/>
              </a:ext>
            </a:extLst>
          </p:cNvPr>
          <p:cNvSpPr txBox="1"/>
          <p:nvPr/>
        </p:nvSpPr>
        <p:spPr>
          <a:xfrm>
            <a:off x="6581775" y="123825"/>
            <a:ext cx="2552699" cy="369332"/>
          </a:xfrm>
          <a:prstGeom prst="rect">
            <a:avLst/>
          </a:prstGeom>
          <a:noFill/>
        </p:spPr>
        <p:txBody>
          <a:bodyPr wrap="square" rtlCol="0">
            <a:spAutoFit/>
          </a:bodyPr>
          <a:lstStyle/>
          <a:p>
            <a:r>
              <a:rPr lang="en-CA" dirty="0"/>
              <a:t>Browser Viewing Options</a:t>
            </a:r>
            <a:endParaRPr lang="en-GB" dirty="0"/>
          </a:p>
        </p:txBody>
      </p:sp>
      <p:pic>
        <p:nvPicPr>
          <p:cNvPr id="3" name="Picture 2">
            <a:extLst>
              <a:ext uri="{FF2B5EF4-FFF2-40B4-BE49-F238E27FC236}">
                <a16:creationId xmlns:a16="http://schemas.microsoft.com/office/drawing/2014/main" id="{7FD38927-4144-4603-983C-B8B1D50699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78828" y="5125084"/>
            <a:ext cx="764771" cy="688049"/>
          </a:xfrm>
          <a:prstGeom prst="rect">
            <a:avLst/>
          </a:prstGeom>
        </p:spPr>
      </p:pic>
      <p:pic>
        <p:nvPicPr>
          <p:cNvPr id="10" name="Picture 9">
            <a:extLst>
              <a:ext uri="{FF2B5EF4-FFF2-40B4-BE49-F238E27FC236}">
                <a16:creationId xmlns:a16="http://schemas.microsoft.com/office/drawing/2014/main" id="{D5F668DD-7DE1-44BF-B298-F33F3E2A3B6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56004" y="1676611"/>
            <a:ext cx="4973796" cy="3247814"/>
          </a:xfrm>
          <a:prstGeom prst="rect">
            <a:avLst/>
          </a:prstGeom>
        </p:spPr>
      </p:pic>
      <p:sp>
        <p:nvSpPr>
          <p:cNvPr id="12" name="TextBox 11">
            <a:extLst>
              <a:ext uri="{FF2B5EF4-FFF2-40B4-BE49-F238E27FC236}">
                <a16:creationId xmlns:a16="http://schemas.microsoft.com/office/drawing/2014/main" id="{9F53858E-73E2-409B-A967-31110B916A03}"/>
              </a:ext>
            </a:extLst>
          </p:cNvPr>
          <p:cNvSpPr txBox="1"/>
          <p:nvPr/>
        </p:nvSpPr>
        <p:spPr>
          <a:xfrm>
            <a:off x="374687" y="3493868"/>
            <a:ext cx="3948114" cy="1938992"/>
          </a:xfrm>
          <a:prstGeom prst="rect">
            <a:avLst/>
          </a:prstGeom>
          <a:solidFill>
            <a:srgbClr val="FFF8E5"/>
          </a:solidFill>
          <a:ln w="19050">
            <a:solidFill>
              <a:schemeClr val="accent2"/>
            </a:solidFill>
          </a:ln>
        </p:spPr>
        <p:txBody>
          <a:bodyPr wrap="square" rtlCol="0">
            <a:spAutoFit/>
          </a:bodyPr>
          <a:lstStyle/>
          <a:p>
            <a:r>
              <a:rPr lang="en-CA" sz="2000" b="1" dirty="0"/>
              <a:t>Browser View Options </a:t>
            </a:r>
            <a:r>
              <a:rPr lang="en-CA" sz="2000" dirty="0"/>
              <a:t>allow you to choose what will be shown on a web page, should you decide to post your workbook to a website, or an internal company Intranet website.</a:t>
            </a:r>
            <a:endParaRPr lang="en-GB" sz="2000" dirty="0"/>
          </a:p>
        </p:txBody>
      </p:sp>
      <p:sp>
        <p:nvSpPr>
          <p:cNvPr id="13" name="TextBox 12">
            <a:extLst>
              <a:ext uri="{FF2B5EF4-FFF2-40B4-BE49-F238E27FC236}">
                <a16:creationId xmlns:a16="http://schemas.microsoft.com/office/drawing/2014/main" id="{4F8D438A-78B2-4908-804F-935904744747}"/>
              </a:ext>
            </a:extLst>
          </p:cNvPr>
          <p:cNvSpPr txBox="1"/>
          <p:nvPr/>
        </p:nvSpPr>
        <p:spPr>
          <a:xfrm>
            <a:off x="374687" y="706305"/>
            <a:ext cx="11559412" cy="707886"/>
          </a:xfrm>
          <a:prstGeom prst="rect">
            <a:avLst/>
          </a:prstGeom>
          <a:solidFill>
            <a:srgbClr val="FFF8E5"/>
          </a:solidFill>
          <a:ln w="19050">
            <a:solidFill>
              <a:schemeClr val="accent2"/>
            </a:solidFill>
          </a:ln>
        </p:spPr>
        <p:txBody>
          <a:bodyPr wrap="square" rtlCol="0">
            <a:spAutoFit/>
          </a:bodyPr>
          <a:lstStyle/>
          <a:p>
            <a:r>
              <a:rPr lang="en-CA" sz="2000" dirty="0"/>
              <a:t>The first panel of this dialog box, </a:t>
            </a:r>
            <a:r>
              <a:rPr lang="en-CA" sz="2000" b="1" dirty="0"/>
              <a:t>Show</a:t>
            </a:r>
            <a:r>
              <a:rPr lang="en-CA" sz="2000" dirty="0"/>
              <a:t>, is where you choose what is visible on the spreadsheet(s) to the web.  You must use a defined name for each individual cell you wish to expose to the web page.</a:t>
            </a:r>
            <a:endParaRPr lang="en-GB" sz="2000" dirty="0"/>
          </a:p>
        </p:txBody>
      </p:sp>
      <p:cxnSp>
        <p:nvCxnSpPr>
          <p:cNvPr id="18" name="Straight Arrow Connector 17">
            <a:extLst>
              <a:ext uri="{FF2B5EF4-FFF2-40B4-BE49-F238E27FC236}">
                <a16:creationId xmlns:a16="http://schemas.microsoft.com/office/drawing/2014/main" id="{2130FB00-A70C-4B08-8931-CCB64E8114FE}"/>
              </a:ext>
            </a:extLst>
          </p:cNvPr>
          <p:cNvCxnSpPr>
            <a:cxnSpLocks/>
          </p:cNvCxnSpPr>
          <p:nvPr/>
        </p:nvCxnSpPr>
        <p:spPr>
          <a:xfrm>
            <a:off x="4261449" y="974785"/>
            <a:ext cx="818589" cy="120380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7E9B4CD3-1536-4B16-BAB9-1F9D7BFB9021}"/>
              </a:ext>
            </a:extLst>
          </p:cNvPr>
          <p:cNvSpPr txBox="1"/>
          <p:nvPr/>
        </p:nvSpPr>
        <p:spPr>
          <a:xfrm>
            <a:off x="6581775" y="5916741"/>
            <a:ext cx="3839078" cy="707886"/>
          </a:xfrm>
          <a:prstGeom prst="rect">
            <a:avLst/>
          </a:prstGeom>
          <a:solidFill>
            <a:srgbClr val="FFF8E5"/>
          </a:solidFill>
          <a:ln w="19050">
            <a:solidFill>
              <a:schemeClr val="accent2"/>
            </a:solidFill>
          </a:ln>
        </p:spPr>
        <p:txBody>
          <a:bodyPr wrap="square" rtlCol="0">
            <a:spAutoFit/>
          </a:bodyPr>
          <a:lstStyle/>
          <a:p>
            <a:r>
              <a:rPr lang="en-CA" sz="2000" dirty="0"/>
              <a:t>This second panel allows you to make specific named cells editable.</a:t>
            </a:r>
            <a:endParaRPr lang="en-GB" sz="2000" dirty="0"/>
          </a:p>
        </p:txBody>
      </p:sp>
      <p:cxnSp>
        <p:nvCxnSpPr>
          <p:cNvPr id="21" name="Straight Arrow Connector 20">
            <a:extLst>
              <a:ext uri="{FF2B5EF4-FFF2-40B4-BE49-F238E27FC236}">
                <a16:creationId xmlns:a16="http://schemas.microsoft.com/office/drawing/2014/main" id="{60784C7C-3666-4E67-95FD-FD65F49716CA}"/>
              </a:ext>
            </a:extLst>
          </p:cNvPr>
          <p:cNvCxnSpPr>
            <a:cxnSpLocks/>
          </p:cNvCxnSpPr>
          <p:nvPr/>
        </p:nvCxnSpPr>
        <p:spPr>
          <a:xfrm flipH="1" flipV="1">
            <a:off x="8109284" y="4924425"/>
            <a:ext cx="392030" cy="99231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25" name="Picture 24">
            <a:extLst>
              <a:ext uri="{FF2B5EF4-FFF2-40B4-BE49-F238E27FC236}">
                <a16:creationId xmlns:a16="http://schemas.microsoft.com/office/drawing/2014/main" id="{EC43C926-5624-4D08-BE09-EB3ECFAFC93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56004" y="1674431"/>
            <a:ext cx="4977135" cy="3249994"/>
          </a:xfrm>
          <a:prstGeom prst="rect">
            <a:avLst/>
          </a:prstGeom>
        </p:spPr>
      </p:pic>
      <p:sp>
        <p:nvSpPr>
          <p:cNvPr id="14" name="TextBox 13">
            <a:extLst>
              <a:ext uri="{FF2B5EF4-FFF2-40B4-BE49-F238E27FC236}">
                <a16:creationId xmlns:a16="http://schemas.microsoft.com/office/drawing/2014/main" id="{B1E8DAC9-5276-463F-B1A0-D0ED5968F681}"/>
              </a:ext>
            </a:extLst>
          </p:cNvPr>
          <p:cNvSpPr txBox="1"/>
          <p:nvPr/>
        </p:nvSpPr>
        <p:spPr>
          <a:xfrm>
            <a:off x="190501" y="123825"/>
            <a:ext cx="4513304" cy="400110"/>
          </a:xfrm>
          <a:prstGeom prst="rect">
            <a:avLst/>
          </a:prstGeom>
          <a:solidFill>
            <a:schemeClr val="bg1"/>
          </a:solidFill>
          <a:effectLst>
            <a:glow rad="101600">
              <a:schemeClr val="accent6">
                <a:satMod val="175000"/>
                <a:alpha val="40000"/>
              </a:schemeClr>
            </a:glow>
            <a:softEdge rad="31750"/>
          </a:effectLst>
        </p:spPr>
        <p:txBody>
          <a:bodyPr wrap="square" rtlCol="0">
            <a:spAutoFit/>
          </a:bodyPr>
          <a:lstStyle/>
          <a:p>
            <a:pPr algn="ctr"/>
            <a:r>
              <a:rPr lang="en-CA" sz="2000" dirty="0"/>
              <a:t>The Backstage: A Quick Overview - </a:t>
            </a:r>
            <a:r>
              <a:rPr lang="en-CA" sz="2000" b="1" dirty="0"/>
              <a:t>Info</a:t>
            </a:r>
            <a:endParaRPr lang="en-GB" sz="2000" b="1" dirty="0"/>
          </a:p>
        </p:txBody>
      </p:sp>
      <p:sp>
        <p:nvSpPr>
          <p:cNvPr id="15" name="Slide Number Placeholder 2">
            <a:extLst>
              <a:ext uri="{FF2B5EF4-FFF2-40B4-BE49-F238E27FC236}">
                <a16:creationId xmlns:a16="http://schemas.microsoft.com/office/drawing/2014/main" id="{90BCA36E-AF24-4F69-99C9-9CC2608B2E28}"/>
              </a:ext>
            </a:extLst>
          </p:cNvPr>
          <p:cNvSpPr txBox="1">
            <a:spLocks/>
          </p:cNvSpPr>
          <p:nvPr/>
        </p:nvSpPr>
        <p:spPr>
          <a:xfrm>
            <a:off x="0" y="6601812"/>
            <a:ext cx="697761" cy="239326"/>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tx1"/>
                </a:solidFill>
              </a:rPr>
              <a:t>Slide </a:t>
            </a:r>
            <a:fld id="{C662AB10-2557-4585-9AB3-331B34F2A8FA}" type="slidenum">
              <a:rPr lang="en-GB" smtClean="0">
                <a:solidFill>
                  <a:schemeClr val="tx1"/>
                </a:solidFill>
              </a:rPr>
              <a:pPr/>
              <a:t>13</a:t>
            </a:fld>
            <a:endParaRPr lang="en-GB" dirty="0">
              <a:solidFill>
                <a:schemeClr val="tx1"/>
              </a:solidFill>
            </a:endParaRPr>
          </a:p>
        </p:txBody>
      </p:sp>
    </p:spTree>
    <p:extLst>
      <p:ext uri="{BB962C8B-B14F-4D97-AF65-F5344CB8AC3E}">
        <p14:creationId xmlns:p14="http://schemas.microsoft.com/office/powerpoint/2010/main" val="4166245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par>
                          <p:cTn id="7" fill="hold">
                            <p:stCondLst>
                              <p:cond delay="0"/>
                            </p:stCondLst>
                            <p:childTnLst>
                              <p:par>
                                <p:cTn id="8" presetID="22" presetClass="entr" presetSubtype="4" fill="hold" nodeType="after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down)">
                                      <p:cBhvr>
                                        <p:cTn id="10" dur="500"/>
                                        <p:tgtEl>
                                          <p:spTgt spid="10"/>
                                        </p:tgtEl>
                                      </p:cBhvr>
                                    </p:animEffect>
                                  </p:childTnLst>
                                </p:cTn>
                              </p:par>
                            </p:childTnLst>
                          </p:cTn>
                        </p:par>
                        <p:par>
                          <p:cTn id="11" fill="hold">
                            <p:stCondLst>
                              <p:cond delay="500"/>
                            </p:stCondLst>
                            <p:childTnLst>
                              <p:par>
                                <p:cTn id="12" presetID="2" presetClass="entr" presetSubtype="8" fill="hold" grpId="0" nodeType="afterEffect">
                                  <p:stCondLst>
                                    <p:cond delay="0"/>
                                  </p:stCondLst>
                                  <p:childTnLst>
                                    <p:set>
                                      <p:cBhvr>
                                        <p:cTn id="13" dur="1" fill="hold">
                                          <p:stCondLst>
                                            <p:cond delay="0"/>
                                          </p:stCondLst>
                                        </p:cTn>
                                        <p:tgtEl>
                                          <p:spTgt spid="12"/>
                                        </p:tgtEl>
                                        <p:attrNameLst>
                                          <p:attrName>style.visibility</p:attrName>
                                        </p:attrNameLst>
                                      </p:cBhvr>
                                      <p:to>
                                        <p:strVal val="visible"/>
                                      </p:to>
                                    </p:set>
                                    <p:anim calcmode="lin" valueType="num">
                                      <p:cBhvr additive="base">
                                        <p:cTn id="14" dur="500" fill="hold"/>
                                        <p:tgtEl>
                                          <p:spTgt spid="12"/>
                                        </p:tgtEl>
                                        <p:attrNameLst>
                                          <p:attrName>ppt_x</p:attrName>
                                        </p:attrNameLst>
                                      </p:cBhvr>
                                      <p:tavLst>
                                        <p:tav tm="0">
                                          <p:val>
                                            <p:strVal val="0-#ppt_w/2"/>
                                          </p:val>
                                        </p:tav>
                                        <p:tav tm="100000">
                                          <p:val>
                                            <p:strVal val="#ppt_x"/>
                                          </p:val>
                                        </p:tav>
                                      </p:tavLst>
                                    </p:anim>
                                    <p:anim calcmode="lin" valueType="num">
                                      <p:cBhvr additive="base">
                                        <p:cTn id="15"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2"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anim calcmode="lin" valueType="num">
                                      <p:cBhvr additive="base">
                                        <p:cTn id="20" dur="500" fill="hold"/>
                                        <p:tgtEl>
                                          <p:spTgt spid="13"/>
                                        </p:tgtEl>
                                        <p:attrNameLst>
                                          <p:attrName>ppt_x</p:attrName>
                                        </p:attrNameLst>
                                      </p:cBhvr>
                                      <p:tavLst>
                                        <p:tav tm="0">
                                          <p:val>
                                            <p:strVal val="1+#ppt_w/2"/>
                                          </p:val>
                                        </p:tav>
                                        <p:tav tm="100000">
                                          <p:val>
                                            <p:strVal val="#ppt_x"/>
                                          </p:val>
                                        </p:tav>
                                      </p:tavLst>
                                    </p:anim>
                                    <p:anim calcmode="lin" valueType="num">
                                      <p:cBhvr additive="base">
                                        <p:cTn id="21" dur="500" fill="hold"/>
                                        <p:tgtEl>
                                          <p:spTgt spid="13"/>
                                        </p:tgtEl>
                                        <p:attrNameLst>
                                          <p:attrName>ppt_y</p:attrName>
                                        </p:attrNameLst>
                                      </p:cBhvr>
                                      <p:tavLst>
                                        <p:tav tm="0">
                                          <p:val>
                                            <p:strVal val="#ppt_y"/>
                                          </p:val>
                                        </p:tav>
                                        <p:tav tm="100000">
                                          <p:val>
                                            <p:strVal val="#ppt_y"/>
                                          </p:val>
                                        </p:tav>
                                      </p:tavLst>
                                    </p:anim>
                                  </p:childTnLst>
                                </p:cTn>
                              </p:par>
                            </p:childTnLst>
                          </p:cTn>
                        </p:par>
                        <p:par>
                          <p:cTn id="22" fill="hold">
                            <p:stCondLst>
                              <p:cond delay="500"/>
                            </p:stCondLst>
                            <p:childTnLst>
                              <p:par>
                                <p:cTn id="23" presetID="22" presetClass="entr" presetSubtype="1" fill="hold" nodeType="after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wipe(up)">
                                      <p:cBhvr>
                                        <p:cTn id="25" dur="500"/>
                                        <p:tgtEl>
                                          <p:spTgt spid="18"/>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xit" presetSubtype="4" fill="hold" nodeType="clickEffect">
                                  <p:stCondLst>
                                    <p:cond delay="0"/>
                                  </p:stCondLst>
                                  <p:childTnLst>
                                    <p:animEffect transition="out" filter="wipe(down)">
                                      <p:cBhvr>
                                        <p:cTn id="29" dur="500"/>
                                        <p:tgtEl>
                                          <p:spTgt spid="18"/>
                                        </p:tgtEl>
                                      </p:cBhvr>
                                    </p:animEffect>
                                    <p:set>
                                      <p:cBhvr>
                                        <p:cTn id="30" dur="1" fill="hold">
                                          <p:stCondLst>
                                            <p:cond delay="499"/>
                                          </p:stCondLst>
                                        </p:cTn>
                                        <p:tgtEl>
                                          <p:spTgt spid="18"/>
                                        </p:tgtEl>
                                        <p:attrNameLst>
                                          <p:attrName>style.visibility</p:attrName>
                                        </p:attrNameLst>
                                      </p:cBhvr>
                                      <p:to>
                                        <p:strVal val="hidden"/>
                                      </p:to>
                                    </p:set>
                                  </p:childTnLst>
                                </p:cTn>
                              </p:par>
                            </p:childTnLst>
                          </p:cTn>
                        </p:par>
                        <p:par>
                          <p:cTn id="31" fill="hold">
                            <p:stCondLst>
                              <p:cond delay="500"/>
                            </p:stCondLst>
                            <p:childTnLst>
                              <p:par>
                                <p:cTn id="32" presetID="22" presetClass="entr" presetSubtype="4" fill="hold" nodeType="afterEffect">
                                  <p:stCondLst>
                                    <p:cond delay="0"/>
                                  </p:stCondLst>
                                  <p:childTnLst>
                                    <p:set>
                                      <p:cBhvr>
                                        <p:cTn id="33" dur="1" fill="hold">
                                          <p:stCondLst>
                                            <p:cond delay="0"/>
                                          </p:stCondLst>
                                        </p:cTn>
                                        <p:tgtEl>
                                          <p:spTgt spid="25"/>
                                        </p:tgtEl>
                                        <p:attrNameLst>
                                          <p:attrName>style.visibility</p:attrName>
                                        </p:attrNameLst>
                                      </p:cBhvr>
                                      <p:to>
                                        <p:strVal val="visible"/>
                                      </p:to>
                                    </p:set>
                                    <p:animEffect transition="in" filter="wipe(down)">
                                      <p:cBhvr>
                                        <p:cTn id="34" dur="500"/>
                                        <p:tgtEl>
                                          <p:spTgt spid="25"/>
                                        </p:tgtEl>
                                      </p:cBhvr>
                                    </p:animEffect>
                                  </p:childTnLst>
                                </p:cTn>
                              </p:par>
                            </p:childTnLst>
                          </p:cTn>
                        </p:par>
                        <p:par>
                          <p:cTn id="35" fill="hold">
                            <p:stCondLst>
                              <p:cond delay="1000"/>
                            </p:stCondLst>
                            <p:childTnLst>
                              <p:par>
                                <p:cTn id="36" presetID="2" presetClass="entr" presetSubtype="2" fill="hold" grpId="0" nodeType="afterEffect">
                                  <p:stCondLst>
                                    <p:cond delay="0"/>
                                  </p:stCondLst>
                                  <p:childTnLst>
                                    <p:set>
                                      <p:cBhvr>
                                        <p:cTn id="37" dur="1" fill="hold">
                                          <p:stCondLst>
                                            <p:cond delay="0"/>
                                          </p:stCondLst>
                                        </p:cTn>
                                        <p:tgtEl>
                                          <p:spTgt spid="20"/>
                                        </p:tgtEl>
                                        <p:attrNameLst>
                                          <p:attrName>style.visibility</p:attrName>
                                        </p:attrNameLst>
                                      </p:cBhvr>
                                      <p:to>
                                        <p:strVal val="visible"/>
                                      </p:to>
                                    </p:set>
                                    <p:anim calcmode="lin" valueType="num">
                                      <p:cBhvr additive="base">
                                        <p:cTn id="38" dur="500" fill="hold"/>
                                        <p:tgtEl>
                                          <p:spTgt spid="20"/>
                                        </p:tgtEl>
                                        <p:attrNameLst>
                                          <p:attrName>ppt_x</p:attrName>
                                        </p:attrNameLst>
                                      </p:cBhvr>
                                      <p:tavLst>
                                        <p:tav tm="0">
                                          <p:val>
                                            <p:strVal val="1+#ppt_w/2"/>
                                          </p:val>
                                        </p:tav>
                                        <p:tav tm="100000">
                                          <p:val>
                                            <p:strVal val="#ppt_x"/>
                                          </p:val>
                                        </p:tav>
                                      </p:tavLst>
                                    </p:anim>
                                    <p:anim calcmode="lin" valueType="num">
                                      <p:cBhvr additive="base">
                                        <p:cTn id="39" dur="500" fill="hold"/>
                                        <p:tgtEl>
                                          <p:spTgt spid="20"/>
                                        </p:tgtEl>
                                        <p:attrNameLst>
                                          <p:attrName>ppt_y</p:attrName>
                                        </p:attrNameLst>
                                      </p:cBhvr>
                                      <p:tavLst>
                                        <p:tav tm="0">
                                          <p:val>
                                            <p:strVal val="#ppt_y"/>
                                          </p:val>
                                        </p:tav>
                                        <p:tav tm="100000">
                                          <p:val>
                                            <p:strVal val="#ppt_y"/>
                                          </p:val>
                                        </p:tav>
                                      </p:tavLst>
                                    </p:anim>
                                  </p:childTnLst>
                                </p:cTn>
                              </p:par>
                            </p:childTnLst>
                          </p:cTn>
                        </p:par>
                        <p:par>
                          <p:cTn id="40" fill="hold">
                            <p:stCondLst>
                              <p:cond delay="1500"/>
                            </p:stCondLst>
                            <p:childTnLst>
                              <p:par>
                                <p:cTn id="41" presetID="22" presetClass="entr" presetSubtype="4" fill="hold" nodeType="afterEffect">
                                  <p:stCondLst>
                                    <p:cond delay="0"/>
                                  </p:stCondLst>
                                  <p:childTnLst>
                                    <p:set>
                                      <p:cBhvr>
                                        <p:cTn id="42" dur="1" fill="hold">
                                          <p:stCondLst>
                                            <p:cond delay="0"/>
                                          </p:stCondLst>
                                        </p:cTn>
                                        <p:tgtEl>
                                          <p:spTgt spid="21"/>
                                        </p:tgtEl>
                                        <p:attrNameLst>
                                          <p:attrName>style.visibility</p:attrName>
                                        </p:attrNameLst>
                                      </p:cBhvr>
                                      <p:to>
                                        <p:strVal val="visible"/>
                                      </p:to>
                                    </p:set>
                                    <p:animEffect transition="in" filter="wipe(down)">
                                      <p:cBhvr>
                                        <p:cTn id="43"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2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BDB269A-6EBA-442C-840E-6C2E9FAB5D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70483" y="941259"/>
            <a:ext cx="9670577" cy="5849064"/>
          </a:xfrm>
          <a:prstGeom prst="rect">
            <a:avLst/>
          </a:prstGeom>
        </p:spPr>
      </p:pic>
      <p:sp>
        <p:nvSpPr>
          <p:cNvPr id="5" name="TextBox 4">
            <a:extLst>
              <a:ext uri="{FF2B5EF4-FFF2-40B4-BE49-F238E27FC236}">
                <a16:creationId xmlns:a16="http://schemas.microsoft.com/office/drawing/2014/main" id="{A021098C-E947-4E39-85EA-F71913C7C830}"/>
              </a:ext>
            </a:extLst>
          </p:cNvPr>
          <p:cNvSpPr txBox="1"/>
          <p:nvPr/>
        </p:nvSpPr>
        <p:spPr>
          <a:xfrm>
            <a:off x="6600826" y="363226"/>
            <a:ext cx="1733550" cy="369332"/>
          </a:xfrm>
          <a:prstGeom prst="rect">
            <a:avLst/>
          </a:prstGeom>
          <a:noFill/>
        </p:spPr>
        <p:txBody>
          <a:bodyPr wrap="square" rtlCol="0">
            <a:spAutoFit/>
          </a:bodyPr>
          <a:lstStyle/>
          <a:p>
            <a:r>
              <a:rPr lang="en-CA" dirty="0"/>
              <a:t>Open Workbook </a:t>
            </a:r>
            <a:endParaRPr lang="en-GB" dirty="0"/>
          </a:p>
        </p:txBody>
      </p:sp>
      <p:sp>
        <p:nvSpPr>
          <p:cNvPr id="14" name="TextBox 13">
            <a:extLst>
              <a:ext uri="{FF2B5EF4-FFF2-40B4-BE49-F238E27FC236}">
                <a16:creationId xmlns:a16="http://schemas.microsoft.com/office/drawing/2014/main" id="{E6F60109-9A2C-4630-9EFF-2E98EADE9E1C}"/>
              </a:ext>
            </a:extLst>
          </p:cNvPr>
          <p:cNvSpPr txBox="1"/>
          <p:nvPr/>
        </p:nvSpPr>
        <p:spPr>
          <a:xfrm>
            <a:off x="190501" y="123825"/>
            <a:ext cx="5305424" cy="400110"/>
          </a:xfrm>
          <a:prstGeom prst="rect">
            <a:avLst/>
          </a:prstGeom>
          <a:solidFill>
            <a:schemeClr val="bg1"/>
          </a:solidFill>
          <a:effectLst>
            <a:glow rad="101600">
              <a:schemeClr val="accent6">
                <a:satMod val="175000"/>
                <a:alpha val="40000"/>
              </a:schemeClr>
            </a:glow>
            <a:softEdge rad="31750"/>
          </a:effectLst>
        </p:spPr>
        <p:txBody>
          <a:bodyPr wrap="square" rtlCol="0">
            <a:spAutoFit/>
          </a:bodyPr>
          <a:lstStyle/>
          <a:p>
            <a:pPr algn="ctr"/>
            <a:r>
              <a:rPr lang="en-CA" sz="2000" dirty="0"/>
              <a:t>The Backstage: A Quick Overview – </a:t>
            </a:r>
            <a:r>
              <a:rPr lang="en-CA" sz="2000" b="1" dirty="0"/>
              <a:t>Open Recent</a:t>
            </a:r>
            <a:endParaRPr lang="en-GB" sz="2000" b="1" dirty="0"/>
          </a:p>
        </p:txBody>
      </p:sp>
      <p:sp>
        <p:nvSpPr>
          <p:cNvPr id="17" name="TextBox 16">
            <a:extLst>
              <a:ext uri="{FF2B5EF4-FFF2-40B4-BE49-F238E27FC236}">
                <a16:creationId xmlns:a16="http://schemas.microsoft.com/office/drawing/2014/main" id="{DE14B070-3B15-4BA6-98D5-9E31AF476606}"/>
              </a:ext>
            </a:extLst>
          </p:cNvPr>
          <p:cNvSpPr txBox="1"/>
          <p:nvPr/>
        </p:nvSpPr>
        <p:spPr>
          <a:xfrm>
            <a:off x="190501" y="732557"/>
            <a:ext cx="3017675" cy="707886"/>
          </a:xfrm>
          <a:prstGeom prst="rect">
            <a:avLst/>
          </a:prstGeom>
          <a:solidFill>
            <a:srgbClr val="FFF8E5"/>
          </a:solidFill>
          <a:ln w="19050">
            <a:solidFill>
              <a:schemeClr val="accent2"/>
            </a:solidFill>
          </a:ln>
        </p:spPr>
        <p:txBody>
          <a:bodyPr wrap="square" rtlCol="0">
            <a:spAutoFit/>
          </a:bodyPr>
          <a:lstStyle/>
          <a:p>
            <a:r>
              <a:rPr lang="en-CA" sz="2000" dirty="0"/>
              <a:t>Here you open an existing workbook from a storage …</a:t>
            </a:r>
            <a:endParaRPr lang="en-GB" sz="2000" dirty="0"/>
          </a:p>
        </p:txBody>
      </p:sp>
      <p:cxnSp>
        <p:nvCxnSpPr>
          <p:cNvPr id="19" name="Straight Arrow Connector 18">
            <a:extLst>
              <a:ext uri="{FF2B5EF4-FFF2-40B4-BE49-F238E27FC236}">
                <a16:creationId xmlns:a16="http://schemas.microsoft.com/office/drawing/2014/main" id="{0C92E7C6-B6BB-45F4-8DBD-D72B3C6C16EC}"/>
              </a:ext>
            </a:extLst>
          </p:cNvPr>
          <p:cNvCxnSpPr>
            <a:cxnSpLocks/>
            <a:stCxn id="17" idx="2"/>
            <a:endCxn id="23" idx="0"/>
          </p:cNvCxnSpPr>
          <p:nvPr/>
        </p:nvCxnSpPr>
        <p:spPr>
          <a:xfrm>
            <a:off x="1699339" y="1440443"/>
            <a:ext cx="1442031" cy="100572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3" name="Rectangle 22">
            <a:extLst>
              <a:ext uri="{FF2B5EF4-FFF2-40B4-BE49-F238E27FC236}">
                <a16:creationId xmlns:a16="http://schemas.microsoft.com/office/drawing/2014/main" id="{ADD9EC7C-ECB3-4E5D-9647-E4BC46F2AC65}"/>
              </a:ext>
            </a:extLst>
          </p:cNvPr>
          <p:cNvSpPr/>
          <p:nvPr/>
        </p:nvSpPr>
        <p:spPr>
          <a:xfrm>
            <a:off x="2480761" y="2446171"/>
            <a:ext cx="1321217" cy="409323"/>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extBox 26">
            <a:extLst>
              <a:ext uri="{FF2B5EF4-FFF2-40B4-BE49-F238E27FC236}">
                <a16:creationId xmlns:a16="http://schemas.microsoft.com/office/drawing/2014/main" id="{F6816251-259D-4645-AF7E-A5A62F2CCA20}"/>
              </a:ext>
            </a:extLst>
          </p:cNvPr>
          <p:cNvSpPr txBox="1"/>
          <p:nvPr/>
        </p:nvSpPr>
        <p:spPr>
          <a:xfrm>
            <a:off x="7644690" y="1295400"/>
            <a:ext cx="4356810" cy="646331"/>
          </a:xfrm>
          <a:prstGeom prst="rect">
            <a:avLst/>
          </a:prstGeom>
          <a:solidFill>
            <a:srgbClr val="FFF8E5"/>
          </a:solidFill>
          <a:ln w="19050">
            <a:solidFill>
              <a:schemeClr val="accent2"/>
            </a:solidFill>
          </a:ln>
        </p:spPr>
        <p:txBody>
          <a:bodyPr wrap="square" rtlCol="0">
            <a:spAutoFit/>
          </a:bodyPr>
          <a:lstStyle/>
          <a:p>
            <a:r>
              <a:rPr lang="en-CA" dirty="0"/>
              <a:t>Open a workbook from one you had opened before from the list that appears below.</a:t>
            </a:r>
            <a:endParaRPr lang="en-GB" dirty="0"/>
          </a:p>
        </p:txBody>
      </p:sp>
      <p:cxnSp>
        <p:nvCxnSpPr>
          <p:cNvPr id="28" name="Straight Arrow Connector 27">
            <a:extLst>
              <a:ext uri="{FF2B5EF4-FFF2-40B4-BE49-F238E27FC236}">
                <a16:creationId xmlns:a16="http://schemas.microsoft.com/office/drawing/2014/main" id="{5B6EC5C0-DA86-48F6-8D66-A87E58B7A3BB}"/>
              </a:ext>
            </a:extLst>
          </p:cNvPr>
          <p:cNvCxnSpPr>
            <a:cxnSpLocks/>
            <a:stCxn id="27" idx="1"/>
            <a:endCxn id="29" idx="3"/>
          </p:cNvCxnSpPr>
          <p:nvPr/>
        </p:nvCxnSpPr>
        <p:spPr>
          <a:xfrm flipH="1">
            <a:off x="7114673" y="1618566"/>
            <a:ext cx="530017" cy="62176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9" name="Rectangle 28">
            <a:extLst>
              <a:ext uri="{FF2B5EF4-FFF2-40B4-BE49-F238E27FC236}">
                <a16:creationId xmlns:a16="http://schemas.microsoft.com/office/drawing/2014/main" id="{70A4BA4E-9E1D-469F-96EA-0956C54768C0}"/>
              </a:ext>
            </a:extLst>
          </p:cNvPr>
          <p:cNvSpPr/>
          <p:nvPr/>
        </p:nvSpPr>
        <p:spPr>
          <a:xfrm>
            <a:off x="4174456" y="1978102"/>
            <a:ext cx="2940217" cy="524466"/>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5" name="Straight Arrow Connector 54">
            <a:extLst>
              <a:ext uri="{FF2B5EF4-FFF2-40B4-BE49-F238E27FC236}">
                <a16:creationId xmlns:a16="http://schemas.microsoft.com/office/drawing/2014/main" id="{EA2C331E-5E4B-4C07-9F15-A6E3666F9005}"/>
              </a:ext>
            </a:extLst>
          </p:cNvPr>
          <p:cNvCxnSpPr>
            <a:cxnSpLocks/>
            <a:stCxn id="29" idx="2"/>
          </p:cNvCxnSpPr>
          <p:nvPr/>
        </p:nvCxnSpPr>
        <p:spPr>
          <a:xfrm>
            <a:off x="5644565" y="2502568"/>
            <a:ext cx="1470108" cy="103684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56" name="Rectangle 55">
            <a:extLst>
              <a:ext uri="{FF2B5EF4-FFF2-40B4-BE49-F238E27FC236}">
                <a16:creationId xmlns:a16="http://schemas.microsoft.com/office/drawing/2014/main" id="{4DF8A3DC-BD2F-4787-9744-256C720AE8A4}"/>
              </a:ext>
            </a:extLst>
          </p:cNvPr>
          <p:cNvSpPr/>
          <p:nvPr/>
        </p:nvSpPr>
        <p:spPr>
          <a:xfrm>
            <a:off x="7114674" y="2571750"/>
            <a:ext cx="4886826" cy="3344991"/>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Slide Number Placeholder 2">
            <a:extLst>
              <a:ext uri="{FF2B5EF4-FFF2-40B4-BE49-F238E27FC236}">
                <a16:creationId xmlns:a16="http://schemas.microsoft.com/office/drawing/2014/main" id="{9269A5E9-0319-45E3-AB9B-D1D2A5253EF1}"/>
              </a:ext>
            </a:extLst>
          </p:cNvPr>
          <p:cNvSpPr txBox="1">
            <a:spLocks/>
          </p:cNvSpPr>
          <p:nvPr/>
        </p:nvSpPr>
        <p:spPr>
          <a:xfrm>
            <a:off x="0" y="6601812"/>
            <a:ext cx="697761" cy="239326"/>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tx1"/>
                </a:solidFill>
              </a:rPr>
              <a:t>Slide </a:t>
            </a:r>
            <a:fld id="{C662AB10-2557-4585-9AB3-331B34F2A8FA}" type="slidenum">
              <a:rPr lang="en-GB" smtClean="0">
                <a:solidFill>
                  <a:schemeClr val="tx1"/>
                </a:solidFill>
              </a:rPr>
              <a:pPr/>
              <a:t>14</a:t>
            </a:fld>
            <a:endParaRPr lang="en-GB" dirty="0">
              <a:solidFill>
                <a:schemeClr val="tx1"/>
              </a:solidFill>
            </a:endParaRPr>
          </a:p>
        </p:txBody>
      </p:sp>
    </p:spTree>
    <p:extLst>
      <p:ext uri="{BB962C8B-B14F-4D97-AF65-F5344CB8AC3E}">
        <p14:creationId xmlns:p14="http://schemas.microsoft.com/office/powerpoint/2010/main" val="1570033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0-#ppt_w/2"/>
                                          </p:val>
                                        </p:tav>
                                        <p:tav tm="100000">
                                          <p:val>
                                            <p:strVal val="#ppt_x"/>
                                          </p:val>
                                        </p:tav>
                                      </p:tavLst>
                                    </p:anim>
                                    <p:anim calcmode="lin" valueType="num">
                                      <p:cBhvr additive="base">
                                        <p:cTn id="8" dur="500" fill="hold"/>
                                        <p:tgtEl>
                                          <p:spTgt spid="1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up)">
                                      <p:cBhvr>
                                        <p:cTn id="12" dur="500"/>
                                        <p:tgtEl>
                                          <p:spTgt spid="19"/>
                                        </p:tgtEl>
                                      </p:cBhvr>
                                    </p:animEffect>
                                  </p:childTnLst>
                                </p:cTn>
                              </p:par>
                            </p:childTnLst>
                          </p:cTn>
                        </p:par>
                        <p:par>
                          <p:cTn id="13" fill="hold">
                            <p:stCondLst>
                              <p:cond delay="1000"/>
                            </p:stCondLst>
                            <p:childTnLst>
                              <p:par>
                                <p:cTn id="14" presetID="22" presetClass="entr" presetSubtype="1" fill="hold" grpId="0" nodeType="after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wipe(up)">
                                      <p:cBhvr>
                                        <p:cTn id="16" dur="500"/>
                                        <p:tgtEl>
                                          <p:spTgt spid="23"/>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xit" presetSubtype="4" fill="hold" grpId="1" nodeType="clickEffect">
                                  <p:stCondLst>
                                    <p:cond delay="0"/>
                                  </p:stCondLst>
                                  <p:childTnLst>
                                    <p:animEffect transition="out" filter="wipe(down)">
                                      <p:cBhvr>
                                        <p:cTn id="20" dur="500"/>
                                        <p:tgtEl>
                                          <p:spTgt spid="23"/>
                                        </p:tgtEl>
                                      </p:cBhvr>
                                    </p:animEffect>
                                    <p:set>
                                      <p:cBhvr>
                                        <p:cTn id="21" dur="1" fill="hold">
                                          <p:stCondLst>
                                            <p:cond delay="499"/>
                                          </p:stCondLst>
                                        </p:cTn>
                                        <p:tgtEl>
                                          <p:spTgt spid="23"/>
                                        </p:tgtEl>
                                        <p:attrNameLst>
                                          <p:attrName>style.visibility</p:attrName>
                                        </p:attrNameLst>
                                      </p:cBhvr>
                                      <p:to>
                                        <p:strVal val="hidden"/>
                                      </p:to>
                                    </p:set>
                                  </p:childTnLst>
                                </p:cTn>
                              </p:par>
                            </p:childTnLst>
                          </p:cTn>
                        </p:par>
                        <p:par>
                          <p:cTn id="22" fill="hold">
                            <p:stCondLst>
                              <p:cond delay="500"/>
                            </p:stCondLst>
                            <p:childTnLst>
                              <p:par>
                                <p:cTn id="23" presetID="22" presetClass="exit" presetSubtype="4" fill="hold" nodeType="afterEffect">
                                  <p:stCondLst>
                                    <p:cond delay="0"/>
                                  </p:stCondLst>
                                  <p:childTnLst>
                                    <p:animEffect transition="out" filter="wipe(down)">
                                      <p:cBhvr>
                                        <p:cTn id="24" dur="500"/>
                                        <p:tgtEl>
                                          <p:spTgt spid="19"/>
                                        </p:tgtEl>
                                      </p:cBhvr>
                                    </p:animEffect>
                                    <p:set>
                                      <p:cBhvr>
                                        <p:cTn id="25" dur="1" fill="hold">
                                          <p:stCondLst>
                                            <p:cond delay="499"/>
                                          </p:stCondLst>
                                        </p:cTn>
                                        <p:tgtEl>
                                          <p:spTgt spid="19"/>
                                        </p:tgtEl>
                                        <p:attrNameLst>
                                          <p:attrName>style.visibility</p:attrName>
                                        </p:attrNameLst>
                                      </p:cBhvr>
                                      <p:to>
                                        <p:strVal val="hidden"/>
                                      </p:to>
                                    </p:set>
                                  </p:childTnLst>
                                </p:cTn>
                              </p:par>
                            </p:childTnLst>
                          </p:cTn>
                        </p:par>
                        <p:par>
                          <p:cTn id="26" fill="hold">
                            <p:stCondLst>
                              <p:cond delay="1000"/>
                            </p:stCondLst>
                            <p:childTnLst>
                              <p:par>
                                <p:cTn id="27" presetID="2" presetClass="exit" presetSubtype="8" fill="hold" grpId="1" nodeType="afterEffect">
                                  <p:stCondLst>
                                    <p:cond delay="0"/>
                                  </p:stCondLst>
                                  <p:childTnLst>
                                    <p:anim calcmode="lin" valueType="num">
                                      <p:cBhvr additive="base">
                                        <p:cTn id="28" dur="500"/>
                                        <p:tgtEl>
                                          <p:spTgt spid="17"/>
                                        </p:tgtEl>
                                        <p:attrNameLst>
                                          <p:attrName>ppt_x</p:attrName>
                                        </p:attrNameLst>
                                      </p:cBhvr>
                                      <p:tavLst>
                                        <p:tav tm="0">
                                          <p:val>
                                            <p:strVal val="ppt_x"/>
                                          </p:val>
                                        </p:tav>
                                        <p:tav tm="100000">
                                          <p:val>
                                            <p:strVal val="0-ppt_w/2"/>
                                          </p:val>
                                        </p:tav>
                                      </p:tavLst>
                                    </p:anim>
                                    <p:anim calcmode="lin" valueType="num">
                                      <p:cBhvr additive="base">
                                        <p:cTn id="29" dur="500"/>
                                        <p:tgtEl>
                                          <p:spTgt spid="17"/>
                                        </p:tgtEl>
                                        <p:attrNameLst>
                                          <p:attrName>ppt_y</p:attrName>
                                        </p:attrNameLst>
                                      </p:cBhvr>
                                      <p:tavLst>
                                        <p:tav tm="0">
                                          <p:val>
                                            <p:strVal val="ppt_y"/>
                                          </p:val>
                                        </p:tav>
                                        <p:tav tm="100000">
                                          <p:val>
                                            <p:strVal val="ppt_y"/>
                                          </p:val>
                                        </p:tav>
                                      </p:tavLst>
                                    </p:anim>
                                    <p:set>
                                      <p:cBhvr>
                                        <p:cTn id="30" dur="1" fill="hold">
                                          <p:stCondLst>
                                            <p:cond delay="499"/>
                                          </p:stCondLst>
                                        </p:cTn>
                                        <p:tgtEl>
                                          <p:spTgt spid="17"/>
                                        </p:tgtEl>
                                        <p:attrNameLst>
                                          <p:attrName>style.visibility</p:attrName>
                                        </p:attrNameLst>
                                      </p:cBhvr>
                                      <p:to>
                                        <p:strVal val="hidden"/>
                                      </p:to>
                                    </p:set>
                                  </p:childTnLst>
                                </p:cTn>
                              </p:par>
                            </p:childTnLst>
                          </p:cTn>
                        </p:par>
                        <p:par>
                          <p:cTn id="31" fill="hold">
                            <p:stCondLst>
                              <p:cond delay="1500"/>
                            </p:stCondLst>
                            <p:childTnLst>
                              <p:par>
                                <p:cTn id="32" presetID="2" presetClass="entr" presetSubtype="2" fill="hold" grpId="0" nodeType="afterEffect">
                                  <p:stCondLst>
                                    <p:cond delay="0"/>
                                  </p:stCondLst>
                                  <p:childTnLst>
                                    <p:set>
                                      <p:cBhvr>
                                        <p:cTn id="33" dur="1" fill="hold">
                                          <p:stCondLst>
                                            <p:cond delay="0"/>
                                          </p:stCondLst>
                                        </p:cTn>
                                        <p:tgtEl>
                                          <p:spTgt spid="27"/>
                                        </p:tgtEl>
                                        <p:attrNameLst>
                                          <p:attrName>style.visibility</p:attrName>
                                        </p:attrNameLst>
                                      </p:cBhvr>
                                      <p:to>
                                        <p:strVal val="visible"/>
                                      </p:to>
                                    </p:set>
                                    <p:anim calcmode="lin" valueType="num">
                                      <p:cBhvr additive="base">
                                        <p:cTn id="34" dur="500" fill="hold"/>
                                        <p:tgtEl>
                                          <p:spTgt spid="27"/>
                                        </p:tgtEl>
                                        <p:attrNameLst>
                                          <p:attrName>ppt_x</p:attrName>
                                        </p:attrNameLst>
                                      </p:cBhvr>
                                      <p:tavLst>
                                        <p:tav tm="0">
                                          <p:val>
                                            <p:strVal val="1+#ppt_w/2"/>
                                          </p:val>
                                        </p:tav>
                                        <p:tav tm="100000">
                                          <p:val>
                                            <p:strVal val="#ppt_x"/>
                                          </p:val>
                                        </p:tav>
                                      </p:tavLst>
                                    </p:anim>
                                    <p:anim calcmode="lin" valueType="num">
                                      <p:cBhvr additive="base">
                                        <p:cTn id="35" dur="500" fill="hold"/>
                                        <p:tgtEl>
                                          <p:spTgt spid="27"/>
                                        </p:tgtEl>
                                        <p:attrNameLst>
                                          <p:attrName>ppt_y</p:attrName>
                                        </p:attrNameLst>
                                      </p:cBhvr>
                                      <p:tavLst>
                                        <p:tav tm="0">
                                          <p:val>
                                            <p:strVal val="#ppt_y"/>
                                          </p:val>
                                        </p:tav>
                                        <p:tav tm="100000">
                                          <p:val>
                                            <p:strVal val="#ppt_y"/>
                                          </p:val>
                                        </p:tav>
                                      </p:tavLst>
                                    </p:anim>
                                  </p:childTnLst>
                                </p:cTn>
                              </p:par>
                            </p:childTnLst>
                          </p:cTn>
                        </p:par>
                        <p:par>
                          <p:cTn id="36" fill="hold">
                            <p:stCondLst>
                              <p:cond delay="2000"/>
                            </p:stCondLst>
                            <p:childTnLst>
                              <p:par>
                                <p:cTn id="37" presetID="22" presetClass="entr" presetSubtype="1" fill="hold" nodeType="afterEffect">
                                  <p:stCondLst>
                                    <p:cond delay="0"/>
                                  </p:stCondLst>
                                  <p:childTnLst>
                                    <p:set>
                                      <p:cBhvr>
                                        <p:cTn id="38" dur="1" fill="hold">
                                          <p:stCondLst>
                                            <p:cond delay="0"/>
                                          </p:stCondLst>
                                        </p:cTn>
                                        <p:tgtEl>
                                          <p:spTgt spid="28"/>
                                        </p:tgtEl>
                                        <p:attrNameLst>
                                          <p:attrName>style.visibility</p:attrName>
                                        </p:attrNameLst>
                                      </p:cBhvr>
                                      <p:to>
                                        <p:strVal val="visible"/>
                                      </p:to>
                                    </p:set>
                                    <p:animEffect transition="in" filter="wipe(up)">
                                      <p:cBhvr>
                                        <p:cTn id="39" dur="500"/>
                                        <p:tgtEl>
                                          <p:spTgt spid="28"/>
                                        </p:tgtEl>
                                      </p:cBhvr>
                                    </p:animEffect>
                                  </p:childTnLst>
                                </p:cTn>
                              </p:par>
                            </p:childTnLst>
                          </p:cTn>
                        </p:par>
                        <p:par>
                          <p:cTn id="40" fill="hold">
                            <p:stCondLst>
                              <p:cond delay="2500"/>
                            </p:stCondLst>
                            <p:childTnLst>
                              <p:par>
                                <p:cTn id="41" presetID="22" presetClass="entr" presetSubtype="2" fill="hold" grpId="0" nodeType="afterEffect">
                                  <p:stCondLst>
                                    <p:cond delay="0"/>
                                  </p:stCondLst>
                                  <p:childTnLst>
                                    <p:set>
                                      <p:cBhvr>
                                        <p:cTn id="42" dur="1" fill="hold">
                                          <p:stCondLst>
                                            <p:cond delay="0"/>
                                          </p:stCondLst>
                                        </p:cTn>
                                        <p:tgtEl>
                                          <p:spTgt spid="29"/>
                                        </p:tgtEl>
                                        <p:attrNameLst>
                                          <p:attrName>style.visibility</p:attrName>
                                        </p:attrNameLst>
                                      </p:cBhvr>
                                      <p:to>
                                        <p:strVal val="visible"/>
                                      </p:to>
                                    </p:set>
                                    <p:animEffect transition="in" filter="wipe(right)">
                                      <p:cBhvr>
                                        <p:cTn id="43" dur="500"/>
                                        <p:tgtEl>
                                          <p:spTgt spid="29"/>
                                        </p:tgtEl>
                                      </p:cBhvr>
                                    </p:animEffect>
                                  </p:childTnLst>
                                </p:cTn>
                              </p:par>
                            </p:childTnLst>
                          </p:cTn>
                        </p:par>
                        <p:par>
                          <p:cTn id="44" fill="hold">
                            <p:stCondLst>
                              <p:cond delay="3000"/>
                            </p:stCondLst>
                            <p:childTnLst>
                              <p:par>
                                <p:cTn id="45" presetID="22" presetClass="entr" presetSubtype="8" fill="hold" nodeType="afterEffect">
                                  <p:stCondLst>
                                    <p:cond delay="0"/>
                                  </p:stCondLst>
                                  <p:childTnLst>
                                    <p:set>
                                      <p:cBhvr>
                                        <p:cTn id="46" dur="1" fill="hold">
                                          <p:stCondLst>
                                            <p:cond delay="0"/>
                                          </p:stCondLst>
                                        </p:cTn>
                                        <p:tgtEl>
                                          <p:spTgt spid="55"/>
                                        </p:tgtEl>
                                        <p:attrNameLst>
                                          <p:attrName>style.visibility</p:attrName>
                                        </p:attrNameLst>
                                      </p:cBhvr>
                                      <p:to>
                                        <p:strVal val="visible"/>
                                      </p:to>
                                    </p:set>
                                    <p:animEffect transition="in" filter="wipe(left)">
                                      <p:cBhvr>
                                        <p:cTn id="47" dur="500"/>
                                        <p:tgtEl>
                                          <p:spTgt spid="55"/>
                                        </p:tgtEl>
                                      </p:cBhvr>
                                    </p:animEffect>
                                  </p:childTnLst>
                                </p:cTn>
                              </p:par>
                            </p:childTnLst>
                          </p:cTn>
                        </p:par>
                        <p:par>
                          <p:cTn id="48" fill="hold">
                            <p:stCondLst>
                              <p:cond delay="3500"/>
                            </p:stCondLst>
                            <p:childTnLst>
                              <p:par>
                                <p:cTn id="49" presetID="22" presetClass="entr" presetSubtype="8" fill="hold" grpId="0" nodeType="afterEffect">
                                  <p:stCondLst>
                                    <p:cond delay="0"/>
                                  </p:stCondLst>
                                  <p:childTnLst>
                                    <p:set>
                                      <p:cBhvr>
                                        <p:cTn id="50" dur="1" fill="hold">
                                          <p:stCondLst>
                                            <p:cond delay="0"/>
                                          </p:stCondLst>
                                        </p:cTn>
                                        <p:tgtEl>
                                          <p:spTgt spid="56"/>
                                        </p:tgtEl>
                                        <p:attrNameLst>
                                          <p:attrName>style.visibility</p:attrName>
                                        </p:attrNameLst>
                                      </p:cBhvr>
                                      <p:to>
                                        <p:strVal val="visible"/>
                                      </p:to>
                                    </p:set>
                                    <p:animEffect transition="in" filter="wipe(left)">
                                      <p:cBhvr>
                                        <p:cTn id="51" dur="500"/>
                                        <p:tgtEl>
                                          <p:spTgt spid="56"/>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xit" presetSubtype="2" fill="hold" grpId="1" nodeType="clickEffect">
                                  <p:stCondLst>
                                    <p:cond delay="0"/>
                                  </p:stCondLst>
                                  <p:childTnLst>
                                    <p:animEffect transition="out" filter="wipe(right)">
                                      <p:cBhvr>
                                        <p:cTn id="55" dur="500"/>
                                        <p:tgtEl>
                                          <p:spTgt spid="56"/>
                                        </p:tgtEl>
                                      </p:cBhvr>
                                    </p:animEffect>
                                    <p:set>
                                      <p:cBhvr>
                                        <p:cTn id="56" dur="1" fill="hold">
                                          <p:stCondLst>
                                            <p:cond delay="499"/>
                                          </p:stCondLst>
                                        </p:cTn>
                                        <p:tgtEl>
                                          <p:spTgt spid="56"/>
                                        </p:tgtEl>
                                        <p:attrNameLst>
                                          <p:attrName>style.visibility</p:attrName>
                                        </p:attrNameLst>
                                      </p:cBhvr>
                                      <p:to>
                                        <p:strVal val="hidden"/>
                                      </p:to>
                                    </p:set>
                                  </p:childTnLst>
                                </p:cTn>
                              </p:par>
                              <p:par>
                                <p:cTn id="57" presetID="22" presetClass="exit" presetSubtype="4" fill="hold" nodeType="withEffect">
                                  <p:stCondLst>
                                    <p:cond delay="0"/>
                                  </p:stCondLst>
                                  <p:childTnLst>
                                    <p:animEffect transition="out" filter="wipe(down)">
                                      <p:cBhvr>
                                        <p:cTn id="58" dur="500"/>
                                        <p:tgtEl>
                                          <p:spTgt spid="55"/>
                                        </p:tgtEl>
                                      </p:cBhvr>
                                    </p:animEffect>
                                    <p:set>
                                      <p:cBhvr>
                                        <p:cTn id="59" dur="1" fill="hold">
                                          <p:stCondLst>
                                            <p:cond delay="499"/>
                                          </p:stCondLst>
                                        </p:cTn>
                                        <p:tgtEl>
                                          <p:spTgt spid="55"/>
                                        </p:tgtEl>
                                        <p:attrNameLst>
                                          <p:attrName>style.visibility</p:attrName>
                                        </p:attrNameLst>
                                      </p:cBhvr>
                                      <p:to>
                                        <p:strVal val="hidden"/>
                                      </p:to>
                                    </p:set>
                                  </p:childTnLst>
                                </p:cTn>
                              </p:par>
                              <p:par>
                                <p:cTn id="60" presetID="22" presetClass="exit" presetSubtype="8" fill="hold" grpId="1" nodeType="withEffect">
                                  <p:stCondLst>
                                    <p:cond delay="0"/>
                                  </p:stCondLst>
                                  <p:childTnLst>
                                    <p:animEffect transition="out" filter="wipe(left)">
                                      <p:cBhvr>
                                        <p:cTn id="61" dur="500"/>
                                        <p:tgtEl>
                                          <p:spTgt spid="29"/>
                                        </p:tgtEl>
                                      </p:cBhvr>
                                    </p:animEffect>
                                    <p:set>
                                      <p:cBhvr>
                                        <p:cTn id="62" dur="1" fill="hold">
                                          <p:stCondLst>
                                            <p:cond delay="499"/>
                                          </p:stCondLst>
                                        </p:cTn>
                                        <p:tgtEl>
                                          <p:spTgt spid="29"/>
                                        </p:tgtEl>
                                        <p:attrNameLst>
                                          <p:attrName>style.visibility</p:attrName>
                                        </p:attrNameLst>
                                      </p:cBhvr>
                                      <p:to>
                                        <p:strVal val="hidden"/>
                                      </p:to>
                                    </p:set>
                                  </p:childTnLst>
                                </p:cTn>
                              </p:par>
                              <p:par>
                                <p:cTn id="63" presetID="22" presetClass="exit" presetSubtype="4" fill="hold" nodeType="withEffect">
                                  <p:stCondLst>
                                    <p:cond delay="0"/>
                                  </p:stCondLst>
                                  <p:childTnLst>
                                    <p:animEffect transition="out" filter="wipe(down)">
                                      <p:cBhvr>
                                        <p:cTn id="64" dur="500"/>
                                        <p:tgtEl>
                                          <p:spTgt spid="28"/>
                                        </p:tgtEl>
                                      </p:cBhvr>
                                    </p:animEffect>
                                    <p:set>
                                      <p:cBhvr>
                                        <p:cTn id="65" dur="1" fill="hold">
                                          <p:stCondLst>
                                            <p:cond delay="499"/>
                                          </p:stCondLst>
                                        </p:cTn>
                                        <p:tgtEl>
                                          <p:spTgt spid="28"/>
                                        </p:tgtEl>
                                        <p:attrNameLst>
                                          <p:attrName>style.visibility</p:attrName>
                                        </p:attrNameLst>
                                      </p:cBhvr>
                                      <p:to>
                                        <p:strVal val="hidden"/>
                                      </p:to>
                                    </p:set>
                                  </p:childTnLst>
                                </p:cTn>
                              </p:par>
                              <p:par>
                                <p:cTn id="66" presetID="2" presetClass="exit" presetSubtype="2" fill="hold" grpId="1" nodeType="withEffect">
                                  <p:stCondLst>
                                    <p:cond delay="0"/>
                                  </p:stCondLst>
                                  <p:childTnLst>
                                    <p:anim calcmode="lin" valueType="num">
                                      <p:cBhvr additive="base">
                                        <p:cTn id="67" dur="500"/>
                                        <p:tgtEl>
                                          <p:spTgt spid="27"/>
                                        </p:tgtEl>
                                        <p:attrNameLst>
                                          <p:attrName>ppt_x</p:attrName>
                                        </p:attrNameLst>
                                      </p:cBhvr>
                                      <p:tavLst>
                                        <p:tav tm="0">
                                          <p:val>
                                            <p:strVal val="ppt_x"/>
                                          </p:val>
                                        </p:tav>
                                        <p:tav tm="100000">
                                          <p:val>
                                            <p:strVal val="1+ppt_w/2"/>
                                          </p:val>
                                        </p:tav>
                                      </p:tavLst>
                                    </p:anim>
                                    <p:anim calcmode="lin" valueType="num">
                                      <p:cBhvr additive="base">
                                        <p:cTn id="68" dur="500"/>
                                        <p:tgtEl>
                                          <p:spTgt spid="27"/>
                                        </p:tgtEl>
                                        <p:attrNameLst>
                                          <p:attrName>ppt_y</p:attrName>
                                        </p:attrNameLst>
                                      </p:cBhvr>
                                      <p:tavLst>
                                        <p:tav tm="0">
                                          <p:val>
                                            <p:strVal val="ppt_y"/>
                                          </p:val>
                                        </p:tav>
                                        <p:tav tm="100000">
                                          <p:val>
                                            <p:strVal val="ppt_y"/>
                                          </p:val>
                                        </p:tav>
                                      </p:tavLst>
                                    </p:anim>
                                    <p:set>
                                      <p:cBhvr>
                                        <p:cTn id="69" dur="1" fill="hold">
                                          <p:stCondLst>
                                            <p:cond delay="499"/>
                                          </p:stCondLst>
                                        </p:cTn>
                                        <p:tgtEl>
                                          <p:spTgt spid="2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7" grpId="1" animBg="1"/>
      <p:bldP spid="23" grpId="0" animBg="1"/>
      <p:bldP spid="23" grpId="1" animBg="1"/>
      <p:bldP spid="27" grpId="0" animBg="1"/>
      <p:bldP spid="27" grpId="1" animBg="1"/>
      <p:bldP spid="29" grpId="0" animBg="1"/>
      <p:bldP spid="29" grpId="1" animBg="1"/>
      <p:bldP spid="56" grpId="0" animBg="1"/>
      <p:bldP spid="56"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441869B-945B-4814-874A-8C075CDF62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70483" y="941259"/>
            <a:ext cx="9670577" cy="5849064"/>
          </a:xfrm>
          <a:prstGeom prst="rect">
            <a:avLst/>
          </a:prstGeom>
        </p:spPr>
      </p:pic>
      <p:sp>
        <p:nvSpPr>
          <p:cNvPr id="5" name="TextBox 4">
            <a:extLst>
              <a:ext uri="{FF2B5EF4-FFF2-40B4-BE49-F238E27FC236}">
                <a16:creationId xmlns:a16="http://schemas.microsoft.com/office/drawing/2014/main" id="{A021098C-E947-4E39-85EA-F71913C7C830}"/>
              </a:ext>
            </a:extLst>
          </p:cNvPr>
          <p:cNvSpPr txBox="1"/>
          <p:nvPr/>
        </p:nvSpPr>
        <p:spPr>
          <a:xfrm>
            <a:off x="6600826" y="363226"/>
            <a:ext cx="1733550" cy="369332"/>
          </a:xfrm>
          <a:prstGeom prst="rect">
            <a:avLst/>
          </a:prstGeom>
          <a:noFill/>
        </p:spPr>
        <p:txBody>
          <a:bodyPr wrap="square" rtlCol="0">
            <a:spAutoFit/>
          </a:bodyPr>
          <a:lstStyle/>
          <a:p>
            <a:r>
              <a:rPr lang="en-CA" dirty="0"/>
              <a:t>Open Workbook </a:t>
            </a:r>
            <a:endParaRPr lang="en-GB" dirty="0"/>
          </a:p>
        </p:txBody>
      </p:sp>
      <p:sp>
        <p:nvSpPr>
          <p:cNvPr id="14" name="TextBox 13">
            <a:extLst>
              <a:ext uri="{FF2B5EF4-FFF2-40B4-BE49-F238E27FC236}">
                <a16:creationId xmlns:a16="http://schemas.microsoft.com/office/drawing/2014/main" id="{E6F60109-9A2C-4630-9EFF-2E98EADE9E1C}"/>
              </a:ext>
            </a:extLst>
          </p:cNvPr>
          <p:cNvSpPr txBox="1"/>
          <p:nvPr/>
        </p:nvSpPr>
        <p:spPr>
          <a:xfrm>
            <a:off x="190500" y="123825"/>
            <a:ext cx="5567361" cy="400110"/>
          </a:xfrm>
          <a:prstGeom prst="rect">
            <a:avLst/>
          </a:prstGeom>
          <a:solidFill>
            <a:schemeClr val="bg1"/>
          </a:solidFill>
          <a:effectLst>
            <a:glow rad="101600">
              <a:schemeClr val="accent6">
                <a:satMod val="175000"/>
                <a:alpha val="40000"/>
              </a:schemeClr>
            </a:glow>
            <a:softEdge rad="31750"/>
          </a:effectLst>
        </p:spPr>
        <p:txBody>
          <a:bodyPr wrap="square" rtlCol="0">
            <a:spAutoFit/>
          </a:bodyPr>
          <a:lstStyle/>
          <a:p>
            <a:pPr algn="ctr"/>
            <a:r>
              <a:rPr lang="en-CA" sz="2000" dirty="0"/>
              <a:t>The Backstage: A Quick Overview – </a:t>
            </a:r>
            <a:r>
              <a:rPr lang="en-CA" sz="2000" b="1" dirty="0"/>
              <a:t>Open OneDrive</a:t>
            </a:r>
            <a:endParaRPr lang="en-GB" sz="2000" b="1" dirty="0"/>
          </a:p>
        </p:txBody>
      </p:sp>
      <p:sp>
        <p:nvSpPr>
          <p:cNvPr id="27" name="TextBox 26">
            <a:extLst>
              <a:ext uri="{FF2B5EF4-FFF2-40B4-BE49-F238E27FC236}">
                <a16:creationId xmlns:a16="http://schemas.microsoft.com/office/drawing/2014/main" id="{F6816251-259D-4645-AF7E-A5A62F2CCA20}"/>
              </a:ext>
            </a:extLst>
          </p:cNvPr>
          <p:cNvSpPr txBox="1"/>
          <p:nvPr/>
        </p:nvSpPr>
        <p:spPr>
          <a:xfrm>
            <a:off x="7307176" y="1212287"/>
            <a:ext cx="4540173" cy="1631216"/>
          </a:xfrm>
          <a:prstGeom prst="rect">
            <a:avLst/>
          </a:prstGeom>
          <a:solidFill>
            <a:srgbClr val="FFF8E5"/>
          </a:solidFill>
          <a:ln w="19050">
            <a:solidFill>
              <a:schemeClr val="accent2"/>
            </a:solidFill>
          </a:ln>
        </p:spPr>
        <p:txBody>
          <a:bodyPr wrap="square" rtlCol="0">
            <a:spAutoFit/>
          </a:bodyPr>
          <a:lstStyle/>
          <a:p>
            <a:r>
              <a:rPr lang="en-CA" sz="2000" dirty="0"/>
              <a:t>Open a workbook from one you had opened before from the OneDrive.  OneDrive is similar to Dropbox, but is connected to the Exchange sever making it very flexible and capable.</a:t>
            </a:r>
            <a:endParaRPr lang="en-GB" sz="2000" dirty="0"/>
          </a:p>
        </p:txBody>
      </p:sp>
      <p:cxnSp>
        <p:nvCxnSpPr>
          <p:cNvPr id="28" name="Straight Arrow Connector 27">
            <a:extLst>
              <a:ext uri="{FF2B5EF4-FFF2-40B4-BE49-F238E27FC236}">
                <a16:creationId xmlns:a16="http://schemas.microsoft.com/office/drawing/2014/main" id="{5B6EC5C0-DA86-48F6-8D66-A87E58B7A3BB}"/>
              </a:ext>
            </a:extLst>
          </p:cNvPr>
          <p:cNvCxnSpPr>
            <a:cxnSpLocks/>
            <a:stCxn id="27" idx="1"/>
            <a:endCxn id="29" idx="0"/>
          </p:cNvCxnSpPr>
          <p:nvPr/>
        </p:nvCxnSpPr>
        <p:spPr>
          <a:xfrm flipH="1">
            <a:off x="5642559" y="1892381"/>
            <a:ext cx="1664617" cy="73852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9" name="Rectangle 28">
            <a:extLst>
              <a:ext uri="{FF2B5EF4-FFF2-40B4-BE49-F238E27FC236}">
                <a16:creationId xmlns:a16="http://schemas.microsoft.com/office/drawing/2014/main" id="{70A4BA4E-9E1D-469F-96EA-0956C54768C0}"/>
              </a:ext>
            </a:extLst>
          </p:cNvPr>
          <p:cNvSpPr/>
          <p:nvPr/>
        </p:nvSpPr>
        <p:spPr>
          <a:xfrm>
            <a:off x="4162423" y="2630905"/>
            <a:ext cx="2960272" cy="539917"/>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5" name="Straight Arrow Connector 54">
            <a:extLst>
              <a:ext uri="{FF2B5EF4-FFF2-40B4-BE49-F238E27FC236}">
                <a16:creationId xmlns:a16="http://schemas.microsoft.com/office/drawing/2014/main" id="{EA2C331E-5E4B-4C07-9F15-A6E3666F9005}"/>
              </a:ext>
            </a:extLst>
          </p:cNvPr>
          <p:cNvCxnSpPr>
            <a:cxnSpLocks/>
            <a:stCxn id="29" idx="2"/>
            <a:endCxn id="56" idx="1"/>
          </p:cNvCxnSpPr>
          <p:nvPr/>
        </p:nvCxnSpPr>
        <p:spPr>
          <a:xfrm>
            <a:off x="5642559" y="3170822"/>
            <a:ext cx="1664620" cy="124337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56" name="Rectangle 55">
            <a:extLst>
              <a:ext uri="{FF2B5EF4-FFF2-40B4-BE49-F238E27FC236}">
                <a16:creationId xmlns:a16="http://schemas.microsoft.com/office/drawing/2014/main" id="{4DF8A3DC-BD2F-4787-9744-256C720AE8A4}"/>
              </a:ext>
            </a:extLst>
          </p:cNvPr>
          <p:cNvSpPr/>
          <p:nvPr/>
        </p:nvSpPr>
        <p:spPr>
          <a:xfrm>
            <a:off x="7307179" y="2911642"/>
            <a:ext cx="4540172" cy="3005099"/>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Slide Number Placeholder 2">
            <a:extLst>
              <a:ext uri="{FF2B5EF4-FFF2-40B4-BE49-F238E27FC236}">
                <a16:creationId xmlns:a16="http://schemas.microsoft.com/office/drawing/2014/main" id="{3C4DAAF7-77C4-43EA-B543-92998DF94F46}"/>
              </a:ext>
            </a:extLst>
          </p:cNvPr>
          <p:cNvSpPr txBox="1">
            <a:spLocks/>
          </p:cNvSpPr>
          <p:nvPr/>
        </p:nvSpPr>
        <p:spPr>
          <a:xfrm>
            <a:off x="0" y="6601812"/>
            <a:ext cx="697761" cy="239326"/>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tx1"/>
                </a:solidFill>
              </a:rPr>
              <a:t>Slide </a:t>
            </a:r>
            <a:fld id="{C662AB10-2557-4585-9AB3-331B34F2A8FA}" type="slidenum">
              <a:rPr lang="en-GB" smtClean="0">
                <a:solidFill>
                  <a:schemeClr val="tx1"/>
                </a:solidFill>
              </a:rPr>
              <a:pPr/>
              <a:t>15</a:t>
            </a:fld>
            <a:endParaRPr lang="en-GB" dirty="0">
              <a:solidFill>
                <a:schemeClr val="tx1"/>
              </a:solidFill>
            </a:endParaRPr>
          </a:p>
        </p:txBody>
      </p:sp>
    </p:spTree>
    <p:extLst>
      <p:ext uri="{BB962C8B-B14F-4D97-AF65-F5344CB8AC3E}">
        <p14:creationId xmlns:p14="http://schemas.microsoft.com/office/powerpoint/2010/main" val="270527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1+#ppt_w/2"/>
                                          </p:val>
                                        </p:tav>
                                        <p:tav tm="100000">
                                          <p:val>
                                            <p:strVal val="#ppt_x"/>
                                          </p:val>
                                        </p:tav>
                                      </p:tavLst>
                                    </p:anim>
                                    <p:anim calcmode="lin" valueType="num">
                                      <p:cBhvr additive="base">
                                        <p:cTn id="8" dur="500" fill="hold"/>
                                        <p:tgtEl>
                                          <p:spTgt spid="2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wipe(up)">
                                      <p:cBhvr>
                                        <p:cTn id="12" dur="500"/>
                                        <p:tgtEl>
                                          <p:spTgt spid="28"/>
                                        </p:tgtEl>
                                      </p:cBhvr>
                                    </p:animEffect>
                                  </p:childTnLst>
                                </p:cTn>
                              </p:par>
                            </p:childTnLst>
                          </p:cTn>
                        </p:par>
                        <p:par>
                          <p:cTn id="13" fill="hold">
                            <p:stCondLst>
                              <p:cond delay="1000"/>
                            </p:stCondLst>
                            <p:childTnLst>
                              <p:par>
                                <p:cTn id="14" presetID="22" presetClass="entr" presetSubtype="2" fill="hold" grpId="0" nodeType="afterEffect">
                                  <p:stCondLst>
                                    <p:cond delay="0"/>
                                  </p:stCondLst>
                                  <p:childTnLst>
                                    <p:set>
                                      <p:cBhvr>
                                        <p:cTn id="15" dur="1" fill="hold">
                                          <p:stCondLst>
                                            <p:cond delay="0"/>
                                          </p:stCondLst>
                                        </p:cTn>
                                        <p:tgtEl>
                                          <p:spTgt spid="29"/>
                                        </p:tgtEl>
                                        <p:attrNameLst>
                                          <p:attrName>style.visibility</p:attrName>
                                        </p:attrNameLst>
                                      </p:cBhvr>
                                      <p:to>
                                        <p:strVal val="visible"/>
                                      </p:to>
                                    </p:set>
                                    <p:animEffect transition="in" filter="wipe(right)">
                                      <p:cBhvr>
                                        <p:cTn id="16" dur="500"/>
                                        <p:tgtEl>
                                          <p:spTgt spid="29"/>
                                        </p:tgtEl>
                                      </p:cBhvr>
                                    </p:animEffect>
                                  </p:childTnLst>
                                </p:cTn>
                              </p:par>
                            </p:childTnLst>
                          </p:cTn>
                        </p:par>
                        <p:par>
                          <p:cTn id="17" fill="hold">
                            <p:stCondLst>
                              <p:cond delay="1500"/>
                            </p:stCondLst>
                            <p:childTnLst>
                              <p:par>
                                <p:cTn id="18" presetID="22" presetClass="entr" presetSubtype="8" fill="hold" nodeType="afterEffect">
                                  <p:stCondLst>
                                    <p:cond delay="0"/>
                                  </p:stCondLst>
                                  <p:childTnLst>
                                    <p:set>
                                      <p:cBhvr>
                                        <p:cTn id="19" dur="1" fill="hold">
                                          <p:stCondLst>
                                            <p:cond delay="0"/>
                                          </p:stCondLst>
                                        </p:cTn>
                                        <p:tgtEl>
                                          <p:spTgt spid="55"/>
                                        </p:tgtEl>
                                        <p:attrNameLst>
                                          <p:attrName>style.visibility</p:attrName>
                                        </p:attrNameLst>
                                      </p:cBhvr>
                                      <p:to>
                                        <p:strVal val="visible"/>
                                      </p:to>
                                    </p:set>
                                    <p:animEffect transition="in" filter="wipe(left)">
                                      <p:cBhvr>
                                        <p:cTn id="20" dur="500"/>
                                        <p:tgtEl>
                                          <p:spTgt spid="55"/>
                                        </p:tgtEl>
                                      </p:cBhvr>
                                    </p:animEffect>
                                  </p:childTnLst>
                                </p:cTn>
                              </p:par>
                            </p:childTnLst>
                          </p:cTn>
                        </p:par>
                        <p:par>
                          <p:cTn id="21" fill="hold">
                            <p:stCondLst>
                              <p:cond delay="2000"/>
                            </p:stCondLst>
                            <p:childTnLst>
                              <p:par>
                                <p:cTn id="22" presetID="22" presetClass="entr" presetSubtype="8" fill="hold" grpId="0" nodeType="afterEffect">
                                  <p:stCondLst>
                                    <p:cond delay="0"/>
                                  </p:stCondLst>
                                  <p:childTnLst>
                                    <p:set>
                                      <p:cBhvr>
                                        <p:cTn id="23" dur="1" fill="hold">
                                          <p:stCondLst>
                                            <p:cond delay="0"/>
                                          </p:stCondLst>
                                        </p:cTn>
                                        <p:tgtEl>
                                          <p:spTgt spid="56"/>
                                        </p:tgtEl>
                                        <p:attrNameLst>
                                          <p:attrName>style.visibility</p:attrName>
                                        </p:attrNameLst>
                                      </p:cBhvr>
                                      <p:to>
                                        <p:strVal val="visible"/>
                                      </p:to>
                                    </p:set>
                                    <p:animEffect transition="in" filter="wipe(left)">
                                      <p:cBhvr>
                                        <p:cTn id="24" dur="500"/>
                                        <p:tgtEl>
                                          <p:spTgt spid="56"/>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xit" presetSubtype="2" fill="hold" grpId="1" nodeType="clickEffect">
                                  <p:stCondLst>
                                    <p:cond delay="0"/>
                                  </p:stCondLst>
                                  <p:childTnLst>
                                    <p:animEffect transition="out" filter="wipe(right)">
                                      <p:cBhvr>
                                        <p:cTn id="28" dur="500"/>
                                        <p:tgtEl>
                                          <p:spTgt spid="56"/>
                                        </p:tgtEl>
                                      </p:cBhvr>
                                    </p:animEffect>
                                    <p:set>
                                      <p:cBhvr>
                                        <p:cTn id="29" dur="1" fill="hold">
                                          <p:stCondLst>
                                            <p:cond delay="499"/>
                                          </p:stCondLst>
                                        </p:cTn>
                                        <p:tgtEl>
                                          <p:spTgt spid="56"/>
                                        </p:tgtEl>
                                        <p:attrNameLst>
                                          <p:attrName>style.visibility</p:attrName>
                                        </p:attrNameLst>
                                      </p:cBhvr>
                                      <p:to>
                                        <p:strVal val="hidden"/>
                                      </p:to>
                                    </p:set>
                                  </p:childTnLst>
                                </p:cTn>
                              </p:par>
                              <p:par>
                                <p:cTn id="30" presetID="22" presetClass="exit" presetSubtype="4" fill="hold" nodeType="withEffect">
                                  <p:stCondLst>
                                    <p:cond delay="0"/>
                                  </p:stCondLst>
                                  <p:childTnLst>
                                    <p:animEffect transition="out" filter="wipe(down)">
                                      <p:cBhvr>
                                        <p:cTn id="31" dur="500"/>
                                        <p:tgtEl>
                                          <p:spTgt spid="55"/>
                                        </p:tgtEl>
                                      </p:cBhvr>
                                    </p:animEffect>
                                    <p:set>
                                      <p:cBhvr>
                                        <p:cTn id="32" dur="1" fill="hold">
                                          <p:stCondLst>
                                            <p:cond delay="499"/>
                                          </p:stCondLst>
                                        </p:cTn>
                                        <p:tgtEl>
                                          <p:spTgt spid="55"/>
                                        </p:tgtEl>
                                        <p:attrNameLst>
                                          <p:attrName>style.visibility</p:attrName>
                                        </p:attrNameLst>
                                      </p:cBhvr>
                                      <p:to>
                                        <p:strVal val="hidden"/>
                                      </p:to>
                                    </p:set>
                                  </p:childTnLst>
                                </p:cTn>
                              </p:par>
                              <p:par>
                                <p:cTn id="33" presetID="22" presetClass="exit" presetSubtype="8" fill="hold" grpId="1" nodeType="withEffect">
                                  <p:stCondLst>
                                    <p:cond delay="0"/>
                                  </p:stCondLst>
                                  <p:childTnLst>
                                    <p:animEffect transition="out" filter="wipe(left)">
                                      <p:cBhvr>
                                        <p:cTn id="34" dur="500"/>
                                        <p:tgtEl>
                                          <p:spTgt spid="29"/>
                                        </p:tgtEl>
                                      </p:cBhvr>
                                    </p:animEffect>
                                    <p:set>
                                      <p:cBhvr>
                                        <p:cTn id="35" dur="1" fill="hold">
                                          <p:stCondLst>
                                            <p:cond delay="499"/>
                                          </p:stCondLst>
                                        </p:cTn>
                                        <p:tgtEl>
                                          <p:spTgt spid="29"/>
                                        </p:tgtEl>
                                        <p:attrNameLst>
                                          <p:attrName>style.visibility</p:attrName>
                                        </p:attrNameLst>
                                      </p:cBhvr>
                                      <p:to>
                                        <p:strVal val="hidden"/>
                                      </p:to>
                                    </p:set>
                                  </p:childTnLst>
                                </p:cTn>
                              </p:par>
                              <p:par>
                                <p:cTn id="36" presetID="22" presetClass="exit" presetSubtype="4" fill="hold" nodeType="withEffect">
                                  <p:stCondLst>
                                    <p:cond delay="0"/>
                                  </p:stCondLst>
                                  <p:childTnLst>
                                    <p:animEffect transition="out" filter="wipe(down)">
                                      <p:cBhvr>
                                        <p:cTn id="37" dur="500"/>
                                        <p:tgtEl>
                                          <p:spTgt spid="28"/>
                                        </p:tgtEl>
                                      </p:cBhvr>
                                    </p:animEffect>
                                    <p:set>
                                      <p:cBhvr>
                                        <p:cTn id="38" dur="1" fill="hold">
                                          <p:stCondLst>
                                            <p:cond delay="499"/>
                                          </p:stCondLst>
                                        </p:cTn>
                                        <p:tgtEl>
                                          <p:spTgt spid="28"/>
                                        </p:tgtEl>
                                        <p:attrNameLst>
                                          <p:attrName>style.visibility</p:attrName>
                                        </p:attrNameLst>
                                      </p:cBhvr>
                                      <p:to>
                                        <p:strVal val="hidden"/>
                                      </p:to>
                                    </p:set>
                                  </p:childTnLst>
                                </p:cTn>
                              </p:par>
                              <p:par>
                                <p:cTn id="39" presetID="2" presetClass="exit" presetSubtype="2" fill="hold" grpId="1" nodeType="withEffect">
                                  <p:stCondLst>
                                    <p:cond delay="0"/>
                                  </p:stCondLst>
                                  <p:childTnLst>
                                    <p:anim calcmode="lin" valueType="num">
                                      <p:cBhvr additive="base">
                                        <p:cTn id="40" dur="500"/>
                                        <p:tgtEl>
                                          <p:spTgt spid="27"/>
                                        </p:tgtEl>
                                        <p:attrNameLst>
                                          <p:attrName>ppt_x</p:attrName>
                                        </p:attrNameLst>
                                      </p:cBhvr>
                                      <p:tavLst>
                                        <p:tav tm="0">
                                          <p:val>
                                            <p:strVal val="ppt_x"/>
                                          </p:val>
                                        </p:tav>
                                        <p:tav tm="100000">
                                          <p:val>
                                            <p:strVal val="1+ppt_w/2"/>
                                          </p:val>
                                        </p:tav>
                                      </p:tavLst>
                                    </p:anim>
                                    <p:anim calcmode="lin" valueType="num">
                                      <p:cBhvr additive="base">
                                        <p:cTn id="41" dur="500"/>
                                        <p:tgtEl>
                                          <p:spTgt spid="27"/>
                                        </p:tgtEl>
                                        <p:attrNameLst>
                                          <p:attrName>ppt_y</p:attrName>
                                        </p:attrNameLst>
                                      </p:cBhvr>
                                      <p:tavLst>
                                        <p:tav tm="0">
                                          <p:val>
                                            <p:strVal val="ppt_y"/>
                                          </p:val>
                                        </p:tav>
                                        <p:tav tm="100000">
                                          <p:val>
                                            <p:strVal val="ppt_y"/>
                                          </p:val>
                                        </p:tav>
                                      </p:tavLst>
                                    </p:anim>
                                    <p:set>
                                      <p:cBhvr>
                                        <p:cTn id="42" dur="1" fill="hold">
                                          <p:stCondLst>
                                            <p:cond delay="499"/>
                                          </p:stCondLst>
                                        </p:cTn>
                                        <p:tgtEl>
                                          <p:spTgt spid="2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7" grpId="1" animBg="1"/>
      <p:bldP spid="29" grpId="0" animBg="1"/>
      <p:bldP spid="29" grpId="1" animBg="1"/>
      <p:bldP spid="56" grpId="0" animBg="1"/>
      <p:bldP spid="56"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518D1119-0E86-43DA-B9B6-3294C18B00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70483" y="941259"/>
            <a:ext cx="9670577" cy="5849064"/>
          </a:xfrm>
          <a:prstGeom prst="rect">
            <a:avLst/>
          </a:prstGeom>
        </p:spPr>
      </p:pic>
      <p:sp>
        <p:nvSpPr>
          <p:cNvPr id="5" name="TextBox 4">
            <a:extLst>
              <a:ext uri="{FF2B5EF4-FFF2-40B4-BE49-F238E27FC236}">
                <a16:creationId xmlns:a16="http://schemas.microsoft.com/office/drawing/2014/main" id="{A021098C-E947-4E39-85EA-F71913C7C830}"/>
              </a:ext>
            </a:extLst>
          </p:cNvPr>
          <p:cNvSpPr txBox="1"/>
          <p:nvPr/>
        </p:nvSpPr>
        <p:spPr>
          <a:xfrm>
            <a:off x="6600826" y="363226"/>
            <a:ext cx="1733550" cy="369332"/>
          </a:xfrm>
          <a:prstGeom prst="rect">
            <a:avLst/>
          </a:prstGeom>
          <a:noFill/>
        </p:spPr>
        <p:txBody>
          <a:bodyPr wrap="square" rtlCol="0">
            <a:spAutoFit/>
          </a:bodyPr>
          <a:lstStyle/>
          <a:p>
            <a:r>
              <a:rPr lang="en-CA" dirty="0"/>
              <a:t>Open Workbook </a:t>
            </a:r>
            <a:endParaRPr lang="en-GB" dirty="0"/>
          </a:p>
        </p:txBody>
      </p:sp>
      <p:sp>
        <p:nvSpPr>
          <p:cNvPr id="14" name="TextBox 13">
            <a:extLst>
              <a:ext uri="{FF2B5EF4-FFF2-40B4-BE49-F238E27FC236}">
                <a16:creationId xmlns:a16="http://schemas.microsoft.com/office/drawing/2014/main" id="{E6F60109-9A2C-4630-9EFF-2E98EADE9E1C}"/>
              </a:ext>
            </a:extLst>
          </p:cNvPr>
          <p:cNvSpPr txBox="1"/>
          <p:nvPr/>
        </p:nvSpPr>
        <p:spPr>
          <a:xfrm>
            <a:off x="190500" y="123825"/>
            <a:ext cx="5567361" cy="400110"/>
          </a:xfrm>
          <a:prstGeom prst="rect">
            <a:avLst/>
          </a:prstGeom>
          <a:solidFill>
            <a:schemeClr val="bg1"/>
          </a:solidFill>
          <a:effectLst>
            <a:glow rad="101600">
              <a:schemeClr val="accent6">
                <a:satMod val="175000"/>
                <a:alpha val="40000"/>
              </a:schemeClr>
            </a:glow>
            <a:softEdge rad="31750"/>
          </a:effectLst>
        </p:spPr>
        <p:txBody>
          <a:bodyPr wrap="square" rtlCol="0">
            <a:spAutoFit/>
          </a:bodyPr>
          <a:lstStyle/>
          <a:p>
            <a:pPr algn="ctr"/>
            <a:r>
              <a:rPr lang="en-CA" sz="2000" dirty="0"/>
              <a:t>The Backstage: A Quick Overview – </a:t>
            </a:r>
            <a:r>
              <a:rPr lang="en-CA" sz="2000" b="1" dirty="0"/>
              <a:t>Open This PC</a:t>
            </a:r>
            <a:endParaRPr lang="en-GB" sz="2000" b="1" dirty="0"/>
          </a:p>
        </p:txBody>
      </p:sp>
      <p:sp>
        <p:nvSpPr>
          <p:cNvPr id="27" name="TextBox 26">
            <a:extLst>
              <a:ext uri="{FF2B5EF4-FFF2-40B4-BE49-F238E27FC236}">
                <a16:creationId xmlns:a16="http://schemas.microsoft.com/office/drawing/2014/main" id="{F6816251-259D-4645-AF7E-A5A62F2CCA20}"/>
              </a:ext>
            </a:extLst>
          </p:cNvPr>
          <p:cNvSpPr txBox="1"/>
          <p:nvPr/>
        </p:nvSpPr>
        <p:spPr>
          <a:xfrm>
            <a:off x="5710237" y="1222553"/>
            <a:ext cx="6339388" cy="707886"/>
          </a:xfrm>
          <a:prstGeom prst="rect">
            <a:avLst/>
          </a:prstGeom>
          <a:solidFill>
            <a:srgbClr val="FFF8E5"/>
          </a:solidFill>
          <a:ln w="19050">
            <a:solidFill>
              <a:schemeClr val="accent2"/>
            </a:solidFill>
          </a:ln>
        </p:spPr>
        <p:txBody>
          <a:bodyPr wrap="square" rtlCol="0">
            <a:spAutoFit/>
          </a:bodyPr>
          <a:lstStyle/>
          <a:p>
            <a:r>
              <a:rPr lang="en-CA" sz="2000" dirty="0"/>
              <a:t>Select </a:t>
            </a:r>
            <a:r>
              <a:rPr lang="en-CA" sz="2000" b="1" dirty="0"/>
              <a:t>This PC</a:t>
            </a:r>
            <a:r>
              <a:rPr lang="en-CA" sz="2000" dirty="0"/>
              <a:t> if you wish to look for a document on your computer or any network share to which you have access.</a:t>
            </a:r>
            <a:endParaRPr lang="en-GB" sz="2000" dirty="0"/>
          </a:p>
        </p:txBody>
      </p:sp>
      <p:cxnSp>
        <p:nvCxnSpPr>
          <p:cNvPr id="28" name="Straight Arrow Connector 27">
            <a:extLst>
              <a:ext uri="{FF2B5EF4-FFF2-40B4-BE49-F238E27FC236}">
                <a16:creationId xmlns:a16="http://schemas.microsoft.com/office/drawing/2014/main" id="{5B6EC5C0-DA86-48F6-8D66-A87E58B7A3BB}"/>
              </a:ext>
            </a:extLst>
          </p:cNvPr>
          <p:cNvCxnSpPr>
            <a:cxnSpLocks/>
            <a:stCxn id="27" idx="1"/>
            <a:endCxn id="29" idx="0"/>
          </p:cNvCxnSpPr>
          <p:nvPr/>
        </p:nvCxnSpPr>
        <p:spPr>
          <a:xfrm flipH="1">
            <a:off x="5286375" y="1576496"/>
            <a:ext cx="423862" cy="162139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9" name="Rectangle 28">
            <a:extLst>
              <a:ext uri="{FF2B5EF4-FFF2-40B4-BE49-F238E27FC236}">
                <a16:creationId xmlns:a16="http://schemas.microsoft.com/office/drawing/2014/main" id="{70A4BA4E-9E1D-469F-96EA-0956C54768C0}"/>
              </a:ext>
            </a:extLst>
          </p:cNvPr>
          <p:cNvSpPr/>
          <p:nvPr/>
        </p:nvSpPr>
        <p:spPr>
          <a:xfrm>
            <a:off x="3857625" y="3197893"/>
            <a:ext cx="2857500" cy="390525"/>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5" name="Straight Arrow Connector 54">
            <a:extLst>
              <a:ext uri="{FF2B5EF4-FFF2-40B4-BE49-F238E27FC236}">
                <a16:creationId xmlns:a16="http://schemas.microsoft.com/office/drawing/2014/main" id="{EA2C331E-5E4B-4C07-9F15-A6E3666F9005}"/>
              </a:ext>
            </a:extLst>
          </p:cNvPr>
          <p:cNvCxnSpPr>
            <a:cxnSpLocks/>
            <a:stCxn id="29" idx="2"/>
          </p:cNvCxnSpPr>
          <p:nvPr/>
        </p:nvCxnSpPr>
        <p:spPr>
          <a:xfrm>
            <a:off x="5286375" y="3588418"/>
            <a:ext cx="1852611" cy="29377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56" name="Rectangle 55">
            <a:extLst>
              <a:ext uri="{FF2B5EF4-FFF2-40B4-BE49-F238E27FC236}">
                <a16:creationId xmlns:a16="http://schemas.microsoft.com/office/drawing/2014/main" id="{4DF8A3DC-BD2F-4787-9744-256C720AE8A4}"/>
              </a:ext>
            </a:extLst>
          </p:cNvPr>
          <p:cNvSpPr/>
          <p:nvPr/>
        </p:nvSpPr>
        <p:spPr>
          <a:xfrm>
            <a:off x="7138986" y="2057539"/>
            <a:ext cx="4910639" cy="3886061"/>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2B58B2B2-EED1-43C7-A55B-9701948A6224}"/>
              </a:ext>
            </a:extLst>
          </p:cNvPr>
          <p:cNvSpPr/>
          <p:nvPr/>
        </p:nvSpPr>
        <p:spPr>
          <a:xfrm>
            <a:off x="3890963" y="4045938"/>
            <a:ext cx="2857500" cy="390525"/>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0" name="Group 9">
            <a:extLst>
              <a:ext uri="{FF2B5EF4-FFF2-40B4-BE49-F238E27FC236}">
                <a16:creationId xmlns:a16="http://schemas.microsoft.com/office/drawing/2014/main" id="{407E09E1-161D-4E67-83A3-50EE5333FDFD}"/>
              </a:ext>
            </a:extLst>
          </p:cNvPr>
          <p:cNvGrpSpPr/>
          <p:nvPr/>
        </p:nvGrpSpPr>
        <p:grpSpPr>
          <a:xfrm>
            <a:off x="5249954" y="3693869"/>
            <a:ext cx="1853939" cy="369332"/>
            <a:chOff x="5249954" y="3693869"/>
            <a:chExt cx="1853939" cy="369332"/>
          </a:xfrm>
        </p:grpSpPr>
        <p:cxnSp>
          <p:nvCxnSpPr>
            <p:cNvPr id="3" name="Straight Arrow Connector 2">
              <a:extLst>
                <a:ext uri="{FF2B5EF4-FFF2-40B4-BE49-F238E27FC236}">
                  <a16:creationId xmlns:a16="http://schemas.microsoft.com/office/drawing/2014/main" id="{67DFC852-EA4C-4370-9513-428ED91E251E}"/>
                </a:ext>
              </a:extLst>
            </p:cNvPr>
            <p:cNvCxnSpPr>
              <a:cxnSpLocks/>
              <a:endCxn id="15" idx="0"/>
            </p:cNvCxnSpPr>
            <p:nvPr/>
          </p:nvCxnSpPr>
          <p:spPr>
            <a:xfrm flipH="1">
              <a:off x="5319713" y="3903685"/>
              <a:ext cx="1784180" cy="14225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C3BFB67E-AF79-46AA-BE19-29DC9815197C}"/>
                </a:ext>
              </a:extLst>
            </p:cNvPr>
            <p:cNvSpPr txBox="1"/>
            <p:nvPr/>
          </p:nvSpPr>
          <p:spPr>
            <a:xfrm rot="20797415">
              <a:off x="5249954" y="3693869"/>
              <a:ext cx="1140765" cy="369332"/>
            </a:xfrm>
            <a:prstGeom prst="rect">
              <a:avLst/>
            </a:prstGeom>
            <a:noFill/>
          </p:spPr>
          <p:txBody>
            <a:bodyPr wrap="square" rtlCol="0">
              <a:spAutoFit/>
            </a:bodyPr>
            <a:lstStyle/>
            <a:p>
              <a:pPr algn="ctr"/>
              <a:r>
                <a:rPr lang="en-CA" dirty="0"/>
                <a:t>OR CLICK</a:t>
              </a:r>
              <a:endParaRPr lang="en-GB" dirty="0"/>
            </a:p>
          </p:txBody>
        </p:sp>
      </p:grpSp>
      <p:pic>
        <p:nvPicPr>
          <p:cNvPr id="4" name="Picture 3">
            <a:extLst>
              <a:ext uri="{FF2B5EF4-FFF2-40B4-BE49-F238E27FC236}">
                <a16:creationId xmlns:a16="http://schemas.microsoft.com/office/drawing/2014/main" id="{8259C438-A60E-4533-A5FF-57E77AB160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0237" y="2577940"/>
            <a:ext cx="6290316" cy="3789022"/>
          </a:xfrm>
          <a:prstGeom prst="rect">
            <a:avLst/>
          </a:prstGeom>
        </p:spPr>
      </p:pic>
      <p:sp>
        <p:nvSpPr>
          <p:cNvPr id="8" name="TextBox 7">
            <a:extLst>
              <a:ext uri="{FF2B5EF4-FFF2-40B4-BE49-F238E27FC236}">
                <a16:creationId xmlns:a16="http://schemas.microsoft.com/office/drawing/2014/main" id="{DCCF1E55-115C-44D5-A50A-1E9BEEA92144}"/>
              </a:ext>
            </a:extLst>
          </p:cNvPr>
          <p:cNvSpPr txBox="1"/>
          <p:nvPr/>
        </p:nvSpPr>
        <p:spPr>
          <a:xfrm>
            <a:off x="5222706" y="4048513"/>
            <a:ext cx="4207044" cy="400110"/>
          </a:xfrm>
          <a:prstGeom prst="rect">
            <a:avLst/>
          </a:prstGeom>
          <a:solidFill>
            <a:srgbClr val="FFF8E5"/>
          </a:solidFill>
          <a:ln w="19050">
            <a:solidFill>
              <a:schemeClr val="accent2"/>
            </a:solidFill>
          </a:ln>
        </p:spPr>
        <p:txBody>
          <a:bodyPr wrap="square" rtlCol="0">
            <a:spAutoFit/>
          </a:bodyPr>
          <a:lstStyle/>
          <a:p>
            <a:r>
              <a:rPr lang="en-CA" sz="2000" dirty="0"/>
              <a:t>… which launches an </a:t>
            </a:r>
            <a:r>
              <a:rPr lang="en-CA" sz="2000" b="1" i="1" dirty="0"/>
              <a:t>Open </a:t>
            </a:r>
            <a:r>
              <a:rPr lang="en-CA" sz="2000" dirty="0"/>
              <a:t>dialog box.</a:t>
            </a:r>
            <a:endParaRPr lang="en-GB" sz="2000" dirty="0"/>
          </a:p>
        </p:txBody>
      </p:sp>
      <p:sp>
        <p:nvSpPr>
          <p:cNvPr id="17" name="Slide Number Placeholder 2">
            <a:extLst>
              <a:ext uri="{FF2B5EF4-FFF2-40B4-BE49-F238E27FC236}">
                <a16:creationId xmlns:a16="http://schemas.microsoft.com/office/drawing/2014/main" id="{F4AB0C8E-63BB-4A61-9F51-36500EFACD3A}"/>
              </a:ext>
            </a:extLst>
          </p:cNvPr>
          <p:cNvSpPr txBox="1">
            <a:spLocks/>
          </p:cNvSpPr>
          <p:nvPr/>
        </p:nvSpPr>
        <p:spPr>
          <a:xfrm>
            <a:off x="0" y="6601812"/>
            <a:ext cx="697761" cy="239326"/>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tx1"/>
                </a:solidFill>
              </a:rPr>
              <a:t>Slide </a:t>
            </a:r>
            <a:fld id="{C662AB10-2557-4585-9AB3-331B34F2A8FA}" type="slidenum">
              <a:rPr lang="en-GB" smtClean="0">
                <a:solidFill>
                  <a:schemeClr val="tx1"/>
                </a:solidFill>
              </a:rPr>
              <a:pPr/>
              <a:t>16</a:t>
            </a:fld>
            <a:endParaRPr lang="en-GB" dirty="0">
              <a:solidFill>
                <a:schemeClr val="tx1"/>
              </a:solidFill>
            </a:endParaRPr>
          </a:p>
        </p:txBody>
      </p:sp>
    </p:spTree>
    <p:extLst>
      <p:ext uri="{BB962C8B-B14F-4D97-AF65-F5344CB8AC3E}">
        <p14:creationId xmlns:p14="http://schemas.microsoft.com/office/powerpoint/2010/main" val="3142294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1+#ppt_w/2"/>
                                          </p:val>
                                        </p:tav>
                                        <p:tav tm="100000">
                                          <p:val>
                                            <p:strVal val="#ppt_x"/>
                                          </p:val>
                                        </p:tav>
                                      </p:tavLst>
                                    </p:anim>
                                    <p:anim calcmode="lin" valueType="num">
                                      <p:cBhvr additive="base">
                                        <p:cTn id="8" dur="500" fill="hold"/>
                                        <p:tgtEl>
                                          <p:spTgt spid="2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wipe(up)">
                                      <p:cBhvr>
                                        <p:cTn id="12" dur="500"/>
                                        <p:tgtEl>
                                          <p:spTgt spid="28"/>
                                        </p:tgtEl>
                                      </p:cBhvr>
                                    </p:animEffect>
                                  </p:childTnLst>
                                </p:cTn>
                              </p:par>
                            </p:childTnLst>
                          </p:cTn>
                        </p:par>
                        <p:par>
                          <p:cTn id="13" fill="hold">
                            <p:stCondLst>
                              <p:cond delay="1000"/>
                            </p:stCondLst>
                            <p:childTnLst>
                              <p:par>
                                <p:cTn id="14" presetID="22" presetClass="entr" presetSubtype="1" fill="hold" grpId="0" nodeType="afterEffect">
                                  <p:stCondLst>
                                    <p:cond delay="0"/>
                                  </p:stCondLst>
                                  <p:childTnLst>
                                    <p:set>
                                      <p:cBhvr>
                                        <p:cTn id="15" dur="1" fill="hold">
                                          <p:stCondLst>
                                            <p:cond delay="0"/>
                                          </p:stCondLst>
                                        </p:cTn>
                                        <p:tgtEl>
                                          <p:spTgt spid="29"/>
                                        </p:tgtEl>
                                        <p:attrNameLst>
                                          <p:attrName>style.visibility</p:attrName>
                                        </p:attrNameLst>
                                      </p:cBhvr>
                                      <p:to>
                                        <p:strVal val="visible"/>
                                      </p:to>
                                    </p:set>
                                    <p:animEffect transition="in" filter="wipe(up)">
                                      <p:cBhvr>
                                        <p:cTn id="16" dur="500"/>
                                        <p:tgtEl>
                                          <p:spTgt spid="29"/>
                                        </p:tgtEl>
                                      </p:cBhvr>
                                    </p:animEffect>
                                  </p:childTnLst>
                                </p:cTn>
                              </p:par>
                            </p:childTnLst>
                          </p:cTn>
                        </p:par>
                        <p:par>
                          <p:cTn id="17" fill="hold">
                            <p:stCondLst>
                              <p:cond delay="1500"/>
                            </p:stCondLst>
                            <p:childTnLst>
                              <p:par>
                                <p:cTn id="18" presetID="22" presetClass="entr" presetSubtype="8" fill="hold" nodeType="afterEffect">
                                  <p:stCondLst>
                                    <p:cond delay="0"/>
                                  </p:stCondLst>
                                  <p:childTnLst>
                                    <p:set>
                                      <p:cBhvr>
                                        <p:cTn id="19" dur="1" fill="hold">
                                          <p:stCondLst>
                                            <p:cond delay="0"/>
                                          </p:stCondLst>
                                        </p:cTn>
                                        <p:tgtEl>
                                          <p:spTgt spid="55"/>
                                        </p:tgtEl>
                                        <p:attrNameLst>
                                          <p:attrName>style.visibility</p:attrName>
                                        </p:attrNameLst>
                                      </p:cBhvr>
                                      <p:to>
                                        <p:strVal val="visible"/>
                                      </p:to>
                                    </p:set>
                                    <p:animEffect transition="in" filter="wipe(left)">
                                      <p:cBhvr>
                                        <p:cTn id="20" dur="500"/>
                                        <p:tgtEl>
                                          <p:spTgt spid="55"/>
                                        </p:tgtEl>
                                      </p:cBhvr>
                                    </p:animEffect>
                                  </p:childTnLst>
                                </p:cTn>
                              </p:par>
                            </p:childTnLst>
                          </p:cTn>
                        </p:par>
                        <p:par>
                          <p:cTn id="21" fill="hold">
                            <p:stCondLst>
                              <p:cond delay="2000"/>
                            </p:stCondLst>
                            <p:childTnLst>
                              <p:par>
                                <p:cTn id="22" presetID="22" presetClass="entr" presetSubtype="8" fill="hold" grpId="0" nodeType="afterEffect">
                                  <p:stCondLst>
                                    <p:cond delay="0"/>
                                  </p:stCondLst>
                                  <p:childTnLst>
                                    <p:set>
                                      <p:cBhvr>
                                        <p:cTn id="23" dur="1" fill="hold">
                                          <p:stCondLst>
                                            <p:cond delay="0"/>
                                          </p:stCondLst>
                                        </p:cTn>
                                        <p:tgtEl>
                                          <p:spTgt spid="56"/>
                                        </p:tgtEl>
                                        <p:attrNameLst>
                                          <p:attrName>style.visibility</p:attrName>
                                        </p:attrNameLst>
                                      </p:cBhvr>
                                      <p:to>
                                        <p:strVal val="visible"/>
                                      </p:to>
                                    </p:set>
                                    <p:animEffect transition="in" filter="wipe(left)">
                                      <p:cBhvr>
                                        <p:cTn id="24" dur="500"/>
                                        <p:tgtEl>
                                          <p:spTgt spid="56"/>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2" fill="hold"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wipe(right)">
                                      <p:cBhvr>
                                        <p:cTn id="29" dur="500"/>
                                        <p:tgtEl>
                                          <p:spTgt spid="10"/>
                                        </p:tgtEl>
                                      </p:cBhvr>
                                    </p:animEffect>
                                  </p:childTnLst>
                                </p:cTn>
                              </p:par>
                            </p:childTnLst>
                          </p:cTn>
                        </p:par>
                        <p:par>
                          <p:cTn id="30" fill="hold">
                            <p:stCondLst>
                              <p:cond delay="500"/>
                            </p:stCondLst>
                            <p:childTnLst>
                              <p:par>
                                <p:cTn id="31" presetID="22" presetClass="entr" presetSubtype="2" fill="hold" grpId="0" nodeType="after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wipe(right)">
                                      <p:cBhvr>
                                        <p:cTn id="33" dur="500"/>
                                        <p:tgtEl>
                                          <p:spTgt spid="15"/>
                                        </p:tgtEl>
                                      </p:cBhvr>
                                    </p:animEffect>
                                  </p:childTnLst>
                                </p:cTn>
                              </p:par>
                            </p:childTnLst>
                          </p:cTn>
                        </p:par>
                        <p:par>
                          <p:cTn id="34" fill="hold">
                            <p:stCondLst>
                              <p:cond delay="1000"/>
                            </p:stCondLst>
                            <p:childTnLst>
                              <p:par>
                                <p:cTn id="35" presetID="53" presetClass="entr" presetSubtype="16" fill="hold" nodeType="afterEffect">
                                  <p:stCondLst>
                                    <p:cond delay="0"/>
                                  </p:stCondLst>
                                  <p:childTnLst>
                                    <p:set>
                                      <p:cBhvr>
                                        <p:cTn id="36" dur="1" fill="hold">
                                          <p:stCondLst>
                                            <p:cond delay="0"/>
                                          </p:stCondLst>
                                        </p:cTn>
                                        <p:tgtEl>
                                          <p:spTgt spid="4"/>
                                        </p:tgtEl>
                                        <p:attrNameLst>
                                          <p:attrName>style.visibility</p:attrName>
                                        </p:attrNameLst>
                                      </p:cBhvr>
                                      <p:to>
                                        <p:strVal val="visible"/>
                                      </p:to>
                                    </p:set>
                                    <p:anim calcmode="lin" valueType="num">
                                      <p:cBhvr>
                                        <p:cTn id="37" dur="500" fill="hold"/>
                                        <p:tgtEl>
                                          <p:spTgt spid="4"/>
                                        </p:tgtEl>
                                        <p:attrNameLst>
                                          <p:attrName>ppt_w</p:attrName>
                                        </p:attrNameLst>
                                      </p:cBhvr>
                                      <p:tavLst>
                                        <p:tav tm="0">
                                          <p:val>
                                            <p:fltVal val="0"/>
                                          </p:val>
                                        </p:tav>
                                        <p:tav tm="100000">
                                          <p:val>
                                            <p:strVal val="#ppt_w"/>
                                          </p:val>
                                        </p:tav>
                                      </p:tavLst>
                                    </p:anim>
                                    <p:anim calcmode="lin" valueType="num">
                                      <p:cBhvr>
                                        <p:cTn id="38" dur="500" fill="hold"/>
                                        <p:tgtEl>
                                          <p:spTgt spid="4"/>
                                        </p:tgtEl>
                                        <p:attrNameLst>
                                          <p:attrName>ppt_h</p:attrName>
                                        </p:attrNameLst>
                                      </p:cBhvr>
                                      <p:tavLst>
                                        <p:tav tm="0">
                                          <p:val>
                                            <p:fltVal val="0"/>
                                          </p:val>
                                        </p:tav>
                                        <p:tav tm="100000">
                                          <p:val>
                                            <p:strVal val="#ppt_h"/>
                                          </p:val>
                                        </p:tav>
                                      </p:tavLst>
                                    </p:anim>
                                    <p:animEffect transition="in" filter="fade">
                                      <p:cBhvr>
                                        <p:cTn id="39" dur="500"/>
                                        <p:tgtEl>
                                          <p:spTgt spid="4"/>
                                        </p:tgtEl>
                                      </p:cBhvr>
                                    </p:animEffect>
                                  </p:childTnLst>
                                </p:cTn>
                              </p:par>
                            </p:childTnLst>
                          </p:cTn>
                        </p:par>
                        <p:par>
                          <p:cTn id="40" fill="hold">
                            <p:stCondLst>
                              <p:cond delay="1500"/>
                            </p:stCondLst>
                            <p:childTnLst>
                              <p:par>
                                <p:cTn id="41" presetID="22" presetClass="entr" presetSubtype="8" fill="hold" grpId="0" nodeType="afterEffect">
                                  <p:stCondLst>
                                    <p:cond delay="0"/>
                                  </p:stCondLst>
                                  <p:childTnLst>
                                    <p:set>
                                      <p:cBhvr>
                                        <p:cTn id="42" dur="1" fill="hold">
                                          <p:stCondLst>
                                            <p:cond delay="0"/>
                                          </p:stCondLst>
                                        </p:cTn>
                                        <p:tgtEl>
                                          <p:spTgt spid="8"/>
                                        </p:tgtEl>
                                        <p:attrNameLst>
                                          <p:attrName>style.visibility</p:attrName>
                                        </p:attrNameLst>
                                      </p:cBhvr>
                                      <p:to>
                                        <p:strVal val="visible"/>
                                      </p:to>
                                    </p:set>
                                    <p:animEffect transition="in" filter="wipe(left)">
                                      <p:cBhvr>
                                        <p:cTn id="43" dur="500"/>
                                        <p:tgtEl>
                                          <p:spTgt spid="8"/>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xit" presetSubtype="2" fill="hold" grpId="1" nodeType="clickEffect">
                                  <p:stCondLst>
                                    <p:cond delay="0"/>
                                  </p:stCondLst>
                                  <p:childTnLst>
                                    <p:animEffect transition="out" filter="wipe(right)">
                                      <p:cBhvr>
                                        <p:cTn id="47" dur="500"/>
                                        <p:tgtEl>
                                          <p:spTgt spid="8"/>
                                        </p:tgtEl>
                                      </p:cBhvr>
                                    </p:animEffect>
                                    <p:set>
                                      <p:cBhvr>
                                        <p:cTn id="48" dur="1" fill="hold">
                                          <p:stCondLst>
                                            <p:cond delay="499"/>
                                          </p:stCondLst>
                                        </p:cTn>
                                        <p:tgtEl>
                                          <p:spTgt spid="8"/>
                                        </p:tgtEl>
                                        <p:attrNameLst>
                                          <p:attrName>style.visibility</p:attrName>
                                        </p:attrNameLst>
                                      </p:cBhvr>
                                      <p:to>
                                        <p:strVal val="hidden"/>
                                      </p:to>
                                    </p:set>
                                  </p:childTnLst>
                                </p:cTn>
                              </p:par>
                              <p:par>
                                <p:cTn id="49" presetID="53" presetClass="exit" presetSubtype="32" fill="hold" nodeType="withEffect">
                                  <p:stCondLst>
                                    <p:cond delay="0"/>
                                  </p:stCondLst>
                                  <p:childTnLst>
                                    <p:anim calcmode="lin" valueType="num">
                                      <p:cBhvr>
                                        <p:cTn id="50" dur="500"/>
                                        <p:tgtEl>
                                          <p:spTgt spid="4"/>
                                        </p:tgtEl>
                                        <p:attrNameLst>
                                          <p:attrName>ppt_w</p:attrName>
                                        </p:attrNameLst>
                                      </p:cBhvr>
                                      <p:tavLst>
                                        <p:tav tm="0">
                                          <p:val>
                                            <p:strVal val="ppt_w"/>
                                          </p:val>
                                        </p:tav>
                                        <p:tav tm="100000">
                                          <p:val>
                                            <p:fltVal val="0"/>
                                          </p:val>
                                        </p:tav>
                                      </p:tavLst>
                                    </p:anim>
                                    <p:anim calcmode="lin" valueType="num">
                                      <p:cBhvr>
                                        <p:cTn id="51" dur="500"/>
                                        <p:tgtEl>
                                          <p:spTgt spid="4"/>
                                        </p:tgtEl>
                                        <p:attrNameLst>
                                          <p:attrName>ppt_h</p:attrName>
                                        </p:attrNameLst>
                                      </p:cBhvr>
                                      <p:tavLst>
                                        <p:tav tm="0">
                                          <p:val>
                                            <p:strVal val="ppt_h"/>
                                          </p:val>
                                        </p:tav>
                                        <p:tav tm="100000">
                                          <p:val>
                                            <p:fltVal val="0"/>
                                          </p:val>
                                        </p:tav>
                                      </p:tavLst>
                                    </p:anim>
                                    <p:animEffect transition="out" filter="fade">
                                      <p:cBhvr>
                                        <p:cTn id="52" dur="500"/>
                                        <p:tgtEl>
                                          <p:spTgt spid="4"/>
                                        </p:tgtEl>
                                      </p:cBhvr>
                                    </p:animEffect>
                                    <p:set>
                                      <p:cBhvr>
                                        <p:cTn id="53" dur="1" fill="hold">
                                          <p:stCondLst>
                                            <p:cond delay="499"/>
                                          </p:stCondLst>
                                        </p:cTn>
                                        <p:tgtEl>
                                          <p:spTgt spid="4"/>
                                        </p:tgtEl>
                                        <p:attrNameLst>
                                          <p:attrName>style.visibility</p:attrName>
                                        </p:attrNameLst>
                                      </p:cBhvr>
                                      <p:to>
                                        <p:strVal val="hidden"/>
                                      </p:to>
                                    </p:set>
                                  </p:childTnLst>
                                </p:cTn>
                              </p:par>
                              <p:par>
                                <p:cTn id="54" presetID="22" presetClass="exit" presetSubtype="8" fill="hold" grpId="1" nodeType="withEffect">
                                  <p:stCondLst>
                                    <p:cond delay="0"/>
                                  </p:stCondLst>
                                  <p:childTnLst>
                                    <p:animEffect transition="out" filter="wipe(left)">
                                      <p:cBhvr>
                                        <p:cTn id="55" dur="500"/>
                                        <p:tgtEl>
                                          <p:spTgt spid="15"/>
                                        </p:tgtEl>
                                      </p:cBhvr>
                                    </p:animEffect>
                                    <p:set>
                                      <p:cBhvr>
                                        <p:cTn id="56" dur="1" fill="hold">
                                          <p:stCondLst>
                                            <p:cond delay="499"/>
                                          </p:stCondLst>
                                        </p:cTn>
                                        <p:tgtEl>
                                          <p:spTgt spid="15"/>
                                        </p:tgtEl>
                                        <p:attrNameLst>
                                          <p:attrName>style.visibility</p:attrName>
                                        </p:attrNameLst>
                                      </p:cBhvr>
                                      <p:to>
                                        <p:strVal val="hidden"/>
                                      </p:to>
                                    </p:set>
                                  </p:childTnLst>
                                </p:cTn>
                              </p:par>
                              <p:par>
                                <p:cTn id="57" presetID="22" presetClass="exit" presetSubtype="8" fill="hold" nodeType="withEffect">
                                  <p:stCondLst>
                                    <p:cond delay="0"/>
                                  </p:stCondLst>
                                  <p:childTnLst>
                                    <p:animEffect transition="out" filter="wipe(left)">
                                      <p:cBhvr>
                                        <p:cTn id="58" dur="500"/>
                                        <p:tgtEl>
                                          <p:spTgt spid="10"/>
                                        </p:tgtEl>
                                      </p:cBhvr>
                                    </p:animEffect>
                                    <p:set>
                                      <p:cBhvr>
                                        <p:cTn id="59" dur="1" fill="hold">
                                          <p:stCondLst>
                                            <p:cond delay="499"/>
                                          </p:stCondLst>
                                        </p:cTn>
                                        <p:tgtEl>
                                          <p:spTgt spid="10"/>
                                        </p:tgtEl>
                                        <p:attrNameLst>
                                          <p:attrName>style.visibility</p:attrName>
                                        </p:attrNameLst>
                                      </p:cBhvr>
                                      <p:to>
                                        <p:strVal val="hidden"/>
                                      </p:to>
                                    </p:set>
                                  </p:childTnLst>
                                </p:cTn>
                              </p:par>
                              <p:par>
                                <p:cTn id="60" presetID="22" presetClass="exit" presetSubtype="2" fill="hold" grpId="1" nodeType="withEffect">
                                  <p:stCondLst>
                                    <p:cond delay="0"/>
                                  </p:stCondLst>
                                  <p:childTnLst>
                                    <p:animEffect transition="out" filter="wipe(right)">
                                      <p:cBhvr>
                                        <p:cTn id="61" dur="500"/>
                                        <p:tgtEl>
                                          <p:spTgt spid="56"/>
                                        </p:tgtEl>
                                      </p:cBhvr>
                                    </p:animEffect>
                                    <p:set>
                                      <p:cBhvr>
                                        <p:cTn id="62" dur="1" fill="hold">
                                          <p:stCondLst>
                                            <p:cond delay="499"/>
                                          </p:stCondLst>
                                        </p:cTn>
                                        <p:tgtEl>
                                          <p:spTgt spid="56"/>
                                        </p:tgtEl>
                                        <p:attrNameLst>
                                          <p:attrName>style.visibility</p:attrName>
                                        </p:attrNameLst>
                                      </p:cBhvr>
                                      <p:to>
                                        <p:strVal val="hidden"/>
                                      </p:to>
                                    </p:set>
                                  </p:childTnLst>
                                </p:cTn>
                              </p:par>
                              <p:par>
                                <p:cTn id="63" presetID="22" presetClass="exit" presetSubtype="2" fill="hold" nodeType="withEffect">
                                  <p:stCondLst>
                                    <p:cond delay="0"/>
                                  </p:stCondLst>
                                  <p:childTnLst>
                                    <p:animEffect transition="out" filter="wipe(right)">
                                      <p:cBhvr>
                                        <p:cTn id="64" dur="500"/>
                                        <p:tgtEl>
                                          <p:spTgt spid="55"/>
                                        </p:tgtEl>
                                      </p:cBhvr>
                                    </p:animEffect>
                                    <p:set>
                                      <p:cBhvr>
                                        <p:cTn id="65" dur="1" fill="hold">
                                          <p:stCondLst>
                                            <p:cond delay="499"/>
                                          </p:stCondLst>
                                        </p:cTn>
                                        <p:tgtEl>
                                          <p:spTgt spid="55"/>
                                        </p:tgtEl>
                                        <p:attrNameLst>
                                          <p:attrName>style.visibility</p:attrName>
                                        </p:attrNameLst>
                                      </p:cBhvr>
                                      <p:to>
                                        <p:strVal val="hidden"/>
                                      </p:to>
                                    </p:set>
                                  </p:childTnLst>
                                </p:cTn>
                              </p:par>
                              <p:par>
                                <p:cTn id="66" presetID="22" presetClass="exit" presetSubtype="4" fill="hold" grpId="1" nodeType="withEffect">
                                  <p:stCondLst>
                                    <p:cond delay="0"/>
                                  </p:stCondLst>
                                  <p:childTnLst>
                                    <p:animEffect transition="out" filter="wipe(down)">
                                      <p:cBhvr>
                                        <p:cTn id="67" dur="500"/>
                                        <p:tgtEl>
                                          <p:spTgt spid="29"/>
                                        </p:tgtEl>
                                      </p:cBhvr>
                                    </p:animEffect>
                                    <p:set>
                                      <p:cBhvr>
                                        <p:cTn id="68" dur="1" fill="hold">
                                          <p:stCondLst>
                                            <p:cond delay="499"/>
                                          </p:stCondLst>
                                        </p:cTn>
                                        <p:tgtEl>
                                          <p:spTgt spid="29"/>
                                        </p:tgtEl>
                                        <p:attrNameLst>
                                          <p:attrName>style.visibility</p:attrName>
                                        </p:attrNameLst>
                                      </p:cBhvr>
                                      <p:to>
                                        <p:strVal val="hidden"/>
                                      </p:to>
                                    </p:set>
                                  </p:childTnLst>
                                </p:cTn>
                              </p:par>
                              <p:par>
                                <p:cTn id="69" presetID="22" presetClass="exit" presetSubtype="4" fill="hold" nodeType="withEffect">
                                  <p:stCondLst>
                                    <p:cond delay="0"/>
                                  </p:stCondLst>
                                  <p:childTnLst>
                                    <p:animEffect transition="out" filter="wipe(down)">
                                      <p:cBhvr>
                                        <p:cTn id="70" dur="500"/>
                                        <p:tgtEl>
                                          <p:spTgt spid="28"/>
                                        </p:tgtEl>
                                      </p:cBhvr>
                                    </p:animEffect>
                                    <p:set>
                                      <p:cBhvr>
                                        <p:cTn id="71" dur="1" fill="hold">
                                          <p:stCondLst>
                                            <p:cond delay="499"/>
                                          </p:stCondLst>
                                        </p:cTn>
                                        <p:tgtEl>
                                          <p:spTgt spid="28"/>
                                        </p:tgtEl>
                                        <p:attrNameLst>
                                          <p:attrName>style.visibility</p:attrName>
                                        </p:attrNameLst>
                                      </p:cBhvr>
                                      <p:to>
                                        <p:strVal val="hidden"/>
                                      </p:to>
                                    </p:set>
                                  </p:childTnLst>
                                </p:cTn>
                              </p:par>
                              <p:par>
                                <p:cTn id="72" presetID="2" presetClass="exit" presetSubtype="2" fill="hold" grpId="1" nodeType="withEffect">
                                  <p:stCondLst>
                                    <p:cond delay="0"/>
                                  </p:stCondLst>
                                  <p:childTnLst>
                                    <p:anim calcmode="lin" valueType="num">
                                      <p:cBhvr additive="base">
                                        <p:cTn id="73" dur="500"/>
                                        <p:tgtEl>
                                          <p:spTgt spid="27"/>
                                        </p:tgtEl>
                                        <p:attrNameLst>
                                          <p:attrName>ppt_x</p:attrName>
                                        </p:attrNameLst>
                                      </p:cBhvr>
                                      <p:tavLst>
                                        <p:tav tm="0">
                                          <p:val>
                                            <p:strVal val="ppt_x"/>
                                          </p:val>
                                        </p:tav>
                                        <p:tav tm="100000">
                                          <p:val>
                                            <p:strVal val="1+ppt_w/2"/>
                                          </p:val>
                                        </p:tav>
                                      </p:tavLst>
                                    </p:anim>
                                    <p:anim calcmode="lin" valueType="num">
                                      <p:cBhvr additive="base">
                                        <p:cTn id="74" dur="500"/>
                                        <p:tgtEl>
                                          <p:spTgt spid="27"/>
                                        </p:tgtEl>
                                        <p:attrNameLst>
                                          <p:attrName>ppt_y</p:attrName>
                                        </p:attrNameLst>
                                      </p:cBhvr>
                                      <p:tavLst>
                                        <p:tav tm="0">
                                          <p:val>
                                            <p:strVal val="ppt_y"/>
                                          </p:val>
                                        </p:tav>
                                        <p:tav tm="100000">
                                          <p:val>
                                            <p:strVal val="ppt_y"/>
                                          </p:val>
                                        </p:tav>
                                      </p:tavLst>
                                    </p:anim>
                                    <p:set>
                                      <p:cBhvr>
                                        <p:cTn id="75" dur="1" fill="hold">
                                          <p:stCondLst>
                                            <p:cond delay="499"/>
                                          </p:stCondLst>
                                        </p:cTn>
                                        <p:tgtEl>
                                          <p:spTgt spid="2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7" grpId="1" animBg="1"/>
      <p:bldP spid="29" grpId="0" animBg="1"/>
      <p:bldP spid="29" grpId="1" animBg="1"/>
      <p:bldP spid="56" grpId="0" animBg="1"/>
      <p:bldP spid="56" grpId="1" animBg="1"/>
      <p:bldP spid="15" grpId="0" animBg="1"/>
      <p:bldP spid="15" grpId="1" animBg="1"/>
      <p:bldP spid="8" grpId="0" animBg="1"/>
      <p:bldP spid="8"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F17F20B3-6B26-4AB7-B164-7A1E34B70C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70483" y="941259"/>
            <a:ext cx="9670577" cy="5849064"/>
          </a:xfrm>
          <a:prstGeom prst="rect">
            <a:avLst/>
          </a:prstGeom>
        </p:spPr>
      </p:pic>
      <p:sp>
        <p:nvSpPr>
          <p:cNvPr id="5" name="TextBox 4">
            <a:extLst>
              <a:ext uri="{FF2B5EF4-FFF2-40B4-BE49-F238E27FC236}">
                <a16:creationId xmlns:a16="http://schemas.microsoft.com/office/drawing/2014/main" id="{A021098C-E947-4E39-85EA-F71913C7C830}"/>
              </a:ext>
            </a:extLst>
          </p:cNvPr>
          <p:cNvSpPr txBox="1"/>
          <p:nvPr/>
        </p:nvSpPr>
        <p:spPr>
          <a:xfrm>
            <a:off x="6600826" y="363226"/>
            <a:ext cx="1733550" cy="369332"/>
          </a:xfrm>
          <a:prstGeom prst="rect">
            <a:avLst/>
          </a:prstGeom>
          <a:noFill/>
        </p:spPr>
        <p:txBody>
          <a:bodyPr wrap="square" rtlCol="0">
            <a:spAutoFit/>
          </a:bodyPr>
          <a:lstStyle/>
          <a:p>
            <a:r>
              <a:rPr lang="en-CA" dirty="0"/>
              <a:t>Open Workbook </a:t>
            </a:r>
            <a:endParaRPr lang="en-GB" dirty="0"/>
          </a:p>
        </p:txBody>
      </p:sp>
      <p:sp>
        <p:nvSpPr>
          <p:cNvPr id="14" name="TextBox 13">
            <a:extLst>
              <a:ext uri="{FF2B5EF4-FFF2-40B4-BE49-F238E27FC236}">
                <a16:creationId xmlns:a16="http://schemas.microsoft.com/office/drawing/2014/main" id="{E6F60109-9A2C-4630-9EFF-2E98EADE9E1C}"/>
              </a:ext>
            </a:extLst>
          </p:cNvPr>
          <p:cNvSpPr txBox="1"/>
          <p:nvPr/>
        </p:nvSpPr>
        <p:spPr>
          <a:xfrm>
            <a:off x="190500" y="123825"/>
            <a:ext cx="5567361" cy="400110"/>
          </a:xfrm>
          <a:prstGeom prst="rect">
            <a:avLst/>
          </a:prstGeom>
          <a:solidFill>
            <a:schemeClr val="bg1"/>
          </a:solidFill>
          <a:effectLst>
            <a:glow rad="101600">
              <a:schemeClr val="accent6">
                <a:satMod val="175000"/>
                <a:alpha val="40000"/>
              </a:schemeClr>
            </a:glow>
            <a:softEdge rad="31750"/>
          </a:effectLst>
        </p:spPr>
        <p:txBody>
          <a:bodyPr wrap="square" rtlCol="0">
            <a:spAutoFit/>
          </a:bodyPr>
          <a:lstStyle/>
          <a:p>
            <a:pPr algn="ctr"/>
            <a:r>
              <a:rPr lang="en-CA" sz="2000" dirty="0"/>
              <a:t>The Backstage: A Quick Overview – </a:t>
            </a:r>
            <a:r>
              <a:rPr lang="en-CA" sz="2000" b="1" dirty="0"/>
              <a:t>Open This PC</a:t>
            </a:r>
            <a:endParaRPr lang="en-GB" sz="2000" b="1" dirty="0"/>
          </a:p>
        </p:txBody>
      </p:sp>
      <p:sp>
        <p:nvSpPr>
          <p:cNvPr id="27" name="TextBox 26">
            <a:extLst>
              <a:ext uri="{FF2B5EF4-FFF2-40B4-BE49-F238E27FC236}">
                <a16:creationId xmlns:a16="http://schemas.microsoft.com/office/drawing/2014/main" id="{F6816251-259D-4645-AF7E-A5A62F2CCA20}"/>
              </a:ext>
            </a:extLst>
          </p:cNvPr>
          <p:cNvSpPr txBox="1"/>
          <p:nvPr/>
        </p:nvSpPr>
        <p:spPr>
          <a:xfrm>
            <a:off x="3095625" y="704348"/>
            <a:ext cx="8944229" cy="1015663"/>
          </a:xfrm>
          <a:prstGeom prst="rect">
            <a:avLst/>
          </a:prstGeom>
          <a:solidFill>
            <a:srgbClr val="FFF8E5"/>
          </a:solidFill>
          <a:ln w="19050">
            <a:solidFill>
              <a:schemeClr val="accent2"/>
            </a:solidFill>
          </a:ln>
        </p:spPr>
        <p:txBody>
          <a:bodyPr wrap="square" rtlCol="0">
            <a:spAutoFit/>
          </a:bodyPr>
          <a:lstStyle/>
          <a:p>
            <a:r>
              <a:rPr lang="en-CA" sz="2000" dirty="0"/>
              <a:t>Add a new location on the OneDrive from which you can open documents.</a:t>
            </a:r>
          </a:p>
          <a:p>
            <a:endParaRPr lang="en-CA" sz="2000" dirty="0"/>
          </a:p>
          <a:p>
            <a:r>
              <a:rPr lang="en-CA" sz="2000" dirty="0"/>
              <a:t>Documents stored on the OneDrive can be shared with those in your organization.</a:t>
            </a:r>
            <a:endParaRPr lang="en-GB" sz="2000" dirty="0"/>
          </a:p>
        </p:txBody>
      </p:sp>
      <p:cxnSp>
        <p:nvCxnSpPr>
          <p:cNvPr id="28" name="Straight Arrow Connector 27">
            <a:extLst>
              <a:ext uri="{FF2B5EF4-FFF2-40B4-BE49-F238E27FC236}">
                <a16:creationId xmlns:a16="http://schemas.microsoft.com/office/drawing/2014/main" id="{5B6EC5C0-DA86-48F6-8D66-A87E58B7A3BB}"/>
              </a:ext>
            </a:extLst>
          </p:cNvPr>
          <p:cNvCxnSpPr>
            <a:cxnSpLocks/>
            <a:endCxn id="29" idx="0"/>
          </p:cNvCxnSpPr>
          <p:nvPr/>
        </p:nvCxnSpPr>
        <p:spPr>
          <a:xfrm flipH="1">
            <a:off x="5286376" y="1720011"/>
            <a:ext cx="933449" cy="190951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9" name="Rectangle 28">
            <a:extLst>
              <a:ext uri="{FF2B5EF4-FFF2-40B4-BE49-F238E27FC236}">
                <a16:creationId xmlns:a16="http://schemas.microsoft.com/office/drawing/2014/main" id="{70A4BA4E-9E1D-469F-96EA-0956C54768C0}"/>
              </a:ext>
            </a:extLst>
          </p:cNvPr>
          <p:cNvSpPr/>
          <p:nvPr/>
        </p:nvSpPr>
        <p:spPr>
          <a:xfrm>
            <a:off x="3857626" y="3629526"/>
            <a:ext cx="2857500" cy="390525"/>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5" name="Straight Arrow Connector 54">
            <a:extLst>
              <a:ext uri="{FF2B5EF4-FFF2-40B4-BE49-F238E27FC236}">
                <a16:creationId xmlns:a16="http://schemas.microsoft.com/office/drawing/2014/main" id="{EA2C331E-5E4B-4C07-9F15-A6E3666F9005}"/>
              </a:ext>
            </a:extLst>
          </p:cNvPr>
          <p:cNvCxnSpPr>
            <a:cxnSpLocks/>
            <a:stCxn id="29" idx="2"/>
          </p:cNvCxnSpPr>
          <p:nvPr/>
        </p:nvCxnSpPr>
        <p:spPr>
          <a:xfrm>
            <a:off x="5286376" y="4020051"/>
            <a:ext cx="1860382" cy="26319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56" name="Rectangle 55">
            <a:extLst>
              <a:ext uri="{FF2B5EF4-FFF2-40B4-BE49-F238E27FC236}">
                <a16:creationId xmlns:a16="http://schemas.microsoft.com/office/drawing/2014/main" id="{4DF8A3DC-BD2F-4787-9744-256C720AE8A4}"/>
              </a:ext>
            </a:extLst>
          </p:cNvPr>
          <p:cNvSpPr/>
          <p:nvPr/>
        </p:nvSpPr>
        <p:spPr>
          <a:xfrm>
            <a:off x="7146758" y="2061411"/>
            <a:ext cx="4893096" cy="4044115"/>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Slide Number Placeholder 2">
            <a:extLst>
              <a:ext uri="{FF2B5EF4-FFF2-40B4-BE49-F238E27FC236}">
                <a16:creationId xmlns:a16="http://schemas.microsoft.com/office/drawing/2014/main" id="{6F878CC3-4FAA-4746-8C4B-D43289498134}"/>
              </a:ext>
            </a:extLst>
          </p:cNvPr>
          <p:cNvSpPr txBox="1">
            <a:spLocks/>
          </p:cNvSpPr>
          <p:nvPr/>
        </p:nvSpPr>
        <p:spPr>
          <a:xfrm>
            <a:off x="0" y="6601812"/>
            <a:ext cx="697761" cy="239326"/>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tx1"/>
                </a:solidFill>
              </a:rPr>
              <a:t>Slide </a:t>
            </a:r>
            <a:fld id="{C662AB10-2557-4585-9AB3-331B34F2A8FA}" type="slidenum">
              <a:rPr lang="en-GB" smtClean="0">
                <a:solidFill>
                  <a:schemeClr val="tx1"/>
                </a:solidFill>
              </a:rPr>
              <a:pPr/>
              <a:t>17</a:t>
            </a:fld>
            <a:endParaRPr lang="en-GB" dirty="0">
              <a:solidFill>
                <a:schemeClr val="tx1"/>
              </a:solidFill>
            </a:endParaRPr>
          </a:p>
        </p:txBody>
      </p:sp>
    </p:spTree>
    <p:extLst>
      <p:ext uri="{BB962C8B-B14F-4D97-AF65-F5344CB8AC3E}">
        <p14:creationId xmlns:p14="http://schemas.microsoft.com/office/powerpoint/2010/main" val="701298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1+#ppt_w/2"/>
                                          </p:val>
                                        </p:tav>
                                        <p:tav tm="100000">
                                          <p:val>
                                            <p:strVal val="#ppt_x"/>
                                          </p:val>
                                        </p:tav>
                                      </p:tavLst>
                                    </p:anim>
                                    <p:anim calcmode="lin" valueType="num">
                                      <p:cBhvr additive="base">
                                        <p:cTn id="8" dur="500" fill="hold"/>
                                        <p:tgtEl>
                                          <p:spTgt spid="2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wipe(up)">
                                      <p:cBhvr>
                                        <p:cTn id="12" dur="500"/>
                                        <p:tgtEl>
                                          <p:spTgt spid="28"/>
                                        </p:tgtEl>
                                      </p:cBhvr>
                                    </p:animEffect>
                                  </p:childTnLst>
                                </p:cTn>
                              </p:par>
                            </p:childTnLst>
                          </p:cTn>
                        </p:par>
                        <p:par>
                          <p:cTn id="13" fill="hold">
                            <p:stCondLst>
                              <p:cond delay="1000"/>
                            </p:stCondLst>
                            <p:childTnLst>
                              <p:par>
                                <p:cTn id="14" presetID="22" presetClass="entr" presetSubtype="1" fill="hold" grpId="0" nodeType="afterEffect">
                                  <p:stCondLst>
                                    <p:cond delay="0"/>
                                  </p:stCondLst>
                                  <p:childTnLst>
                                    <p:set>
                                      <p:cBhvr>
                                        <p:cTn id="15" dur="1" fill="hold">
                                          <p:stCondLst>
                                            <p:cond delay="0"/>
                                          </p:stCondLst>
                                        </p:cTn>
                                        <p:tgtEl>
                                          <p:spTgt spid="29"/>
                                        </p:tgtEl>
                                        <p:attrNameLst>
                                          <p:attrName>style.visibility</p:attrName>
                                        </p:attrNameLst>
                                      </p:cBhvr>
                                      <p:to>
                                        <p:strVal val="visible"/>
                                      </p:to>
                                    </p:set>
                                    <p:animEffect transition="in" filter="wipe(up)">
                                      <p:cBhvr>
                                        <p:cTn id="16" dur="500"/>
                                        <p:tgtEl>
                                          <p:spTgt spid="29"/>
                                        </p:tgtEl>
                                      </p:cBhvr>
                                    </p:animEffect>
                                  </p:childTnLst>
                                </p:cTn>
                              </p:par>
                            </p:childTnLst>
                          </p:cTn>
                        </p:par>
                        <p:par>
                          <p:cTn id="17" fill="hold">
                            <p:stCondLst>
                              <p:cond delay="1500"/>
                            </p:stCondLst>
                            <p:childTnLst>
                              <p:par>
                                <p:cTn id="18" presetID="22" presetClass="entr" presetSubtype="8" fill="hold" nodeType="afterEffect">
                                  <p:stCondLst>
                                    <p:cond delay="0"/>
                                  </p:stCondLst>
                                  <p:childTnLst>
                                    <p:set>
                                      <p:cBhvr>
                                        <p:cTn id="19" dur="1" fill="hold">
                                          <p:stCondLst>
                                            <p:cond delay="0"/>
                                          </p:stCondLst>
                                        </p:cTn>
                                        <p:tgtEl>
                                          <p:spTgt spid="55"/>
                                        </p:tgtEl>
                                        <p:attrNameLst>
                                          <p:attrName>style.visibility</p:attrName>
                                        </p:attrNameLst>
                                      </p:cBhvr>
                                      <p:to>
                                        <p:strVal val="visible"/>
                                      </p:to>
                                    </p:set>
                                    <p:animEffect transition="in" filter="wipe(left)">
                                      <p:cBhvr>
                                        <p:cTn id="20" dur="500"/>
                                        <p:tgtEl>
                                          <p:spTgt spid="55"/>
                                        </p:tgtEl>
                                      </p:cBhvr>
                                    </p:animEffect>
                                  </p:childTnLst>
                                </p:cTn>
                              </p:par>
                            </p:childTnLst>
                          </p:cTn>
                        </p:par>
                        <p:par>
                          <p:cTn id="21" fill="hold">
                            <p:stCondLst>
                              <p:cond delay="2000"/>
                            </p:stCondLst>
                            <p:childTnLst>
                              <p:par>
                                <p:cTn id="22" presetID="22" presetClass="entr" presetSubtype="8" fill="hold" grpId="0" nodeType="afterEffect">
                                  <p:stCondLst>
                                    <p:cond delay="0"/>
                                  </p:stCondLst>
                                  <p:childTnLst>
                                    <p:set>
                                      <p:cBhvr>
                                        <p:cTn id="23" dur="1" fill="hold">
                                          <p:stCondLst>
                                            <p:cond delay="0"/>
                                          </p:stCondLst>
                                        </p:cTn>
                                        <p:tgtEl>
                                          <p:spTgt spid="56"/>
                                        </p:tgtEl>
                                        <p:attrNameLst>
                                          <p:attrName>style.visibility</p:attrName>
                                        </p:attrNameLst>
                                      </p:cBhvr>
                                      <p:to>
                                        <p:strVal val="visible"/>
                                      </p:to>
                                    </p:set>
                                    <p:animEffect transition="in" filter="wipe(left)">
                                      <p:cBhvr>
                                        <p:cTn id="24" dur="500"/>
                                        <p:tgtEl>
                                          <p:spTgt spid="56"/>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xit" presetSubtype="2" fill="hold" grpId="1" nodeType="clickEffect">
                                  <p:stCondLst>
                                    <p:cond delay="0"/>
                                  </p:stCondLst>
                                  <p:childTnLst>
                                    <p:animEffect transition="out" filter="wipe(right)">
                                      <p:cBhvr>
                                        <p:cTn id="28" dur="500"/>
                                        <p:tgtEl>
                                          <p:spTgt spid="56"/>
                                        </p:tgtEl>
                                      </p:cBhvr>
                                    </p:animEffect>
                                    <p:set>
                                      <p:cBhvr>
                                        <p:cTn id="29" dur="1" fill="hold">
                                          <p:stCondLst>
                                            <p:cond delay="499"/>
                                          </p:stCondLst>
                                        </p:cTn>
                                        <p:tgtEl>
                                          <p:spTgt spid="56"/>
                                        </p:tgtEl>
                                        <p:attrNameLst>
                                          <p:attrName>style.visibility</p:attrName>
                                        </p:attrNameLst>
                                      </p:cBhvr>
                                      <p:to>
                                        <p:strVal val="hidden"/>
                                      </p:to>
                                    </p:set>
                                  </p:childTnLst>
                                </p:cTn>
                              </p:par>
                              <p:par>
                                <p:cTn id="30" presetID="22" presetClass="exit" presetSubtype="2" fill="hold" nodeType="withEffect">
                                  <p:stCondLst>
                                    <p:cond delay="0"/>
                                  </p:stCondLst>
                                  <p:childTnLst>
                                    <p:animEffect transition="out" filter="wipe(right)">
                                      <p:cBhvr>
                                        <p:cTn id="31" dur="500"/>
                                        <p:tgtEl>
                                          <p:spTgt spid="55"/>
                                        </p:tgtEl>
                                      </p:cBhvr>
                                    </p:animEffect>
                                    <p:set>
                                      <p:cBhvr>
                                        <p:cTn id="32" dur="1" fill="hold">
                                          <p:stCondLst>
                                            <p:cond delay="499"/>
                                          </p:stCondLst>
                                        </p:cTn>
                                        <p:tgtEl>
                                          <p:spTgt spid="55"/>
                                        </p:tgtEl>
                                        <p:attrNameLst>
                                          <p:attrName>style.visibility</p:attrName>
                                        </p:attrNameLst>
                                      </p:cBhvr>
                                      <p:to>
                                        <p:strVal val="hidden"/>
                                      </p:to>
                                    </p:set>
                                  </p:childTnLst>
                                </p:cTn>
                              </p:par>
                              <p:par>
                                <p:cTn id="33" presetID="22" presetClass="exit" presetSubtype="4" fill="hold" grpId="1" nodeType="withEffect">
                                  <p:stCondLst>
                                    <p:cond delay="0"/>
                                  </p:stCondLst>
                                  <p:childTnLst>
                                    <p:animEffect transition="out" filter="wipe(down)">
                                      <p:cBhvr>
                                        <p:cTn id="34" dur="500"/>
                                        <p:tgtEl>
                                          <p:spTgt spid="29"/>
                                        </p:tgtEl>
                                      </p:cBhvr>
                                    </p:animEffect>
                                    <p:set>
                                      <p:cBhvr>
                                        <p:cTn id="35" dur="1" fill="hold">
                                          <p:stCondLst>
                                            <p:cond delay="499"/>
                                          </p:stCondLst>
                                        </p:cTn>
                                        <p:tgtEl>
                                          <p:spTgt spid="29"/>
                                        </p:tgtEl>
                                        <p:attrNameLst>
                                          <p:attrName>style.visibility</p:attrName>
                                        </p:attrNameLst>
                                      </p:cBhvr>
                                      <p:to>
                                        <p:strVal val="hidden"/>
                                      </p:to>
                                    </p:set>
                                  </p:childTnLst>
                                </p:cTn>
                              </p:par>
                              <p:par>
                                <p:cTn id="36" presetID="22" presetClass="exit" presetSubtype="4" fill="hold" nodeType="withEffect">
                                  <p:stCondLst>
                                    <p:cond delay="0"/>
                                  </p:stCondLst>
                                  <p:childTnLst>
                                    <p:animEffect transition="out" filter="wipe(down)">
                                      <p:cBhvr>
                                        <p:cTn id="37" dur="500"/>
                                        <p:tgtEl>
                                          <p:spTgt spid="28"/>
                                        </p:tgtEl>
                                      </p:cBhvr>
                                    </p:animEffect>
                                    <p:set>
                                      <p:cBhvr>
                                        <p:cTn id="38" dur="1" fill="hold">
                                          <p:stCondLst>
                                            <p:cond delay="499"/>
                                          </p:stCondLst>
                                        </p:cTn>
                                        <p:tgtEl>
                                          <p:spTgt spid="28"/>
                                        </p:tgtEl>
                                        <p:attrNameLst>
                                          <p:attrName>style.visibility</p:attrName>
                                        </p:attrNameLst>
                                      </p:cBhvr>
                                      <p:to>
                                        <p:strVal val="hidden"/>
                                      </p:to>
                                    </p:set>
                                  </p:childTnLst>
                                </p:cTn>
                              </p:par>
                              <p:par>
                                <p:cTn id="39" presetID="2" presetClass="exit" presetSubtype="2" fill="hold" grpId="1" nodeType="withEffect">
                                  <p:stCondLst>
                                    <p:cond delay="0"/>
                                  </p:stCondLst>
                                  <p:childTnLst>
                                    <p:anim calcmode="lin" valueType="num">
                                      <p:cBhvr additive="base">
                                        <p:cTn id="40" dur="500"/>
                                        <p:tgtEl>
                                          <p:spTgt spid="27"/>
                                        </p:tgtEl>
                                        <p:attrNameLst>
                                          <p:attrName>ppt_x</p:attrName>
                                        </p:attrNameLst>
                                      </p:cBhvr>
                                      <p:tavLst>
                                        <p:tav tm="0">
                                          <p:val>
                                            <p:strVal val="ppt_x"/>
                                          </p:val>
                                        </p:tav>
                                        <p:tav tm="100000">
                                          <p:val>
                                            <p:strVal val="1+ppt_w/2"/>
                                          </p:val>
                                        </p:tav>
                                      </p:tavLst>
                                    </p:anim>
                                    <p:anim calcmode="lin" valueType="num">
                                      <p:cBhvr additive="base">
                                        <p:cTn id="41" dur="500"/>
                                        <p:tgtEl>
                                          <p:spTgt spid="27"/>
                                        </p:tgtEl>
                                        <p:attrNameLst>
                                          <p:attrName>ppt_y</p:attrName>
                                        </p:attrNameLst>
                                      </p:cBhvr>
                                      <p:tavLst>
                                        <p:tav tm="0">
                                          <p:val>
                                            <p:strVal val="ppt_y"/>
                                          </p:val>
                                        </p:tav>
                                        <p:tav tm="100000">
                                          <p:val>
                                            <p:strVal val="ppt_y"/>
                                          </p:val>
                                        </p:tav>
                                      </p:tavLst>
                                    </p:anim>
                                    <p:set>
                                      <p:cBhvr>
                                        <p:cTn id="42" dur="1" fill="hold">
                                          <p:stCondLst>
                                            <p:cond delay="499"/>
                                          </p:stCondLst>
                                        </p:cTn>
                                        <p:tgtEl>
                                          <p:spTgt spid="2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7" grpId="1" animBg="1"/>
      <p:bldP spid="29" grpId="0" animBg="1"/>
      <p:bldP spid="29" grpId="1" animBg="1"/>
      <p:bldP spid="56" grpId="0" animBg="1"/>
      <p:bldP spid="56"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6D7D89CE-5C69-47E5-A499-C95556F172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54442" y="949281"/>
            <a:ext cx="9670577" cy="5849064"/>
          </a:xfrm>
          <a:prstGeom prst="rect">
            <a:avLst/>
          </a:prstGeom>
        </p:spPr>
      </p:pic>
      <p:pic>
        <p:nvPicPr>
          <p:cNvPr id="12" name="Picture 11">
            <a:extLst>
              <a:ext uri="{FF2B5EF4-FFF2-40B4-BE49-F238E27FC236}">
                <a16:creationId xmlns:a16="http://schemas.microsoft.com/office/drawing/2014/main" id="{3ECCF6F4-32F9-46B8-870E-0CEBC6B8E0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70483" y="941259"/>
            <a:ext cx="9670577" cy="5849064"/>
          </a:xfrm>
          <a:prstGeom prst="rect">
            <a:avLst/>
          </a:prstGeom>
        </p:spPr>
      </p:pic>
      <p:pic>
        <p:nvPicPr>
          <p:cNvPr id="13" name="Picture 12">
            <a:extLst>
              <a:ext uri="{FF2B5EF4-FFF2-40B4-BE49-F238E27FC236}">
                <a16:creationId xmlns:a16="http://schemas.microsoft.com/office/drawing/2014/main" id="{7C93DAD2-7B62-4C96-A365-878429219B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57550" y="1522083"/>
            <a:ext cx="8321528" cy="5012539"/>
          </a:xfrm>
          <a:prstGeom prst="rect">
            <a:avLst/>
          </a:prstGeom>
        </p:spPr>
      </p:pic>
      <p:sp>
        <p:nvSpPr>
          <p:cNvPr id="5" name="TextBox 4">
            <a:extLst>
              <a:ext uri="{FF2B5EF4-FFF2-40B4-BE49-F238E27FC236}">
                <a16:creationId xmlns:a16="http://schemas.microsoft.com/office/drawing/2014/main" id="{A021098C-E947-4E39-85EA-F71913C7C830}"/>
              </a:ext>
            </a:extLst>
          </p:cNvPr>
          <p:cNvSpPr txBox="1"/>
          <p:nvPr/>
        </p:nvSpPr>
        <p:spPr>
          <a:xfrm>
            <a:off x="6600826" y="363226"/>
            <a:ext cx="1733550" cy="369332"/>
          </a:xfrm>
          <a:prstGeom prst="rect">
            <a:avLst/>
          </a:prstGeom>
          <a:noFill/>
        </p:spPr>
        <p:txBody>
          <a:bodyPr wrap="square" rtlCol="0">
            <a:spAutoFit/>
          </a:bodyPr>
          <a:lstStyle/>
          <a:p>
            <a:r>
              <a:rPr lang="en-CA" dirty="0"/>
              <a:t>Open Workbook </a:t>
            </a:r>
            <a:endParaRPr lang="en-GB" dirty="0"/>
          </a:p>
        </p:txBody>
      </p:sp>
      <p:sp>
        <p:nvSpPr>
          <p:cNvPr id="14" name="TextBox 13">
            <a:extLst>
              <a:ext uri="{FF2B5EF4-FFF2-40B4-BE49-F238E27FC236}">
                <a16:creationId xmlns:a16="http://schemas.microsoft.com/office/drawing/2014/main" id="{E6F60109-9A2C-4630-9EFF-2E98EADE9E1C}"/>
              </a:ext>
            </a:extLst>
          </p:cNvPr>
          <p:cNvSpPr txBox="1"/>
          <p:nvPr/>
        </p:nvSpPr>
        <p:spPr>
          <a:xfrm>
            <a:off x="190500" y="123825"/>
            <a:ext cx="5567361" cy="400110"/>
          </a:xfrm>
          <a:prstGeom prst="rect">
            <a:avLst/>
          </a:prstGeom>
          <a:solidFill>
            <a:schemeClr val="bg1"/>
          </a:solidFill>
          <a:effectLst>
            <a:glow rad="101600">
              <a:schemeClr val="accent6">
                <a:satMod val="175000"/>
                <a:alpha val="40000"/>
              </a:schemeClr>
            </a:glow>
            <a:softEdge rad="31750"/>
          </a:effectLst>
        </p:spPr>
        <p:txBody>
          <a:bodyPr wrap="square" rtlCol="0">
            <a:spAutoFit/>
          </a:bodyPr>
          <a:lstStyle/>
          <a:p>
            <a:pPr algn="ctr"/>
            <a:r>
              <a:rPr lang="en-CA" sz="2000" dirty="0"/>
              <a:t>The Backstage: A Quick Overview – </a:t>
            </a:r>
            <a:r>
              <a:rPr lang="en-CA" sz="2000" b="1" dirty="0"/>
              <a:t>Browse to Open</a:t>
            </a:r>
            <a:endParaRPr lang="en-GB" sz="2000" b="1" dirty="0"/>
          </a:p>
        </p:txBody>
      </p:sp>
      <p:sp>
        <p:nvSpPr>
          <p:cNvPr id="27" name="TextBox 26">
            <a:extLst>
              <a:ext uri="{FF2B5EF4-FFF2-40B4-BE49-F238E27FC236}">
                <a16:creationId xmlns:a16="http://schemas.microsoft.com/office/drawing/2014/main" id="{F6816251-259D-4645-AF7E-A5A62F2CCA20}"/>
              </a:ext>
            </a:extLst>
          </p:cNvPr>
          <p:cNvSpPr txBox="1"/>
          <p:nvPr/>
        </p:nvSpPr>
        <p:spPr>
          <a:xfrm>
            <a:off x="441473" y="1413809"/>
            <a:ext cx="7807178" cy="369332"/>
          </a:xfrm>
          <a:prstGeom prst="rect">
            <a:avLst/>
          </a:prstGeom>
          <a:solidFill>
            <a:srgbClr val="FFF8E5"/>
          </a:solidFill>
          <a:ln w="19050">
            <a:solidFill>
              <a:schemeClr val="accent2"/>
            </a:solidFill>
          </a:ln>
        </p:spPr>
        <p:txBody>
          <a:bodyPr wrap="square" rtlCol="0">
            <a:spAutoFit/>
          </a:bodyPr>
          <a:lstStyle/>
          <a:p>
            <a:r>
              <a:rPr lang="en-CA" dirty="0"/>
              <a:t>Browse the </a:t>
            </a:r>
            <a:r>
              <a:rPr lang="en-CA" b="1" dirty="0"/>
              <a:t>Navigation Pane </a:t>
            </a:r>
            <a:r>
              <a:rPr lang="en-CA" dirty="0"/>
              <a:t>to select the location where the document resides.</a:t>
            </a:r>
            <a:endParaRPr lang="en-GB" dirty="0"/>
          </a:p>
        </p:txBody>
      </p:sp>
      <p:cxnSp>
        <p:nvCxnSpPr>
          <p:cNvPr id="28" name="Straight Arrow Connector 27">
            <a:extLst>
              <a:ext uri="{FF2B5EF4-FFF2-40B4-BE49-F238E27FC236}">
                <a16:creationId xmlns:a16="http://schemas.microsoft.com/office/drawing/2014/main" id="{5B6EC5C0-DA86-48F6-8D66-A87E58B7A3BB}"/>
              </a:ext>
            </a:extLst>
          </p:cNvPr>
          <p:cNvCxnSpPr>
            <a:cxnSpLocks/>
            <a:stCxn id="27" idx="2"/>
            <a:endCxn id="29" idx="0"/>
          </p:cNvCxnSpPr>
          <p:nvPr/>
        </p:nvCxnSpPr>
        <p:spPr>
          <a:xfrm>
            <a:off x="4345062" y="1783141"/>
            <a:ext cx="123792" cy="595334"/>
          </a:xfrm>
          <a:prstGeom prst="straightConnector1">
            <a:avLst/>
          </a:prstGeom>
          <a:ln w="19050">
            <a:gradFill>
              <a:gsLst>
                <a:gs pos="0">
                  <a:schemeClr val="accent2"/>
                </a:gs>
                <a:gs pos="35000">
                  <a:schemeClr val="accent2"/>
                </a:gs>
                <a:gs pos="67000">
                  <a:srgbClr val="00B050"/>
                </a:gs>
                <a:gs pos="100000">
                  <a:srgbClr val="00B050"/>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29" name="Rectangle 28">
            <a:extLst>
              <a:ext uri="{FF2B5EF4-FFF2-40B4-BE49-F238E27FC236}">
                <a16:creationId xmlns:a16="http://schemas.microsoft.com/office/drawing/2014/main" id="{70A4BA4E-9E1D-469F-96EA-0956C54768C0}"/>
              </a:ext>
            </a:extLst>
          </p:cNvPr>
          <p:cNvSpPr/>
          <p:nvPr/>
        </p:nvSpPr>
        <p:spPr>
          <a:xfrm>
            <a:off x="3279857" y="2378475"/>
            <a:ext cx="2377993" cy="3488925"/>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57EAEE30-EC8A-4D2E-9B53-354694387547}"/>
              </a:ext>
            </a:extLst>
          </p:cNvPr>
          <p:cNvSpPr txBox="1"/>
          <p:nvPr/>
        </p:nvSpPr>
        <p:spPr>
          <a:xfrm>
            <a:off x="5252526" y="775554"/>
            <a:ext cx="6558474" cy="369332"/>
          </a:xfrm>
          <a:prstGeom prst="rect">
            <a:avLst/>
          </a:prstGeom>
          <a:solidFill>
            <a:srgbClr val="FFF8E5"/>
          </a:solidFill>
          <a:ln w="19050">
            <a:solidFill>
              <a:schemeClr val="accent2"/>
            </a:solidFill>
          </a:ln>
        </p:spPr>
        <p:txBody>
          <a:bodyPr wrap="square" rtlCol="0">
            <a:spAutoFit/>
          </a:bodyPr>
          <a:lstStyle/>
          <a:p>
            <a:r>
              <a:rPr lang="en-CA" dirty="0"/>
              <a:t>Select from the </a:t>
            </a:r>
            <a:r>
              <a:rPr lang="en-CA" b="1" dirty="0"/>
              <a:t>Files/Folder List</a:t>
            </a:r>
            <a:r>
              <a:rPr lang="en-CA" dirty="0"/>
              <a:t> the file for which you are searching.</a:t>
            </a:r>
            <a:endParaRPr lang="en-GB" dirty="0"/>
          </a:p>
        </p:txBody>
      </p:sp>
      <p:cxnSp>
        <p:nvCxnSpPr>
          <p:cNvPr id="25" name="Straight Arrow Connector 24">
            <a:extLst>
              <a:ext uri="{FF2B5EF4-FFF2-40B4-BE49-F238E27FC236}">
                <a16:creationId xmlns:a16="http://schemas.microsoft.com/office/drawing/2014/main" id="{1731AF3C-EEBF-42A3-9122-8D3535D23E58}"/>
              </a:ext>
            </a:extLst>
          </p:cNvPr>
          <p:cNvCxnSpPr>
            <a:cxnSpLocks/>
            <a:stCxn id="24" idx="2"/>
            <a:endCxn id="26" idx="0"/>
          </p:cNvCxnSpPr>
          <p:nvPr/>
        </p:nvCxnSpPr>
        <p:spPr>
          <a:xfrm>
            <a:off x="8531763" y="1144886"/>
            <a:ext cx="94004" cy="1243114"/>
          </a:xfrm>
          <a:prstGeom prst="straightConnector1">
            <a:avLst/>
          </a:prstGeom>
          <a:ln w="19050">
            <a:gradFill>
              <a:gsLst>
                <a:gs pos="0">
                  <a:schemeClr val="accent2"/>
                </a:gs>
                <a:gs pos="34000">
                  <a:schemeClr val="accent2"/>
                </a:gs>
                <a:gs pos="66000">
                  <a:srgbClr val="00B050"/>
                </a:gs>
                <a:gs pos="100000">
                  <a:srgbClr val="00B050"/>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26" name="Rectangle 25">
            <a:extLst>
              <a:ext uri="{FF2B5EF4-FFF2-40B4-BE49-F238E27FC236}">
                <a16:creationId xmlns:a16="http://schemas.microsoft.com/office/drawing/2014/main" id="{D353398A-60B3-445B-B4AC-D05C5D7D6CB2}"/>
              </a:ext>
            </a:extLst>
          </p:cNvPr>
          <p:cNvSpPr/>
          <p:nvPr/>
        </p:nvSpPr>
        <p:spPr>
          <a:xfrm>
            <a:off x="5821533" y="2388000"/>
            <a:ext cx="5608467" cy="3488925"/>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Slide Number Placeholder 2">
            <a:extLst>
              <a:ext uri="{FF2B5EF4-FFF2-40B4-BE49-F238E27FC236}">
                <a16:creationId xmlns:a16="http://schemas.microsoft.com/office/drawing/2014/main" id="{B5745DE7-6922-47F7-AB54-7D64E82BB10A}"/>
              </a:ext>
            </a:extLst>
          </p:cNvPr>
          <p:cNvSpPr txBox="1">
            <a:spLocks/>
          </p:cNvSpPr>
          <p:nvPr/>
        </p:nvSpPr>
        <p:spPr>
          <a:xfrm>
            <a:off x="0" y="6601812"/>
            <a:ext cx="697761" cy="239326"/>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tx1"/>
                </a:solidFill>
              </a:rPr>
              <a:t>Slide </a:t>
            </a:r>
            <a:fld id="{C662AB10-2557-4585-9AB3-331B34F2A8FA}" type="slidenum">
              <a:rPr lang="en-GB" smtClean="0">
                <a:solidFill>
                  <a:schemeClr val="tx1"/>
                </a:solidFill>
              </a:rPr>
              <a:pPr/>
              <a:t>18</a:t>
            </a:fld>
            <a:endParaRPr lang="en-GB" dirty="0">
              <a:solidFill>
                <a:schemeClr val="tx1"/>
              </a:solidFill>
            </a:endParaRPr>
          </a:p>
        </p:txBody>
      </p:sp>
    </p:spTree>
    <p:extLst>
      <p:ext uri="{BB962C8B-B14F-4D97-AF65-F5344CB8AC3E}">
        <p14:creationId xmlns:p14="http://schemas.microsoft.com/office/powerpoint/2010/main" val="1219682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0-#ppt_w/2"/>
                                          </p:val>
                                        </p:tav>
                                        <p:tav tm="100000">
                                          <p:val>
                                            <p:strVal val="#ppt_x"/>
                                          </p:val>
                                        </p:tav>
                                      </p:tavLst>
                                    </p:anim>
                                    <p:anim calcmode="lin" valueType="num">
                                      <p:cBhvr additive="base">
                                        <p:cTn id="8" dur="500" fill="hold"/>
                                        <p:tgtEl>
                                          <p:spTgt spid="2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wipe(up)">
                                      <p:cBhvr>
                                        <p:cTn id="12" dur="500"/>
                                        <p:tgtEl>
                                          <p:spTgt spid="28"/>
                                        </p:tgtEl>
                                      </p:cBhvr>
                                    </p:animEffect>
                                  </p:childTnLst>
                                </p:cTn>
                              </p:par>
                            </p:childTnLst>
                          </p:cTn>
                        </p:par>
                        <p:par>
                          <p:cTn id="13" fill="hold">
                            <p:stCondLst>
                              <p:cond delay="1000"/>
                            </p:stCondLst>
                            <p:childTnLst>
                              <p:par>
                                <p:cTn id="14" presetID="22" presetClass="entr" presetSubtype="1" fill="hold" grpId="0" nodeType="afterEffect">
                                  <p:stCondLst>
                                    <p:cond delay="0"/>
                                  </p:stCondLst>
                                  <p:childTnLst>
                                    <p:set>
                                      <p:cBhvr>
                                        <p:cTn id="15" dur="1" fill="hold">
                                          <p:stCondLst>
                                            <p:cond delay="0"/>
                                          </p:stCondLst>
                                        </p:cTn>
                                        <p:tgtEl>
                                          <p:spTgt spid="29"/>
                                        </p:tgtEl>
                                        <p:attrNameLst>
                                          <p:attrName>style.visibility</p:attrName>
                                        </p:attrNameLst>
                                      </p:cBhvr>
                                      <p:to>
                                        <p:strVal val="visible"/>
                                      </p:to>
                                    </p:set>
                                    <p:animEffect transition="in" filter="wipe(up)">
                                      <p:cBhvr>
                                        <p:cTn id="16" dur="500"/>
                                        <p:tgtEl>
                                          <p:spTgt spid="29"/>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xit" presetSubtype="4" fill="hold" grpId="1" nodeType="clickEffect">
                                  <p:stCondLst>
                                    <p:cond delay="0"/>
                                  </p:stCondLst>
                                  <p:childTnLst>
                                    <p:animEffect transition="out" filter="wipe(down)">
                                      <p:cBhvr>
                                        <p:cTn id="20" dur="500"/>
                                        <p:tgtEl>
                                          <p:spTgt spid="29"/>
                                        </p:tgtEl>
                                      </p:cBhvr>
                                    </p:animEffect>
                                    <p:set>
                                      <p:cBhvr>
                                        <p:cTn id="21" dur="1" fill="hold">
                                          <p:stCondLst>
                                            <p:cond delay="499"/>
                                          </p:stCondLst>
                                        </p:cTn>
                                        <p:tgtEl>
                                          <p:spTgt spid="29"/>
                                        </p:tgtEl>
                                        <p:attrNameLst>
                                          <p:attrName>style.visibility</p:attrName>
                                        </p:attrNameLst>
                                      </p:cBhvr>
                                      <p:to>
                                        <p:strVal val="hidden"/>
                                      </p:to>
                                    </p:set>
                                  </p:childTnLst>
                                </p:cTn>
                              </p:par>
                            </p:childTnLst>
                          </p:cTn>
                        </p:par>
                        <p:par>
                          <p:cTn id="22" fill="hold">
                            <p:stCondLst>
                              <p:cond delay="500"/>
                            </p:stCondLst>
                            <p:childTnLst>
                              <p:par>
                                <p:cTn id="23" presetID="22" presetClass="exit" presetSubtype="4" fill="hold" nodeType="afterEffect">
                                  <p:stCondLst>
                                    <p:cond delay="0"/>
                                  </p:stCondLst>
                                  <p:childTnLst>
                                    <p:animEffect transition="out" filter="wipe(down)">
                                      <p:cBhvr>
                                        <p:cTn id="24" dur="500"/>
                                        <p:tgtEl>
                                          <p:spTgt spid="28"/>
                                        </p:tgtEl>
                                      </p:cBhvr>
                                    </p:animEffect>
                                    <p:set>
                                      <p:cBhvr>
                                        <p:cTn id="25" dur="1" fill="hold">
                                          <p:stCondLst>
                                            <p:cond delay="499"/>
                                          </p:stCondLst>
                                        </p:cTn>
                                        <p:tgtEl>
                                          <p:spTgt spid="28"/>
                                        </p:tgtEl>
                                        <p:attrNameLst>
                                          <p:attrName>style.visibility</p:attrName>
                                        </p:attrNameLst>
                                      </p:cBhvr>
                                      <p:to>
                                        <p:strVal val="hidden"/>
                                      </p:to>
                                    </p:set>
                                  </p:childTnLst>
                                </p:cTn>
                              </p:par>
                            </p:childTnLst>
                          </p:cTn>
                        </p:par>
                        <p:par>
                          <p:cTn id="26" fill="hold">
                            <p:stCondLst>
                              <p:cond delay="1000"/>
                            </p:stCondLst>
                            <p:childTnLst>
                              <p:par>
                                <p:cTn id="27" presetID="2" presetClass="exit" presetSubtype="8" fill="hold" grpId="1" nodeType="afterEffect">
                                  <p:stCondLst>
                                    <p:cond delay="0"/>
                                  </p:stCondLst>
                                  <p:childTnLst>
                                    <p:anim calcmode="lin" valueType="num">
                                      <p:cBhvr additive="base">
                                        <p:cTn id="28" dur="500"/>
                                        <p:tgtEl>
                                          <p:spTgt spid="27"/>
                                        </p:tgtEl>
                                        <p:attrNameLst>
                                          <p:attrName>ppt_x</p:attrName>
                                        </p:attrNameLst>
                                      </p:cBhvr>
                                      <p:tavLst>
                                        <p:tav tm="0">
                                          <p:val>
                                            <p:strVal val="ppt_x"/>
                                          </p:val>
                                        </p:tav>
                                        <p:tav tm="100000">
                                          <p:val>
                                            <p:strVal val="0-ppt_w/2"/>
                                          </p:val>
                                        </p:tav>
                                      </p:tavLst>
                                    </p:anim>
                                    <p:anim calcmode="lin" valueType="num">
                                      <p:cBhvr additive="base">
                                        <p:cTn id="29" dur="500"/>
                                        <p:tgtEl>
                                          <p:spTgt spid="27"/>
                                        </p:tgtEl>
                                        <p:attrNameLst>
                                          <p:attrName>ppt_y</p:attrName>
                                        </p:attrNameLst>
                                      </p:cBhvr>
                                      <p:tavLst>
                                        <p:tav tm="0">
                                          <p:val>
                                            <p:strVal val="ppt_y"/>
                                          </p:val>
                                        </p:tav>
                                        <p:tav tm="100000">
                                          <p:val>
                                            <p:strVal val="ppt_y"/>
                                          </p:val>
                                        </p:tav>
                                      </p:tavLst>
                                    </p:anim>
                                    <p:set>
                                      <p:cBhvr>
                                        <p:cTn id="30" dur="1" fill="hold">
                                          <p:stCondLst>
                                            <p:cond delay="499"/>
                                          </p:stCondLst>
                                        </p:cTn>
                                        <p:tgtEl>
                                          <p:spTgt spid="27"/>
                                        </p:tgtEl>
                                        <p:attrNameLst>
                                          <p:attrName>style.visibility</p:attrName>
                                        </p:attrNameLst>
                                      </p:cBhvr>
                                      <p:to>
                                        <p:strVal val="hidden"/>
                                      </p:to>
                                    </p:set>
                                  </p:childTnLst>
                                </p:cTn>
                              </p:par>
                            </p:childTnLst>
                          </p:cTn>
                        </p:par>
                        <p:par>
                          <p:cTn id="31" fill="hold">
                            <p:stCondLst>
                              <p:cond delay="1500"/>
                            </p:stCondLst>
                            <p:childTnLst>
                              <p:par>
                                <p:cTn id="32" presetID="2" presetClass="entr" presetSubtype="1" fill="hold" grpId="0" nodeType="afterEffect">
                                  <p:stCondLst>
                                    <p:cond delay="0"/>
                                  </p:stCondLst>
                                  <p:childTnLst>
                                    <p:set>
                                      <p:cBhvr>
                                        <p:cTn id="33" dur="1" fill="hold">
                                          <p:stCondLst>
                                            <p:cond delay="0"/>
                                          </p:stCondLst>
                                        </p:cTn>
                                        <p:tgtEl>
                                          <p:spTgt spid="24"/>
                                        </p:tgtEl>
                                        <p:attrNameLst>
                                          <p:attrName>style.visibility</p:attrName>
                                        </p:attrNameLst>
                                      </p:cBhvr>
                                      <p:to>
                                        <p:strVal val="visible"/>
                                      </p:to>
                                    </p:set>
                                    <p:anim calcmode="lin" valueType="num">
                                      <p:cBhvr additive="base">
                                        <p:cTn id="34" dur="500" fill="hold"/>
                                        <p:tgtEl>
                                          <p:spTgt spid="24"/>
                                        </p:tgtEl>
                                        <p:attrNameLst>
                                          <p:attrName>ppt_x</p:attrName>
                                        </p:attrNameLst>
                                      </p:cBhvr>
                                      <p:tavLst>
                                        <p:tav tm="0">
                                          <p:val>
                                            <p:strVal val="#ppt_x"/>
                                          </p:val>
                                        </p:tav>
                                        <p:tav tm="100000">
                                          <p:val>
                                            <p:strVal val="#ppt_x"/>
                                          </p:val>
                                        </p:tav>
                                      </p:tavLst>
                                    </p:anim>
                                    <p:anim calcmode="lin" valueType="num">
                                      <p:cBhvr additive="base">
                                        <p:cTn id="35" dur="500" fill="hold"/>
                                        <p:tgtEl>
                                          <p:spTgt spid="24"/>
                                        </p:tgtEl>
                                        <p:attrNameLst>
                                          <p:attrName>ppt_y</p:attrName>
                                        </p:attrNameLst>
                                      </p:cBhvr>
                                      <p:tavLst>
                                        <p:tav tm="0">
                                          <p:val>
                                            <p:strVal val="0-#ppt_h/2"/>
                                          </p:val>
                                        </p:tav>
                                        <p:tav tm="100000">
                                          <p:val>
                                            <p:strVal val="#ppt_y"/>
                                          </p:val>
                                        </p:tav>
                                      </p:tavLst>
                                    </p:anim>
                                  </p:childTnLst>
                                </p:cTn>
                              </p:par>
                            </p:childTnLst>
                          </p:cTn>
                        </p:par>
                        <p:par>
                          <p:cTn id="36" fill="hold">
                            <p:stCondLst>
                              <p:cond delay="2000"/>
                            </p:stCondLst>
                            <p:childTnLst>
                              <p:par>
                                <p:cTn id="37" presetID="22" presetClass="entr" presetSubtype="1" fill="hold" nodeType="afterEffect">
                                  <p:stCondLst>
                                    <p:cond delay="0"/>
                                  </p:stCondLst>
                                  <p:childTnLst>
                                    <p:set>
                                      <p:cBhvr>
                                        <p:cTn id="38" dur="1" fill="hold">
                                          <p:stCondLst>
                                            <p:cond delay="0"/>
                                          </p:stCondLst>
                                        </p:cTn>
                                        <p:tgtEl>
                                          <p:spTgt spid="25"/>
                                        </p:tgtEl>
                                        <p:attrNameLst>
                                          <p:attrName>style.visibility</p:attrName>
                                        </p:attrNameLst>
                                      </p:cBhvr>
                                      <p:to>
                                        <p:strVal val="visible"/>
                                      </p:to>
                                    </p:set>
                                    <p:animEffect transition="in" filter="wipe(up)">
                                      <p:cBhvr>
                                        <p:cTn id="39" dur="500"/>
                                        <p:tgtEl>
                                          <p:spTgt spid="25"/>
                                        </p:tgtEl>
                                      </p:cBhvr>
                                    </p:animEffect>
                                  </p:childTnLst>
                                </p:cTn>
                              </p:par>
                            </p:childTnLst>
                          </p:cTn>
                        </p:par>
                        <p:par>
                          <p:cTn id="40" fill="hold">
                            <p:stCondLst>
                              <p:cond delay="2500"/>
                            </p:stCondLst>
                            <p:childTnLst>
                              <p:par>
                                <p:cTn id="41" presetID="22" presetClass="entr" presetSubtype="1" fill="hold" grpId="0" nodeType="afterEffect">
                                  <p:stCondLst>
                                    <p:cond delay="0"/>
                                  </p:stCondLst>
                                  <p:childTnLst>
                                    <p:set>
                                      <p:cBhvr>
                                        <p:cTn id="42" dur="1" fill="hold">
                                          <p:stCondLst>
                                            <p:cond delay="0"/>
                                          </p:stCondLst>
                                        </p:cTn>
                                        <p:tgtEl>
                                          <p:spTgt spid="26"/>
                                        </p:tgtEl>
                                        <p:attrNameLst>
                                          <p:attrName>style.visibility</p:attrName>
                                        </p:attrNameLst>
                                      </p:cBhvr>
                                      <p:to>
                                        <p:strVal val="visible"/>
                                      </p:to>
                                    </p:set>
                                    <p:animEffect transition="in" filter="wipe(up)">
                                      <p:cBhvr>
                                        <p:cTn id="43" dur="500"/>
                                        <p:tgtEl>
                                          <p:spTgt spid="26"/>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xit" presetSubtype="4" fill="hold" grpId="1" nodeType="clickEffect">
                                  <p:stCondLst>
                                    <p:cond delay="0"/>
                                  </p:stCondLst>
                                  <p:childTnLst>
                                    <p:animEffect transition="out" filter="wipe(down)">
                                      <p:cBhvr>
                                        <p:cTn id="47" dur="500"/>
                                        <p:tgtEl>
                                          <p:spTgt spid="26"/>
                                        </p:tgtEl>
                                      </p:cBhvr>
                                    </p:animEffect>
                                    <p:set>
                                      <p:cBhvr>
                                        <p:cTn id="48" dur="1" fill="hold">
                                          <p:stCondLst>
                                            <p:cond delay="499"/>
                                          </p:stCondLst>
                                        </p:cTn>
                                        <p:tgtEl>
                                          <p:spTgt spid="26"/>
                                        </p:tgtEl>
                                        <p:attrNameLst>
                                          <p:attrName>style.visibility</p:attrName>
                                        </p:attrNameLst>
                                      </p:cBhvr>
                                      <p:to>
                                        <p:strVal val="hidden"/>
                                      </p:to>
                                    </p:set>
                                  </p:childTnLst>
                                </p:cTn>
                              </p:par>
                            </p:childTnLst>
                          </p:cTn>
                        </p:par>
                        <p:par>
                          <p:cTn id="49" fill="hold">
                            <p:stCondLst>
                              <p:cond delay="500"/>
                            </p:stCondLst>
                            <p:childTnLst>
                              <p:par>
                                <p:cTn id="50" presetID="22" presetClass="exit" presetSubtype="4" fill="hold" nodeType="afterEffect">
                                  <p:stCondLst>
                                    <p:cond delay="0"/>
                                  </p:stCondLst>
                                  <p:childTnLst>
                                    <p:animEffect transition="out" filter="wipe(down)">
                                      <p:cBhvr>
                                        <p:cTn id="51" dur="500"/>
                                        <p:tgtEl>
                                          <p:spTgt spid="25"/>
                                        </p:tgtEl>
                                      </p:cBhvr>
                                    </p:animEffect>
                                    <p:set>
                                      <p:cBhvr>
                                        <p:cTn id="52" dur="1" fill="hold">
                                          <p:stCondLst>
                                            <p:cond delay="499"/>
                                          </p:stCondLst>
                                        </p:cTn>
                                        <p:tgtEl>
                                          <p:spTgt spid="25"/>
                                        </p:tgtEl>
                                        <p:attrNameLst>
                                          <p:attrName>style.visibility</p:attrName>
                                        </p:attrNameLst>
                                      </p:cBhvr>
                                      <p:to>
                                        <p:strVal val="hidden"/>
                                      </p:to>
                                    </p:set>
                                  </p:childTnLst>
                                </p:cTn>
                              </p:par>
                            </p:childTnLst>
                          </p:cTn>
                        </p:par>
                        <p:par>
                          <p:cTn id="53" fill="hold">
                            <p:stCondLst>
                              <p:cond delay="1000"/>
                            </p:stCondLst>
                            <p:childTnLst>
                              <p:par>
                                <p:cTn id="54" presetID="2" presetClass="exit" presetSubtype="1" fill="hold" grpId="1" nodeType="afterEffect">
                                  <p:stCondLst>
                                    <p:cond delay="0"/>
                                  </p:stCondLst>
                                  <p:childTnLst>
                                    <p:anim calcmode="lin" valueType="num">
                                      <p:cBhvr additive="base">
                                        <p:cTn id="55" dur="500"/>
                                        <p:tgtEl>
                                          <p:spTgt spid="24"/>
                                        </p:tgtEl>
                                        <p:attrNameLst>
                                          <p:attrName>ppt_x</p:attrName>
                                        </p:attrNameLst>
                                      </p:cBhvr>
                                      <p:tavLst>
                                        <p:tav tm="0">
                                          <p:val>
                                            <p:strVal val="ppt_x"/>
                                          </p:val>
                                        </p:tav>
                                        <p:tav tm="100000">
                                          <p:val>
                                            <p:strVal val="ppt_x"/>
                                          </p:val>
                                        </p:tav>
                                      </p:tavLst>
                                    </p:anim>
                                    <p:anim calcmode="lin" valueType="num">
                                      <p:cBhvr additive="base">
                                        <p:cTn id="56" dur="500"/>
                                        <p:tgtEl>
                                          <p:spTgt spid="24"/>
                                        </p:tgtEl>
                                        <p:attrNameLst>
                                          <p:attrName>ppt_y</p:attrName>
                                        </p:attrNameLst>
                                      </p:cBhvr>
                                      <p:tavLst>
                                        <p:tav tm="0">
                                          <p:val>
                                            <p:strVal val="ppt_y"/>
                                          </p:val>
                                        </p:tav>
                                        <p:tav tm="100000">
                                          <p:val>
                                            <p:strVal val="0-ppt_h/2"/>
                                          </p:val>
                                        </p:tav>
                                      </p:tavLst>
                                    </p:anim>
                                    <p:set>
                                      <p:cBhvr>
                                        <p:cTn id="57" dur="1" fill="hold">
                                          <p:stCondLst>
                                            <p:cond delay="499"/>
                                          </p:stCondLst>
                                        </p:cTn>
                                        <p:tgtEl>
                                          <p:spTgt spid="2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7" grpId="1" animBg="1"/>
      <p:bldP spid="29" grpId="0" animBg="1"/>
      <p:bldP spid="29" grpId="1" animBg="1"/>
      <p:bldP spid="24" grpId="0" animBg="1"/>
      <p:bldP spid="24" grpId="1" animBg="1"/>
      <p:bldP spid="26" grpId="0" animBg="1"/>
      <p:bldP spid="26"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28C5557-B2FC-46C5-902B-4B5DE87E90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60444" y="895806"/>
            <a:ext cx="9763130" cy="5905043"/>
          </a:xfrm>
          <a:prstGeom prst="rect">
            <a:avLst/>
          </a:prstGeom>
        </p:spPr>
      </p:pic>
      <p:sp>
        <p:nvSpPr>
          <p:cNvPr id="5" name="TextBox 4">
            <a:extLst>
              <a:ext uri="{FF2B5EF4-FFF2-40B4-BE49-F238E27FC236}">
                <a16:creationId xmlns:a16="http://schemas.microsoft.com/office/drawing/2014/main" id="{A021098C-E947-4E39-85EA-F71913C7C830}"/>
              </a:ext>
            </a:extLst>
          </p:cNvPr>
          <p:cNvSpPr txBox="1"/>
          <p:nvPr/>
        </p:nvSpPr>
        <p:spPr>
          <a:xfrm>
            <a:off x="6600826" y="363226"/>
            <a:ext cx="1733550" cy="369332"/>
          </a:xfrm>
          <a:prstGeom prst="rect">
            <a:avLst/>
          </a:prstGeom>
          <a:noFill/>
        </p:spPr>
        <p:txBody>
          <a:bodyPr wrap="square" rtlCol="0">
            <a:spAutoFit/>
          </a:bodyPr>
          <a:lstStyle/>
          <a:p>
            <a:r>
              <a:rPr lang="en-CA" dirty="0"/>
              <a:t>Save Workbook </a:t>
            </a:r>
            <a:endParaRPr lang="en-GB" dirty="0"/>
          </a:p>
        </p:txBody>
      </p:sp>
      <p:sp>
        <p:nvSpPr>
          <p:cNvPr id="14" name="TextBox 13">
            <a:extLst>
              <a:ext uri="{FF2B5EF4-FFF2-40B4-BE49-F238E27FC236}">
                <a16:creationId xmlns:a16="http://schemas.microsoft.com/office/drawing/2014/main" id="{E6F60109-9A2C-4630-9EFF-2E98EADE9E1C}"/>
              </a:ext>
            </a:extLst>
          </p:cNvPr>
          <p:cNvSpPr txBox="1"/>
          <p:nvPr/>
        </p:nvSpPr>
        <p:spPr>
          <a:xfrm>
            <a:off x="190500" y="123825"/>
            <a:ext cx="5567361" cy="400110"/>
          </a:xfrm>
          <a:prstGeom prst="rect">
            <a:avLst/>
          </a:prstGeom>
          <a:solidFill>
            <a:schemeClr val="bg1"/>
          </a:solidFill>
          <a:effectLst>
            <a:glow rad="101600">
              <a:schemeClr val="accent6">
                <a:satMod val="175000"/>
                <a:alpha val="40000"/>
              </a:schemeClr>
            </a:glow>
            <a:softEdge rad="31750"/>
          </a:effectLst>
        </p:spPr>
        <p:txBody>
          <a:bodyPr wrap="square" rtlCol="0">
            <a:spAutoFit/>
          </a:bodyPr>
          <a:lstStyle/>
          <a:p>
            <a:pPr algn="ctr"/>
            <a:r>
              <a:rPr lang="en-CA" sz="2000" dirty="0"/>
              <a:t>The Backstage: A Quick Overview – </a:t>
            </a:r>
            <a:r>
              <a:rPr lang="en-CA" sz="2000" b="1" dirty="0"/>
              <a:t>Save As - Recent</a:t>
            </a:r>
            <a:endParaRPr lang="en-GB" sz="2000" b="1" dirty="0"/>
          </a:p>
        </p:txBody>
      </p:sp>
      <p:sp>
        <p:nvSpPr>
          <p:cNvPr id="27" name="TextBox 26">
            <a:extLst>
              <a:ext uri="{FF2B5EF4-FFF2-40B4-BE49-F238E27FC236}">
                <a16:creationId xmlns:a16="http://schemas.microsoft.com/office/drawing/2014/main" id="{F6816251-259D-4645-AF7E-A5A62F2CCA20}"/>
              </a:ext>
            </a:extLst>
          </p:cNvPr>
          <p:cNvSpPr txBox="1"/>
          <p:nvPr/>
        </p:nvSpPr>
        <p:spPr>
          <a:xfrm>
            <a:off x="5757862" y="1212287"/>
            <a:ext cx="6089488" cy="369332"/>
          </a:xfrm>
          <a:prstGeom prst="rect">
            <a:avLst/>
          </a:prstGeom>
          <a:solidFill>
            <a:srgbClr val="FFF8E5"/>
          </a:solidFill>
          <a:ln w="19050">
            <a:solidFill>
              <a:schemeClr val="accent2"/>
            </a:solidFill>
          </a:ln>
        </p:spPr>
        <p:txBody>
          <a:bodyPr wrap="square" rtlCol="0">
            <a:spAutoFit/>
          </a:bodyPr>
          <a:lstStyle/>
          <a:p>
            <a:r>
              <a:rPr lang="en-CA" dirty="0"/>
              <a:t>Save a workbook to one of your recently accessed folders.</a:t>
            </a:r>
            <a:endParaRPr lang="en-GB" dirty="0"/>
          </a:p>
        </p:txBody>
      </p:sp>
      <p:cxnSp>
        <p:nvCxnSpPr>
          <p:cNvPr id="28" name="Straight Arrow Connector 27">
            <a:extLst>
              <a:ext uri="{FF2B5EF4-FFF2-40B4-BE49-F238E27FC236}">
                <a16:creationId xmlns:a16="http://schemas.microsoft.com/office/drawing/2014/main" id="{5B6EC5C0-DA86-48F6-8D66-A87E58B7A3BB}"/>
              </a:ext>
            </a:extLst>
          </p:cNvPr>
          <p:cNvCxnSpPr>
            <a:cxnSpLocks/>
            <a:stCxn id="27" idx="1"/>
            <a:endCxn id="29" idx="0"/>
          </p:cNvCxnSpPr>
          <p:nvPr/>
        </p:nvCxnSpPr>
        <p:spPr>
          <a:xfrm flipH="1">
            <a:off x="5563101" y="1396953"/>
            <a:ext cx="194761" cy="55653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9" name="Rectangle 28">
            <a:extLst>
              <a:ext uri="{FF2B5EF4-FFF2-40B4-BE49-F238E27FC236}">
                <a16:creationId xmlns:a16="http://schemas.microsoft.com/office/drawing/2014/main" id="{70A4BA4E-9E1D-469F-96EA-0956C54768C0}"/>
              </a:ext>
            </a:extLst>
          </p:cNvPr>
          <p:cNvSpPr/>
          <p:nvPr/>
        </p:nvSpPr>
        <p:spPr>
          <a:xfrm>
            <a:off x="4075696" y="1953489"/>
            <a:ext cx="2974809" cy="525015"/>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5" name="Straight Arrow Connector 54">
            <a:extLst>
              <a:ext uri="{FF2B5EF4-FFF2-40B4-BE49-F238E27FC236}">
                <a16:creationId xmlns:a16="http://schemas.microsoft.com/office/drawing/2014/main" id="{EA2C331E-5E4B-4C07-9F15-A6E3666F9005}"/>
              </a:ext>
            </a:extLst>
          </p:cNvPr>
          <p:cNvCxnSpPr>
            <a:cxnSpLocks/>
            <a:stCxn id="29" idx="2"/>
            <a:endCxn id="56" idx="1"/>
          </p:cNvCxnSpPr>
          <p:nvPr/>
        </p:nvCxnSpPr>
        <p:spPr>
          <a:xfrm>
            <a:off x="5563101" y="2478504"/>
            <a:ext cx="1535531" cy="178286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56" name="Rectangle 55">
            <a:extLst>
              <a:ext uri="{FF2B5EF4-FFF2-40B4-BE49-F238E27FC236}">
                <a16:creationId xmlns:a16="http://schemas.microsoft.com/office/drawing/2014/main" id="{4DF8A3DC-BD2F-4787-9744-256C720AE8A4}"/>
              </a:ext>
            </a:extLst>
          </p:cNvPr>
          <p:cNvSpPr/>
          <p:nvPr/>
        </p:nvSpPr>
        <p:spPr>
          <a:xfrm>
            <a:off x="7098632" y="1953490"/>
            <a:ext cx="4523873" cy="4615752"/>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Slide Number Placeholder 2">
            <a:extLst>
              <a:ext uri="{FF2B5EF4-FFF2-40B4-BE49-F238E27FC236}">
                <a16:creationId xmlns:a16="http://schemas.microsoft.com/office/drawing/2014/main" id="{18DE3DC4-207D-4E77-95CD-000FB9E3C060}"/>
              </a:ext>
            </a:extLst>
          </p:cNvPr>
          <p:cNvSpPr txBox="1">
            <a:spLocks/>
          </p:cNvSpPr>
          <p:nvPr/>
        </p:nvSpPr>
        <p:spPr>
          <a:xfrm>
            <a:off x="0" y="6601812"/>
            <a:ext cx="697761" cy="239326"/>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tx1"/>
                </a:solidFill>
              </a:rPr>
              <a:t>Slide </a:t>
            </a:r>
            <a:fld id="{C662AB10-2557-4585-9AB3-331B34F2A8FA}" type="slidenum">
              <a:rPr lang="en-GB" smtClean="0">
                <a:solidFill>
                  <a:schemeClr val="tx1"/>
                </a:solidFill>
              </a:rPr>
              <a:pPr/>
              <a:t>19</a:t>
            </a:fld>
            <a:endParaRPr lang="en-GB" dirty="0">
              <a:solidFill>
                <a:schemeClr val="tx1"/>
              </a:solidFill>
            </a:endParaRPr>
          </a:p>
        </p:txBody>
      </p:sp>
    </p:spTree>
    <p:extLst>
      <p:ext uri="{BB962C8B-B14F-4D97-AF65-F5344CB8AC3E}">
        <p14:creationId xmlns:p14="http://schemas.microsoft.com/office/powerpoint/2010/main" val="1077219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1+#ppt_w/2"/>
                                          </p:val>
                                        </p:tav>
                                        <p:tav tm="100000">
                                          <p:val>
                                            <p:strVal val="#ppt_x"/>
                                          </p:val>
                                        </p:tav>
                                      </p:tavLst>
                                    </p:anim>
                                    <p:anim calcmode="lin" valueType="num">
                                      <p:cBhvr additive="base">
                                        <p:cTn id="8" dur="500" fill="hold"/>
                                        <p:tgtEl>
                                          <p:spTgt spid="2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wipe(up)">
                                      <p:cBhvr>
                                        <p:cTn id="12" dur="500"/>
                                        <p:tgtEl>
                                          <p:spTgt spid="28"/>
                                        </p:tgtEl>
                                      </p:cBhvr>
                                    </p:animEffect>
                                  </p:childTnLst>
                                </p:cTn>
                              </p:par>
                            </p:childTnLst>
                          </p:cTn>
                        </p:par>
                        <p:par>
                          <p:cTn id="13" fill="hold">
                            <p:stCondLst>
                              <p:cond delay="1000"/>
                            </p:stCondLst>
                            <p:childTnLst>
                              <p:par>
                                <p:cTn id="14" presetID="22" presetClass="entr" presetSubtype="1" fill="hold" grpId="0" nodeType="afterEffect">
                                  <p:stCondLst>
                                    <p:cond delay="0"/>
                                  </p:stCondLst>
                                  <p:childTnLst>
                                    <p:set>
                                      <p:cBhvr>
                                        <p:cTn id="15" dur="1" fill="hold">
                                          <p:stCondLst>
                                            <p:cond delay="0"/>
                                          </p:stCondLst>
                                        </p:cTn>
                                        <p:tgtEl>
                                          <p:spTgt spid="29"/>
                                        </p:tgtEl>
                                        <p:attrNameLst>
                                          <p:attrName>style.visibility</p:attrName>
                                        </p:attrNameLst>
                                      </p:cBhvr>
                                      <p:to>
                                        <p:strVal val="visible"/>
                                      </p:to>
                                    </p:set>
                                    <p:animEffect transition="in" filter="wipe(up)">
                                      <p:cBhvr>
                                        <p:cTn id="16" dur="500"/>
                                        <p:tgtEl>
                                          <p:spTgt spid="29"/>
                                        </p:tgtEl>
                                      </p:cBhvr>
                                    </p:animEffect>
                                  </p:childTnLst>
                                </p:cTn>
                              </p:par>
                            </p:childTnLst>
                          </p:cTn>
                        </p:par>
                        <p:par>
                          <p:cTn id="17" fill="hold">
                            <p:stCondLst>
                              <p:cond delay="1500"/>
                            </p:stCondLst>
                            <p:childTnLst>
                              <p:par>
                                <p:cTn id="18" presetID="22" presetClass="entr" presetSubtype="8" fill="hold" nodeType="afterEffect">
                                  <p:stCondLst>
                                    <p:cond delay="0"/>
                                  </p:stCondLst>
                                  <p:childTnLst>
                                    <p:set>
                                      <p:cBhvr>
                                        <p:cTn id="19" dur="1" fill="hold">
                                          <p:stCondLst>
                                            <p:cond delay="0"/>
                                          </p:stCondLst>
                                        </p:cTn>
                                        <p:tgtEl>
                                          <p:spTgt spid="55"/>
                                        </p:tgtEl>
                                        <p:attrNameLst>
                                          <p:attrName>style.visibility</p:attrName>
                                        </p:attrNameLst>
                                      </p:cBhvr>
                                      <p:to>
                                        <p:strVal val="visible"/>
                                      </p:to>
                                    </p:set>
                                    <p:animEffect transition="in" filter="wipe(left)">
                                      <p:cBhvr>
                                        <p:cTn id="20" dur="500"/>
                                        <p:tgtEl>
                                          <p:spTgt spid="55"/>
                                        </p:tgtEl>
                                      </p:cBhvr>
                                    </p:animEffect>
                                  </p:childTnLst>
                                </p:cTn>
                              </p:par>
                            </p:childTnLst>
                          </p:cTn>
                        </p:par>
                        <p:par>
                          <p:cTn id="21" fill="hold">
                            <p:stCondLst>
                              <p:cond delay="2000"/>
                            </p:stCondLst>
                            <p:childTnLst>
                              <p:par>
                                <p:cTn id="22" presetID="22" presetClass="entr" presetSubtype="8" fill="hold" grpId="0" nodeType="afterEffect">
                                  <p:stCondLst>
                                    <p:cond delay="0"/>
                                  </p:stCondLst>
                                  <p:childTnLst>
                                    <p:set>
                                      <p:cBhvr>
                                        <p:cTn id="23" dur="1" fill="hold">
                                          <p:stCondLst>
                                            <p:cond delay="0"/>
                                          </p:stCondLst>
                                        </p:cTn>
                                        <p:tgtEl>
                                          <p:spTgt spid="56"/>
                                        </p:tgtEl>
                                        <p:attrNameLst>
                                          <p:attrName>style.visibility</p:attrName>
                                        </p:attrNameLst>
                                      </p:cBhvr>
                                      <p:to>
                                        <p:strVal val="visible"/>
                                      </p:to>
                                    </p:set>
                                    <p:animEffect transition="in" filter="wipe(left)">
                                      <p:cBhvr>
                                        <p:cTn id="24" dur="500"/>
                                        <p:tgtEl>
                                          <p:spTgt spid="56"/>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xit" presetSubtype="2" fill="hold" grpId="1" nodeType="clickEffect">
                                  <p:stCondLst>
                                    <p:cond delay="0"/>
                                  </p:stCondLst>
                                  <p:childTnLst>
                                    <p:animEffect transition="out" filter="wipe(right)">
                                      <p:cBhvr>
                                        <p:cTn id="28" dur="500"/>
                                        <p:tgtEl>
                                          <p:spTgt spid="56"/>
                                        </p:tgtEl>
                                      </p:cBhvr>
                                    </p:animEffect>
                                    <p:set>
                                      <p:cBhvr>
                                        <p:cTn id="29" dur="1" fill="hold">
                                          <p:stCondLst>
                                            <p:cond delay="499"/>
                                          </p:stCondLst>
                                        </p:cTn>
                                        <p:tgtEl>
                                          <p:spTgt spid="56"/>
                                        </p:tgtEl>
                                        <p:attrNameLst>
                                          <p:attrName>style.visibility</p:attrName>
                                        </p:attrNameLst>
                                      </p:cBhvr>
                                      <p:to>
                                        <p:strVal val="hidden"/>
                                      </p:to>
                                    </p:set>
                                  </p:childTnLst>
                                </p:cTn>
                              </p:par>
                              <p:par>
                                <p:cTn id="30" presetID="22" presetClass="exit" presetSubtype="4" fill="hold" nodeType="withEffect">
                                  <p:stCondLst>
                                    <p:cond delay="0"/>
                                  </p:stCondLst>
                                  <p:childTnLst>
                                    <p:animEffect transition="out" filter="wipe(down)">
                                      <p:cBhvr>
                                        <p:cTn id="31" dur="500"/>
                                        <p:tgtEl>
                                          <p:spTgt spid="55"/>
                                        </p:tgtEl>
                                      </p:cBhvr>
                                    </p:animEffect>
                                    <p:set>
                                      <p:cBhvr>
                                        <p:cTn id="32" dur="1" fill="hold">
                                          <p:stCondLst>
                                            <p:cond delay="499"/>
                                          </p:stCondLst>
                                        </p:cTn>
                                        <p:tgtEl>
                                          <p:spTgt spid="55"/>
                                        </p:tgtEl>
                                        <p:attrNameLst>
                                          <p:attrName>style.visibility</p:attrName>
                                        </p:attrNameLst>
                                      </p:cBhvr>
                                      <p:to>
                                        <p:strVal val="hidden"/>
                                      </p:to>
                                    </p:set>
                                  </p:childTnLst>
                                </p:cTn>
                              </p:par>
                              <p:par>
                                <p:cTn id="33" presetID="22" presetClass="exit" presetSubtype="4" fill="hold" grpId="1" nodeType="withEffect">
                                  <p:stCondLst>
                                    <p:cond delay="0"/>
                                  </p:stCondLst>
                                  <p:childTnLst>
                                    <p:animEffect transition="out" filter="wipe(down)">
                                      <p:cBhvr>
                                        <p:cTn id="34" dur="500"/>
                                        <p:tgtEl>
                                          <p:spTgt spid="29"/>
                                        </p:tgtEl>
                                      </p:cBhvr>
                                    </p:animEffect>
                                    <p:set>
                                      <p:cBhvr>
                                        <p:cTn id="35" dur="1" fill="hold">
                                          <p:stCondLst>
                                            <p:cond delay="499"/>
                                          </p:stCondLst>
                                        </p:cTn>
                                        <p:tgtEl>
                                          <p:spTgt spid="29"/>
                                        </p:tgtEl>
                                        <p:attrNameLst>
                                          <p:attrName>style.visibility</p:attrName>
                                        </p:attrNameLst>
                                      </p:cBhvr>
                                      <p:to>
                                        <p:strVal val="hidden"/>
                                      </p:to>
                                    </p:set>
                                  </p:childTnLst>
                                </p:cTn>
                              </p:par>
                              <p:par>
                                <p:cTn id="36" presetID="22" presetClass="exit" presetSubtype="4" fill="hold" nodeType="withEffect">
                                  <p:stCondLst>
                                    <p:cond delay="0"/>
                                  </p:stCondLst>
                                  <p:childTnLst>
                                    <p:animEffect transition="out" filter="wipe(down)">
                                      <p:cBhvr>
                                        <p:cTn id="37" dur="500"/>
                                        <p:tgtEl>
                                          <p:spTgt spid="28"/>
                                        </p:tgtEl>
                                      </p:cBhvr>
                                    </p:animEffect>
                                    <p:set>
                                      <p:cBhvr>
                                        <p:cTn id="38" dur="1" fill="hold">
                                          <p:stCondLst>
                                            <p:cond delay="499"/>
                                          </p:stCondLst>
                                        </p:cTn>
                                        <p:tgtEl>
                                          <p:spTgt spid="28"/>
                                        </p:tgtEl>
                                        <p:attrNameLst>
                                          <p:attrName>style.visibility</p:attrName>
                                        </p:attrNameLst>
                                      </p:cBhvr>
                                      <p:to>
                                        <p:strVal val="hidden"/>
                                      </p:to>
                                    </p:set>
                                  </p:childTnLst>
                                </p:cTn>
                              </p:par>
                              <p:par>
                                <p:cTn id="39" presetID="2" presetClass="exit" presetSubtype="2" fill="hold" grpId="1" nodeType="withEffect">
                                  <p:stCondLst>
                                    <p:cond delay="0"/>
                                  </p:stCondLst>
                                  <p:childTnLst>
                                    <p:anim calcmode="lin" valueType="num">
                                      <p:cBhvr additive="base">
                                        <p:cTn id="40" dur="500"/>
                                        <p:tgtEl>
                                          <p:spTgt spid="27"/>
                                        </p:tgtEl>
                                        <p:attrNameLst>
                                          <p:attrName>ppt_x</p:attrName>
                                        </p:attrNameLst>
                                      </p:cBhvr>
                                      <p:tavLst>
                                        <p:tav tm="0">
                                          <p:val>
                                            <p:strVal val="ppt_x"/>
                                          </p:val>
                                        </p:tav>
                                        <p:tav tm="100000">
                                          <p:val>
                                            <p:strVal val="1+ppt_w/2"/>
                                          </p:val>
                                        </p:tav>
                                      </p:tavLst>
                                    </p:anim>
                                    <p:anim calcmode="lin" valueType="num">
                                      <p:cBhvr additive="base">
                                        <p:cTn id="41" dur="500"/>
                                        <p:tgtEl>
                                          <p:spTgt spid="27"/>
                                        </p:tgtEl>
                                        <p:attrNameLst>
                                          <p:attrName>ppt_y</p:attrName>
                                        </p:attrNameLst>
                                      </p:cBhvr>
                                      <p:tavLst>
                                        <p:tav tm="0">
                                          <p:val>
                                            <p:strVal val="ppt_y"/>
                                          </p:val>
                                        </p:tav>
                                        <p:tav tm="100000">
                                          <p:val>
                                            <p:strVal val="ppt_y"/>
                                          </p:val>
                                        </p:tav>
                                      </p:tavLst>
                                    </p:anim>
                                    <p:set>
                                      <p:cBhvr>
                                        <p:cTn id="42" dur="1" fill="hold">
                                          <p:stCondLst>
                                            <p:cond delay="499"/>
                                          </p:stCondLst>
                                        </p:cTn>
                                        <p:tgtEl>
                                          <p:spTgt spid="2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7" grpId="1" animBg="1"/>
      <p:bldP spid="29" grpId="0" animBg="1"/>
      <p:bldP spid="29" grpId="1" animBg="1"/>
      <p:bldP spid="56" grpId="0" animBg="1"/>
      <p:bldP spid="56"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7F3BCFD-538F-49D4-9ECF-A70C065C0A68}"/>
              </a:ext>
            </a:extLst>
          </p:cNvPr>
          <p:cNvPicPr>
            <a:picLocks noChangeAspect="1"/>
          </p:cNvPicPr>
          <p:nvPr/>
        </p:nvPicPr>
        <p:blipFill>
          <a:blip r:embed="rId2"/>
          <a:stretch>
            <a:fillRect/>
          </a:stretch>
        </p:blipFill>
        <p:spPr>
          <a:xfrm>
            <a:off x="0" y="5219"/>
            <a:ext cx="12192000" cy="6847563"/>
          </a:xfrm>
          <a:prstGeom prst="rect">
            <a:avLst/>
          </a:prstGeom>
        </p:spPr>
      </p:pic>
      <p:sp>
        <p:nvSpPr>
          <p:cNvPr id="2" name="Rectangle: Rounded Corners 1">
            <a:extLst>
              <a:ext uri="{FF2B5EF4-FFF2-40B4-BE49-F238E27FC236}">
                <a16:creationId xmlns:a16="http://schemas.microsoft.com/office/drawing/2014/main" id="{2FC3E90C-15F8-4D2E-8C40-759E6203ED1D}"/>
              </a:ext>
            </a:extLst>
          </p:cNvPr>
          <p:cNvSpPr/>
          <p:nvPr/>
        </p:nvSpPr>
        <p:spPr>
          <a:xfrm>
            <a:off x="2435630" y="980903"/>
            <a:ext cx="7323513" cy="341653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4800" dirty="0">
              <a:solidFill>
                <a:schemeClr val="tx1"/>
              </a:solidFill>
            </a:endParaRPr>
          </a:p>
          <a:p>
            <a:pPr algn="ctr"/>
            <a:endParaRPr lang="en-CA" sz="4800" dirty="0">
              <a:solidFill>
                <a:schemeClr val="tx1"/>
              </a:solidFill>
            </a:endParaRPr>
          </a:p>
          <a:p>
            <a:pPr algn="ctr"/>
            <a:endParaRPr lang="en-CA" sz="4800" dirty="0">
              <a:solidFill>
                <a:schemeClr val="tx1"/>
              </a:solidFill>
            </a:endParaRPr>
          </a:p>
        </p:txBody>
      </p:sp>
      <p:sp>
        <p:nvSpPr>
          <p:cNvPr id="9" name="TextBox 8">
            <a:extLst>
              <a:ext uri="{FF2B5EF4-FFF2-40B4-BE49-F238E27FC236}">
                <a16:creationId xmlns:a16="http://schemas.microsoft.com/office/drawing/2014/main" id="{D90872C0-37D4-427C-8A86-6ED8570E0717}"/>
              </a:ext>
            </a:extLst>
          </p:cNvPr>
          <p:cNvSpPr txBox="1"/>
          <p:nvPr/>
        </p:nvSpPr>
        <p:spPr>
          <a:xfrm>
            <a:off x="3091543" y="1124744"/>
            <a:ext cx="6008915" cy="913007"/>
          </a:xfrm>
          <a:prstGeom prst="rect">
            <a:avLst/>
          </a:prstGeom>
          <a:noFill/>
        </p:spPr>
        <p:txBody>
          <a:bodyPr wrap="square" rtlCol="0">
            <a:spAutoFit/>
          </a:bodyPr>
          <a:lstStyle/>
          <a:p>
            <a:r>
              <a:rPr lang="en-CA" sz="5333" dirty="0"/>
              <a:t>NITHA IT Helpdesk</a:t>
            </a:r>
          </a:p>
        </p:txBody>
      </p:sp>
      <p:sp>
        <p:nvSpPr>
          <p:cNvPr id="10" name="TextBox 9">
            <a:extLst>
              <a:ext uri="{FF2B5EF4-FFF2-40B4-BE49-F238E27FC236}">
                <a16:creationId xmlns:a16="http://schemas.microsoft.com/office/drawing/2014/main" id="{357063A2-4328-4368-A158-A5E26DB01651}"/>
              </a:ext>
            </a:extLst>
          </p:cNvPr>
          <p:cNvSpPr txBox="1"/>
          <p:nvPr/>
        </p:nvSpPr>
        <p:spPr>
          <a:xfrm>
            <a:off x="3091543" y="2014535"/>
            <a:ext cx="6130835" cy="923330"/>
          </a:xfrm>
          <a:prstGeom prst="rect">
            <a:avLst/>
          </a:prstGeom>
          <a:noFill/>
        </p:spPr>
        <p:txBody>
          <a:bodyPr wrap="square" rtlCol="0">
            <a:spAutoFit/>
          </a:bodyPr>
          <a:lstStyle/>
          <a:p>
            <a:r>
              <a:rPr lang="en-CA" sz="5400" dirty="0"/>
              <a:t>helpdesk@nitha.com</a:t>
            </a:r>
          </a:p>
        </p:txBody>
      </p:sp>
      <p:sp>
        <p:nvSpPr>
          <p:cNvPr id="11" name="TextBox 10">
            <a:extLst>
              <a:ext uri="{FF2B5EF4-FFF2-40B4-BE49-F238E27FC236}">
                <a16:creationId xmlns:a16="http://schemas.microsoft.com/office/drawing/2014/main" id="{A407D3C2-1B0E-4004-85DE-0017032B2081}"/>
              </a:ext>
            </a:extLst>
          </p:cNvPr>
          <p:cNvSpPr txBox="1"/>
          <p:nvPr/>
        </p:nvSpPr>
        <p:spPr>
          <a:xfrm>
            <a:off x="3664817" y="3066004"/>
            <a:ext cx="5184576" cy="995209"/>
          </a:xfrm>
          <a:prstGeom prst="rect">
            <a:avLst/>
          </a:prstGeom>
          <a:noFill/>
        </p:spPr>
        <p:txBody>
          <a:bodyPr wrap="square" rtlCol="0">
            <a:spAutoFit/>
          </a:bodyPr>
          <a:lstStyle/>
          <a:p>
            <a:r>
              <a:rPr lang="en-CA" sz="5867" dirty="0"/>
              <a:t>1(306)953-5008</a:t>
            </a:r>
            <a:endParaRPr lang="en-CA" sz="5400" dirty="0"/>
          </a:p>
        </p:txBody>
      </p:sp>
    </p:spTree>
    <p:extLst>
      <p:ext uri="{BB962C8B-B14F-4D97-AF65-F5344CB8AC3E}">
        <p14:creationId xmlns:p14="http://schemas.microsoft.com/office/powerpoint/2010/main" val="2716035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dissolve">
                                      <p:cBhvr>
                                        <p:cTn id="10" dur="500"/>
                                        <p:tgtEl>
                                          <p:spTgt spid="10"/>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dissolve">
                                      <p:cBhvr>
                                        <p:cTn id="1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A2AA669-DA81-4FB8-998B-BB7879818F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61645" y="895806"/>
            <a:ext cx="9749869" cy="5897022"/>
          </a:xfrm>
          <a:prstGeom prst="rect">
            <a:avLst/>
          </a:prstGeom>
        </p:spPr>
      </p:pic>
      <p:sp>
        <p:nvSpPr>
          <p:cNvPr id="5" name="TextBox 4">
            <a:extLst>
              <a:ext uri="{FF2B5EF4-FFF2-40B4-BE49-F238E27FC236}">
                <a16:creationId xmlns:a16="http://schemas.microsoft.com/office/drawing/2014/main" id="{A021098C-E947-4E39-85EA-F71913C7C830}"/>
              </a:ext>
            </a:extLst>
          </p:cNvPr>
          <p:cNvSpPr txBox="1"/>
          <p:nvPr/>
        </p:nvSpPr>
        <p:spPr>
          <a:xfrm>
            <a:off x="6600826" y="363226"/>
            <a:ext cx="1733550" cy="369332"/>
          </a:xfrm>
          <a:prstGeom prst="rect">
            <a:avLst/>
          </a:prstGeom>
          <a:noFill/>
        </p:spPr>
        <p:txBody>
          <a:bodyPr wrap="square" rtlCol="0">
            <a:spAutoFit/>
          </a:bodyPr>
          <a:lstStyle/>
          <a:p>
            <a:r>
              <a:rPr lang="en-CA" dirty="0"/>
              <a:t>Save Workbook </a:t>
            </a:r>
            <a:endParaRPr lang="en-GB" dirty="0"/>
          </a:p>
        </p:txBody>
      </p:sp>
      <p:sp>
        <p:nvSpPr>
          <p:cNvPr id="14" name="TextBox 13">
            <a:extLst>
              <a:ext uri="{FF2B5EF4-FFF2-40B4-BE49-F238E27FC236}">
                <a16:creationId xmlns:a16="http://schemas.microsoft.com/office/drawing/2014/main" id="{E6F60109-9A2C-4630-9EFF-2E98EADE9E1C}"/>
              </a:ext>
            </a:extLst>
          </p:cNvPr>
          <p:cNvSpPr txBox="1"/>
          <p:nvPr/>
        </p:nvSpPr>
        <p:spPr>
          <a:xfrm>
            <a:off x="190500" y="123825"/>
            <a:ext cx="6000750" cy="400110"/>
          </a:xfrm>
          <a:prstGeom prst="rect">
            <a:avLst/>
          </a:prstGeom>
          <a:solidFill>
            <a:schemeClr val="bg1"/>
          </a:solidFill>
          <a:effectLst>
            <a:glow rad="101600">
              <a:schemeClr val="accent6">
                <a:satMod val="175000"/>
                <a:alpha val="40000"/>
              </a:schemeClr>
            </a:glow>
            <a:softEdge rad="31750"/>
          </a:effectLst>
        </p:spPr>
        <p:txBody>
          <a:bodyPr wrap="square" rtlCol="0">
            <a:spAutoFit/>
          </a:bodyPr>
          <a:lstStyle/>
          <a:p>
            <a:pPr algn="ctr"/>
            <a:r>
              <a:rPr lang="en-CA" sz="2000" dirty="0"/>
              <a:t>The Backstage: A Quick Overview – </a:t>
            </a:r>
            <a:r>
              <a:rPr lang="en-CA" sz="2000" b="1" dirty="0"/>
              <a:t>Save As - OneDrive</a:t>
            </a:r>
            <a:endParaRPr lang="en-GB" sz="2000" b="1" dirty="0"/>
          </a:p>
        </p:txBody>
      </p:sp>
      <p:sp>
        <p:nvSpPr>
          <p:cNvPr id="27" name="TextBox 26">
            <a:extLst>
              <a:ext uri="{FF2B5EF4-FFF2-40B4-BE49-F238E27FC236}">
                <a16:creationId xmlns:a16="http://schemas.microsoft.com/office/drawing/2014/main" id="{F6816251-259D-4645-AF7E-A5A62F2CCA20}"/>
              </a:ext>
            </a:extLst>
          </p:cNvPr>
          <p:cNvSpPr txBox="1"/>
          <p:nvPr/>
        </p:nvSpPr>
        <p:spPr>
          <a:xfrm>
            <a:off x="5757862" y="1212287"/>
            <a:ext cx="6089488" cy="646331"/>
          </a:xfrm>
          <a:prstGeom prst="rect">
            <a:avLst/>
          </a:prstGeom>
          <a:solidFill>
            <a:srgbClr val="FFF8E5"/>
          </a:solidFill>
          <a:ln w="19050">
            <a:solidFill>
              <a:schemeClr val="accent2"/>
            </a:solidFill>
          </a:ln>
        </p:spPr>
        <p:txBody>
          <a:bodyPr wrap="square" rtlCol="0">
            <a:spAutoFit/>
          </a:bodyPr>
          <a:lstStyle/>
          <a:p>
            <a:r>
              <a:rPr lang="en-CA" dirty="0"/>
              <a:t>Save a workbook to OneDrive for others in your organization to access should you choose to assign access to it.</a:t>
            </a:r>
            <a:endParaRPr lang="en-GB" dirty="0"/>
          </a:p>
        </p:txBody>
      </p:sp>
      <p:cxnSp>
        <p:nvCxnSpPr>
          <p:cNvPr id="28" name="Straight Arrow Connector 27">
            <a:extLst>
              <a:ext uri="{FF2B5EF4-FFF2-40B4-BE49-F238E27FC236}">
                <a16:creationId xmlns:a16="http://schemas.microsoft.com/office/drawing/2014/main" id="{5B6EC5C0-DA86-48F6-8D66-A87E58B7A3BB}"/>
              </a:ext>
            </a:extLst>
          </p:cNvPr>
          <p:cNvCxnSpPr>
            <a:cxnSpLocks/>
            <a:stCxn id="27" idx="1"/>
            <a:endCxn id="29" idx="0"/>
          </p:cNvCxnSpPr>
          <p:nvPr/>
        </p:nvCxnSpPr>
        <p:spPr>
          <a:xfrm flipH="1">
            <a:off x="5556082" y="1535453"/>
            <a:ext cx="201780" cy="95554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9" name="Rectangle 28">
            <a:extLst>
              <a:ext uri="{FF2B5EF4-FFF2-40B4-BE49-F238E27FC236}">
                <a16:creationId xmlns:a16="http://schemas.microsoft.com/office/drawing/2014/main" id="{70A4BA4E-9E1D-469F-96EA-0956C54768C0}"/>
              </a:ext>
            </a:extLst>
          </p:cNvPr>
          <p:cNvSpPr/>
          <p:nvPr/>
        </p:nvSpPr>
        <p:spPr>
          <a:xfrm>
            <a:off x="4066674" y="2491001"/>
            <a:ext cx="2978816" cy="428661"/>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5" name="Straight Arrow Connector 54">
            <a:extLst>
              <a:ext uri="{FF2B5EF4-FFF2-40B4-BE49-F238E27FC236}">
                <a16:creationId xmlns:a16="http://schemas.microsoft.com/office/drawing/2014/main" id="{EA2C331E-5E4B-4C07-9F15-A6E3666F9005}"/>
              </a:ext>
            </a:extLst>
          </p:cNvPr>
          <p:cNvCxnSpPr>
            <a:cxnSpLocks/>
            <a:stCxn id="29" idx="2"/>
            <a:endCxn id="56" idx="1"/>
          </p:cNvCxnSpPr>
          <p:nvPr/>
        </p:nvCxnSpPr>
        <p:spPr>
          <a:xfrm>
            <a:off x="5556082" y="2919662"/>
            <a:ext cx="1510464" cy="74596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56" name="Rectangle 55">
            <a:extLst>
              <a:ext uri="{FF2B5EF4-FFF2-40B4-BE49-F238E27FC236}">
                <a16:creationId xmlns:a16="http://schemas.microsoft.com/office/drawing/2014/main" id="{4DF8A3DC-BD2F-4787-9744-256C720AE8A4}"/>
              </a:ext>
            </a:extLst>
          </p:cNvPr>
          <p:cNvSpPr/>
          <p:nvPr/>
        </p:nvSpPr>
        <p:spPr>
          <a:xfrm>
            <a:off x="7066546" y="1925054"/>
            <a:ext cx="4780803" cy="3481136"/>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Slide Number Placeholder 2">
            <a:extLst>
              <a:ext uri="{FF2B5EF4-FFF2-40B4-BE49-F238E27FC236}">
                <a16:creationId xmlns:a16="http://schemas.microsoft.com/office/drawing/2014/main" id="{4071BB4B-3368-4809-A9AE-4B8D75000C54}"/>
              </a:ext>
            </a:extLst>
          </p:cNvPr>
          <p:cNvSpPr txBox="1">
            <a:spLocks/>
          </p:cNvSpPr>
          <p:nvPr/>
        </p:nvSpPr>
        <p:spPr>
          <a:xfrm>
            <a:off x="0" y="6601812"/>
            <a:ext cx="697761" cy="239326"/>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tx1"/>
                </a:solidFill>
              </a:rPr>
              <a:t>Slide </a:t>
            </a:r>
            <a:fld id="{C662AB10-2557-4585-9AB3-331B34F2A8FA}" type="slidenum">
              <a:rPr lang="en-GB" smtClean="0">
                <a:solidFill>
                  <a:schemeClr val="tx1"/>
                </a:solidFill>
              </a:rPr>
              <a:pPr/>
              <a:t>20</a:t>
            </a:fld>
            <a:endParaRPr lang="en-GB" dirty="0">
              <a:solidFill>
                <a:schemeClr val="tx1"/>
              </a:solidFill>
            </a:endParaRPr>
          </a:p>
        </p:txBody>
      </p:sp>
    </p:spTree>
    <p:extLst>
      <p:ext uri="{BB962C8B-B14F-4D97-AF65-F5344CB8AC3E}">
        <p14:creationId xmlns:p14="http://schemas.microsoft.com/office/powerpoint/2010/main" val="658458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1+#ppt_w/2"/>
                                          </p:val>
                                        </p:tav>
                                        <p:tav tm="100000">
                                          <p:val>
                                            <p:strVal val="#ppt_x"/>
                                          </p:val>
                                        </p:tav>
                                      </p:tavLst>
                                    </p:anim>
                                    <p:anim calcmode="lin" valueType="num">
                                      <p:cBhvr additive="base">
                                        <p:cTn id="8" dur="500" fill="hold"/>
                                        <p:tgtEl>
                                          <p:spTgt spid="2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wipe(up)">
                                      <p:cBhvr>
                                        <p:cTn id="12" dur="500"/>
                                        <p:tgtEl>
                                          <p:spTgt spid="28"/>
                                        </p:tgtEl>
                                      </p:cBhvr>
                                    </p:animEffect>
                                  </p:childTnLst>
                                </p:cTn>
                              </p:par>
                            </p:childTnLst>
                          </p:cTn>
                        </p:par>
                        <p:par>
                          <p:cTn id="13" fill="hold">
                            <p:stCondLst>
                              <p:cond delay="1000"/>
                            </p:stCondLst>
                            <p:childTnLst>
                              <p:par>
                                <p:cTn id="14" presetID="22" presetClass="entr" presetSubtype="1" fill="hold" grpId="0" nodeType="afterEffect">
                                  <p:stCondLst>
                                    <p:cond delay="0"/>
                                  </p:stCondLst>
                                  <p:childTnLst>
                                    <p:set>
                                      <p:cBhvr>
                                        <p:cTn id="15" dur="1" fill="hold">
                                          <p:stCondLst>
                                            <p:cond delay="0"/>
                                          </p:stCondLst>
                                        </p:cTn>
                                        <p:tgtEl>
                                          <p:spTgt spid="29"/>
                                        </p:tgtEl>
                                        <p:attrNameLst>
                                          <p:attrName>style.visibility</p:attrName>
                                        </p:attrNameLst>
                                      </p:cBhvr>
                                      <p:to>
                                        <p:strVal val="visible"/>
                                      </p:to>
                                    </p:set>
                                    <p:animEffect transition="in" filter="wipe(up)">
                                      <p:cBhvr>
                                        <p:cTn id="16" dur="500"/>
                                        <p:tgtEl>
                                          <p:spTgt spid="29"/>
                                        </p:tgtEl>
                                      </p:cBhvr>
                                    </p:animEffect>
                                  </p:childTnLst>
                                </p:cTn>
                              </p:par>
                            </p:childTnLst>
                          </p:cTn>
                        </p:par>
                        <p:par>
                          <p:cTn id="17" fill="hold">
                            <p:stCondLst>
                              <p:cond delay="1500"/>
                            </p:stCondLst>
                            <p:childTnLst>
                              <p:par>
                                <p:cTn id="18" presetID="22" presetClass="entr" presetSubtype="8" fill="hold" nodeType="afterEffect">
                                  <p:stCondLst>
                                    <p:cond delay="0"/>
                                  </p:stCondLst>
                                  <p:childTnLst>
                                    <p:set>
                                      <p:cBhvr>
                                        <p:cTn id="19" dur="1" fill="hold">
                                          <p:stCondLst>
                                            <p:cond delay="0"/>
                                          </p:stCondLst>
                                        </p:cTn>
                                        <p:tgtEl>
                                          <p:spTgt spid="55"/>
                                        </p:tgtEl>
                                        <p:attrNameLst>
                                          <p:attrName>style.visibility</p:attrName>
                                        </p:attrNameLst>
                                      </p:cBhvr>
                                      <p:to>
                                        <p:strVal val="visible"/>
                                      </p:to>
                                    </p:set>
                                    <p:animEffect transition="in" filter="wipe(left)">
                                      <p:cBhvr>
                                        <p:cTn id="20" dur="500"/>
                                        <p:tgtEl>
                                          <p:spTgt spid="55"/>
                                        </p:tgtEl>
                                      </p:cBhvr>
                                    </p:animEffect>
                                  </p:childTnLst>
                                </p:cTn>
                              </p:par>
                            </p:childTnLst>
                          </p:cTn>
                        </p:par>
                        <p:par>
                          <p:cTn id="21" fill="hold">
                            <p:stCondLst>
                              <p:cond delay="2000"/>
                            </p:stCondLst>
                            <p:childTnLst>
                              <p:par>
                                <p:cTn id="22" presetID="22" presetClass="entr" presetSubtype="8" fill="hold" grpId="0" nodeType="afterEffect">
                                  <p:stCondLst>
                                    <p:cond delay="0"/>
                                  </p:stCondLst>
                                  <p:childTnLst>
                                    <p:set>
                                      <p:cBhvr>
                                        <p:cTn id="23" dur="1" fill="hold">
                                          <p:stCondLst>
                                            <p:cond delay="0"/>
                                          </p:stCondLst>
                                        </p:cTn>
                                        <p:tgtEl>
                                          <p:spTgt spid="56"/>
                                        </p:tgtEl>
                                        <p:attrNameLst>
                                          <p:attrName>style.visibility</p:attrName>
                                        </p:attrNameLst>
                                      </p:cBhvr>
                                      <p:to>
                                        <p:strVal val="visible"/>
                                      </p:to>
                                    </p:set>
                                    <p:animEffect transition="in" filter="wipe(left)">
                                      <p:cBhvr>
                                        <p:cTn id="24" dur="500"/>
                                        <p:tgtEl>
                                          <p:spTgt spid="56"/>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xit" presetSubtype="2" fill="hold" grpId="1" nodeType="clickEffect">
                                  <p:stCondLst>
                                    <p:cond delay="0"/>
                                  </p:stCondLst>
                                  <p:childTnLst>
                                    <p:animEffect transition="out" filter="wipe(right)">
                                      <p:cBhvr>
                                        <p:cTn id="28" dur="500"/>
                                        <p:tgtEl>
                                          <p:spTgt spid="56"/>
                                        </p:tgtEl>
                                      </p:cBhvr>
                                    </p:animEffect>
                                    <p:set>
                                      <p:cBhvr>
                                        <p:cTn id="29" dur="1" fill="hold">
                                          <p:stCondLst>
                                            <p:cond delay="499"/>
                                          </p:stCondLst>
                                        </p:cTn>
                                        <p:tgtEl>
                                          <p:spTgt spid="56"/>
                                        </p:tgtEl>
                                        <p:attrNameLst>
                                          <p:attrName>style.visibility</p:attrName>
                                        </p:attrNameLst>
                                      </p:cBhvr>
                                      <p:to>
                                        <p:strVal val="hidden"/>
                                      </p:to>
                                    </p:set>
                                  </p:childTnLst>
                                </p:cTn>
                              </p:par>
                              <p:par>
                                <p:cTn id="30" presetID="22" presetClass="exit" presetSubtype="4" fill="hold" nodeType="withEffect">
                                  <p:stCondLst>
                                    <p:cond delay="0"/>
                                  </p:stCondLst>
                                  <p:childTnLst>
                                    <p:animEffect transition="out" filter="wipe(down)">
                                      <p:cBhvr>
                                        <p:cTn id="31" dur="500"/>
                                        <p:tgtEl>
                                          <p:spTgt spid="55"/>
                                        </p:tgtEl>
                                      </p:cBhvr>
                                    </p:animEffect>
                                    <p:set>
                                      <p:cBhvr>
                                        <p:cTn id="32" dur="1" fill="hold">
                                          <p:stCondLst>
                                            <p:cond delay="499"/>
                                          </p:stCondLst>
                                        </p:cTn>
                                        <p:tgtEl>
                                          <p:spTgt spid="55"/>
                                        </p:tgtEl>
                                        <p:attrNameLst>
                                          <p:attrName>style.visibility</p:attrName>
                                        </p:attrNameLst>
                                      </p:cBhvr>
                                      <p:to>
                                        <p:strVal val="hidden"/>
                                      </p:to>
                                    </p:set>
                                  </p:childTnLst>
                                </p:cTn>
                              </p:par>
                              <p:par>
                                <p:cTn id="33" presetID="22" presetClass="exit" presetSubtype="4" fill="hold" grpId="1" nodeType="withEffect">
                                  <p:stCondLst>
                                    <p:cond delay="0"/>
                                  </p:stCondLst>
                                  <p:childTnLst>
                                    <p:animEffect transition="out" filter="wipe(down)">
                                      <p:cBhvr>
                                        <p:cTn id="34" dur="500"/>
                                        <p:tgtEl>
                                          <p:spTgt spid="29"/>
                                        </p:tgtEl>
                                      </p:cBhvr>
                                    </p:animEffect>
                                    <p:set>
                                      <p:cBhvr>
                                        <p:cTn id="35" dur="1" fill="hold">
                                          <p:stCondLst>
                                            <p:cond delay="499"/>
                                          </p:stCondLst>
                                        </p:cTn>
                                        <p:tgtEl>
                                          <p:spTgt spid="29"/>
                                        </p:tgtEl>
                                        <p:attrNameLst>
                                          <p:attrName>style.visibility</p:attrName>
                                        </p:attrNameLst>
                                      </p:cBhvr>
                                      <p:to>
                                        <p:strVal val="hidden"/>
                                      </p:to>
                                    </p:set>
                                  </p:childTnLst>
                                </p:cTn>
                              </p:par>
                              <p:par>
                                <p:cTn id="36" presetID="22" presetClass="exit" presetSubtype="4" fill="hold" nodeType="withEffect">
                                  <p:stCondLst>
                                    <p:cond delay="0"/>
                                  </p:stCondLst>
                                  <p:childTnLst>
                                    <p:animEffect transition="out" filter="wipe(down)">
                                      <p:cBhvr>
                                        <p:cTn id="37" dur="500"/>
                                        <p:tgtEl>
                                          <p:spTgt spid="28"/>
                                        </p:tgtEl>
                                      </p:cBhvr>
                                    </p:animEffect>
                                    <p:set>
                                      <p:cBhvr>
                                        <p:cTn id="38" dur="1" fill="hold">
                                          <p:stCondLst>
                                            <p:cond delay="499"/>
                                          </p:stCondLst>
                                        </p:cTn>
                                        <p:tgtEl>
                                          <p:spTgt spid="28"/>
                                        </p:tgtEl>
                                        <p:attrNameLst>
                                          <p:attrName>style.visibility</p:attrName>
                                        </p:attrNameLst>
                                      </p:cBhvr>
                                      <p:to>
                                        <p:strVal val="hidden"/>
                                      </p:to>
                                    </p:set>
                                  </p:childTnLst>
                                </p:cTn>
                              </p:par>
                              <p:par>
                                <p:cTn id="39" presetID="2" presetClass="exit" presetSubtype="2" fill="hold" grpId="1" nodeType="withEffect">
                                  <p:stCondLst>
                                    <p:cond delay="0"/>
                                  </p:stCondLst>
                                  <p:childTnLst>
                                    <p:anim calcmode="lin" valueType="num">
                                      <p:cBhvr additive="base">
                                        <p:cTn id="40" dur="500"/>
                                        <p:tgtEl>
                                          <p:spTgt spid="27"/>
                                        </p:tgtEl>
                                        <p:attrNameLst>
                                          <p:attrName>ppt_x</p:attrName>
                                        </p:attrNameLst>
                                      </p:cBhvr>
                                      <p:tavLst>
                                        <p:tav tm="0">
                                          <p:val>
                                            <p:strVal val="ppt_x"/>
                                          </p:val>
                                        </p:tav>
                                        <p:tav tm="100000">
                                          <p:val>
                                            <p:strVal val="1+ppt_w/2"/>
                                          </p:val>
                                        </p:tav>
                                      </p:tavLst>
                                    </p:anim>
                                    <p:anim calcmode="lin" valueType="num">
                                      <p:cBhvr additive="base">
                                        <p:cTn id="41" dur="500"/>
                                        <p:tgtEl>
                                          <p:spTgt spid="27"/>
                                        </p:tgtEl>
                                        <p:attrNameLst>
                                          <p:attrName>ppt_y</p:attrName>
                                        </p:attrNameLst>
                                      </p:cBhvr>
                                      <p:tavLst>
                                        <p:tav tm="0">
                                          <p:val>
                                            <p:strVal val="ppt_y"/>
                                          </p:val>
                                        </p:tav>
                                        <p:tav tm="100000">
                                          <p:val>
                                            <p:strVal val="ppt_y"/>
                                          </p:val>
                                        </p:tav>
                                      </p:tavLst>
                                    </p:anim>
                                    <p:set>
                                      <p:cBhvr>
                                        <p:cTn id="42" dur="1" fill="hold">
                                          <p:stCondLst>
                                            <p:cond delay="499"/>
                                          </p:stCondLst>
                                        </p:cTn>
                                        <p:tgtEl>
                                          <p:spTgt spid="2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7" grpId="1" animBg="1"/>
      <p:bldP spid="29" grpId="0" animBg="1"/>
      <p:bldP spid="29" grpId="1" animBg="1"/>
      <p:bldP spid="56" grpId="0" animBg="1"/>
      <p:bldP spid="56"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1AF3EB6-DD27-4D44-803D-DB6E4A643C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61644" y="895804"/>
            <a:ext cx="9749870" cy="5897023"/>
          </a:xfrm>
          <a:prstGeom prst="rect">
            <a:avLst/>
          </a:prstGeom>
        </p:spPr>
      </p:pic>
      <p:sp>
        <p:nvSpPr>
          <p:cNvPr id="5" name="TextBox 4">
            <a:extLst>
              <a:ext uri="{FF2B5EF4-FFF2-40B4-BE49-F238E27FC236}">
                <a16:creationId xmlns:a16="http://schemas.microsoft.com/office/drawing/2014/main" id="{A021098C-E947-4E39-85EA-F71913C7C830}"/>
              </a:ext>
            </a:extLst>
          </p:cNvPr>
          <p:cNvSpPr txBox="1"/>
          <p:nvPr/>
        </p:nvSpPr>
        <p:spPr>
          <a:xfrm>
            <a:off x="6600826" y="363226"/>
            <a:ext cx="1733550" cy="369332"/>
          </a:xfrm>
          <a:prstGeom prst="rect">
            <a:avLst/>
          </a:prstGeom>
          <a:noFill/>
        </p:spPr>
        <p:txBody>
          <a:bodyPr wrap="square" rtlCol="0">
            <a:spAutoFit/>
          </a:bodyPr>
          <a:lstStyle/>
          <a:p>
            <a:r>
              <a:rPr lang="en-CA" dirty="0"/>
              <a:t>Save Workbook </a:t>
            </a:r>
            <a:endParaRPr lang="en-GB" dirty="0"/>
          </a:p>
        </p:txBody>
      </p:sp>
      <p:sp>
        <p:nvSpPr>
          <p:cNvPr id="14" name="TextBox 13">
            <a:extLst>
              <a:ext uri="{FF2B5EF4-FFF2-40B4-BE49-F238E27FC236}">
                <a16:creationId xmlns:a16="http://schemas.microsoft.com/office/drawing/2014/main" id="{E6F60109-9A2C-4630-9EFF-2E98EADE9E1C}"/>
              </a:ext>
            </a:extLst>
          </p:cNvPr>
          <p:cNvSpPr txBox="1"/>
          <p:nvPr/>
        </p:nvSpPr>
        <p:spPr>
          <a:xfrm>
            <a:off x="190500" y="123825"/>
            <a:ext cx="6000750" cy="400110"/>
          </a:xfrm>
          <a:prstGeom prst="rect">
            <a:avLst/>
          </a:prstGeom>
          <a:solidFill>
            <a:schemeClr val="bg1"/>
          </a:solidFill>
          <a:effectLst>
            <a:glow rad="101600">
              <a:schemeClr val="accent6">
                <a:satMod val="175000"/>
                <a:alpha val="40000"/>
              </a:schemeClr>
            </a:glow>
            <a:softEdge rad="31750"/>
          </a:effectLst>
        </p:spPr>
        <p:txBody>
          <a:bodyPr wrap="square" rtlCol="0">
            <a:spAutoFit/>
          </a:bodyPr>
          <a:lstStyle/>
          <a:p>
            <a:pPr algn="ctr"/>
            <a:r>
              <a:rPr lang="en-CA" sz="2000" dirty="0"/>
              <a:t>The Backstage: A Quick Overview – </a:t>
            </a:r>
            <a:r>
              <a:rPr lang="en-CA" sz="2000" b="1" dirty="0"/>
              <a:t>Save As – This PC</a:t>
            </a:r>
            <a:endParaRPr lang="en-GB" sz="2000" b="1" dirty="0"/>
          </a:p>
        </p:txBody>
      </p:sp>
      <p:sp>
        <p:nvSpPr>
          <p:cNvPr id="27" name="TextBox 26">
            <a:extLst>
              <a:ext uri="{FF2B5EF4-FFF2-40B4-BE49-F238E27FC236}">
                <a16:creationId xmlns:a16="http://schemas.microsoft.com/office/drawing/2014/main" id="{F6816251-259D-4645-AF7E-A5A62F2CCA20}"/>
              </a:ext>
            </a:extLst>
          </p:cNvPr>
          <p:cNvSpPr txBox="1"/>
          <p:nvPr/>
        </p:nvSpPr>
        <p:spPr>
          <a:xfrm>
            <a:off x="5757862" y="1212287"/>
            <a:ext cx="6089488" cy="369332"/>
          </a:xfrm>
          <a:prstGeom prst="rect">
            <a:avLst/>
          </a:prstGeom>
          <a:solidFill>
            <a:srgbClr val="FFF8E5"/>
          </a:solidFill>
          <a:ln w="19050">
            <a:solidFill>
              <a:schemeClr val="accent2"/>
            </a:solidFill>
          </a:ln>
        </p:spPr>
        <p:txBody>
          <a:bodyPr wrap="square" rtlCol="0">
            <a:spAutoFit/>
          </a:bodyPr>
          <a:lstStyle/>
          <a:p>
            <a:r>
              <a:rPr lang="en-CA" dirty="0"/>
              <a:t>Save a workbook your computer or a network shared location.</a:t>
            </a:r>
            <a:endParaRPr lang="en-GB" dirty="0"/>
          </a:p>
        </p:txBody>
      </p:sp>
      <p:cxnSp>
        <p:nvCxnSpPr>
          <p:cNvPr id="28" name="Straight Arrow Connector 27">
            <a:extLst>
              <a:ext uri="{FF2B5EF4-FFF2-40B4-BE49-F238E27FC236}">
                <a16:creationId xmlns:a16="http://schemas.microsoft.com/office/drawing/2014/main" id="{5B6EC5C0-DA86-48F6-8D66-A87E58B7A3BB}"/>
              </a:ext>
            </a:extLst>
          </p:cNvPr>
          <p:cNvCxnSpPr>
            <a:cxnSpLocks/>
            <a:stCxn id="27" idx="1"/>
            <a:endCxn id="29" idx="0"/>
          </p:cNvCxnSpPr>
          <p:nvPr/>
        </p:nvCxnSpPr>
        <p:spPr>
          <a:xfrm flipH="1">
            <a:off x="5556082" y="1396953"/>
            <a:ext cx="201780" cy="153520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9" name="Rectangle 28">
            <a:extLst>
              <a:ext uri="{FF2B5EF4-FFF2-40B4-BE49-F238E27FC236}">
                <a16:creationId xmlns:a16="http://schemas.microsoft.com/office/drawing/2014/main" id="{70A4BA4E-9E1D-469F-96EA-0956C54768C0}"/>
              </a:ext>
            </a:extLst>
          </p:cNvPr>
          <p:cNvSpPr/>
          <p:nvPr/>
        </p:nvSpPr>
        <p:spPr>
          <a:xfrm>
            <a:off x="4066674" y="2932156"/>
            <a:ext cx="2978816" cy="428661"/>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5" name="Straight Arrow Connector 54">
            <a:extLst>
              <a:ext uri="{FF2B5EF4-FFF2-40B4-BE49-F238E27FC236}">
                <a16:creationId xmlns:a16="http://schemas.microsoft.com/office/drawing/2014/main" id="{EA2C331E-5E4B-4C07-9F15-A6E3666F9005}"/>
              </a:ext>
            </a:extLst>
          </p:cNvPr>
          <p:cNvCxnSpPr>
            <a:cxnSpLocks/>
            <a:stCxn id="29" idx="2"/>
            <a:endCxn id="56" idx="1"/>
          </p:cNvCxnSpPr>
          <p:nvPr/>
        </p:nvCxnSpPr>
        <p:spPr>
          <a:xfrm>
            <a:off x="5556082" y="3360817"/>
            <a:ext cx="1510465" cy="91039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56" name="Rectangle 55">
            <a:extLst>
              <a:ext uri="{FF2B5EF4-FFF2-40B4-BE49-F238E27FC236}">
                <a16:creationId xmlns:a16="http://schemas.microsoft.com/office/drawing/2014/main" id="{4DF8A3DC-BD2F-4787-9744-256C720AE8A4}"/>
              </a:ext>
            </a:extLst>
          </p:cNvPr>
          <p:cNvSpPr/>
          <p:nvPr/>
        </p:nvSpPr>
        <p:spPr>
          <a:xfrm>
            <a:off x="7066547" y="1925054"/>
            <a:ext cx="4515854" cy="4692314"/>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Slide Number Placeholder 2">
            <a:extLst>
              <a:ext uri="{FF2B5EF4-FFF2-40B4-BE49-F238E27FC236}">
                <a16:creationId xmlns:a16="http://schemas.microsoft.com/office/drawing/2014/main" id="{435832D0-72D6-4634-9E09-8F0B48F166D2}"/>
              </a:ext>
            </a:extLst>
          </p:cNvPr>
          <p:cNvSpPr txBox="1">
            <a:spLocks/>
          </p:cNvSpPr>
          <p:nvPr/>
        </p:nvSpPr>
        <p:spPr>
          <a:xfrm>
            <a:off x="0" y="6601812"/>
            <a:ext cx="697761" cy="239326"/>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tx1"/>
                </a:solidFill>
              </a:rPr>
              <a:t>Slide </a:t>
            </a:r>
            <a:fld id="{C662AB10-2557-4585-9AB3-331B34F2A8FA}" type="slidenum">
              <a:rPr lang="en-GB" smtClean="0">
                <a:solidFill>
                  <a:schemeClr val="tx1"/>
                </a:solidFill>
              </a:rPr>
              <a:pPr/>
              <a:t>21</a:t>
            </a:fld>
            <a:endParaRPr lang="en-GB" dirty="0">
              <a:solidFill>
                <a:schemeClr val="tx1"/>
              </a:solidFill>
            </a:endParaRPr>
          </a:p>
        </p:txBody>
      </p:sp>
    </p:spTree>
    <p:extLst>
      <p:ext uri="{BB962C8B-B14F-4D97-AF65-F5344CB8AC3E}">
        <p14:creationId xmlns:p14="http://schemas.microsoft.com/office/powerpoint/2010/main" val="868629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1+#ppt_w/2"/>
                                          </p:val>
                                        </p:tav>
                                        <p:tav tm="100000">
                                          <p:val>
                                            <p:strVal val="#ppt_x"/>
                                          </p:val>
                                        </p:tav>
                                      </p:tavLst>
                                    </p:anim>
                                    <p:anim calcmode="lin" valueType="num">
                                      <p:cBhvr additive="base">
                                        <p:cTn id="8" dur="500" fill="hold"/>
                                        <p:tgtEl>
                                          <p:spTgt spid="2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wipe(up)">
                                      <p:cBhvr>
                                        <p:cTn id="12" dur="500"/>
                                        <p:tgtEl>
                                          <p:spTgt spid="28"/>
                                        </p:tgtEl>
                                      </p:cBhvr>
                                    </p:animEffect>
                                  </p:childTnLst>
                                </p:cTn>
                              </p:par>
                            </p:childTnLst>
                          </p:cTn>
                        </p:par>
                        <p:par>
                          <p:cTn id="13" fill="hold">
                            <p:stCondLst>
                              <p:cond delay="1000"/>
                            </p:stCondLst>
                            <p:childTnLst>
                              <p:par>
                                <p:cTn id="14" presetID="22" presetClass="entr" presetSubtype="1" fill="hold" grpId="0" nodeType="afterEffect">
                                  <p:stCondLst>
                                    <p:cond delay="0"/>
                                  </p:stCondLst>
                                  <p:childTnLst>
                                    <p:set>
                                      <p:cBhvr>
                                        <p:cTn id="15" dur="1" fill="hold">
                                          <p:stCondLst>
                                            <p:cond delay="0"/>
                                          </p:stCondLst>
                                        </p:cTn>
                                        <p:tgtEl>
                                          <p:spTgt spid="29"/>
                                        </p:tgtEl>
                                        <p:attrNameLst>
                                          <p:attrName>style.visibility</p:attrName>
                                        </p:attrNameLst>
                                      </p:cBhvr>
                                      <p:to>
                                        <p:strVal val="visible"/>
                                      </p:to>
                                    </p:set>
                                    <p:animEffect transition="in" filter="wipe(up)">
                                      <p:cBhvr>
                                        <p:cTn id="16" dur="500"/>
                                        <p:tgtEl>
                                          <p:spTgt spid="29"/>
                                        </p:tgtEl>
                                      </p:cBhvr>
                                    </p:animEffect>
                                  </p:childTnLst>
                                </p:cTn>
                              </p:par>
                            </p:childTnLst>
                          </p:cTn>
                        </p:par>
                        <p:par>
                          <p:cTn id="17" fill="hold">
                            <p:stCondLst>
                              <p:cond delay="1500"/>
                            </p:stCondLst>
                            <p:childTnLst>
                              <p:par>
                                <p:cTn id="18" presetID="22" presetClass="entr" presetSubtype="8" fill="hold" nodeType="afterEffect">
                                  <p:stCondLst>
                                    <p:cond delay="0"/>
                                  </p:stCondLst>
                                  <p:childTnLst>
                                    <p:set>
                                      <p:cBhvr>
                                        <p:cTn id="19" dur="1" fill="hold">
                                          <p:stCondLst>
                                            <p:cond delay="0"/>
                                          </p:stCondLst>
                                        </p:cTn>
                                        <p:tgtEl>
                                          <p:spTgt spid="55"/>
                                        </p:tgtEl>
                                        <p:attrNameLst>
                                          <p:attrName>style.visibility</p:attrName>
                                        </p:attrNameLst>
                                      </p:cBhvr>
                                      <p:to>
                                        <p:strVal val="visible"/>
                                      </p:to>
                                    </p:set>
                                    <p:animEffect transition="in" filter="wipe(left)">
                                      <p:cBhvr>
                                        <p:cTn id="20" dur="500"/>
                                        <p:tgtEl>
                                          <p:spTgt spid="55"/>
                                        </p:tgtEl>
                                      </p:cBhvr>
                                    </p:animEffect>
                                  </p:childTnLst>
                                </p:cTn>
                              </p:par>
                            </p:childTnLst>
                          </p:cTn>
                        </p:par>
                        <p:par>
                          <p:cTn id="21" fill="hold">
                            <p:stCondLst>
                              <p:cond delay="2000"/>
                            </p:stCondLst>
                            <p:childTnLst>
                              <p:par>
                                <p:cTn id="22" presetID="22" presetClass="entr" presetSubtype="8" fill="hold" grpId="0" nodeType="afterEffect">
                                  <p:stCondLst>
                                    <p:cond delay="0"/>
                                  </p:stCondLst>
                                  <p:childTnLst>
                                    <p:set>
                                      <p:cBhvr>
                                        <p:cTn id="23" dur="1" fill="hold">
                                          <p:stCondLst>
                                            <p:cond delay="0"/>
                                          </p:stCondLst>
                                        </p:cTn>
                                        <p:tgtEl>
                                          <p:spTgt spid="56"/>
                                        </p:tgtEl>
                                        <p:attrNameLst>
                                          <p:attrName>style.visibility</p:attrName>
                                        </p:attrNameLst>
                                      </p:cBhvr>
                                      <p:to>
                                        <p:strVal val="visible"/>
                                      </p:to>
                                    </p:set>
                                    <p:animEffect transition="in" filter="wipe(left)">
                                      <p:cBhvr>
                                        <p:cTn id="24" dur="500"/>
                                        <p:tgtEl>
                                          <p:spTgt spid="56"/>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xit" presetSubtype="2" fill="hold" grpId="1" nodeType="clickEffect">
                                  <p:stCondLst>
                                    <p:cond delay="0"/>
                                  </p:stCondLst>
                                  <p:childTnLst>
                                    <p:animEffect transition="out" filter="wipe(right)">
                                      <p:cBhvr>
                                        <p:cTn id="28" dur="500"/>
                                        <p:tgtEl>
                                          <p:spTgt spid="56"/>
                                        </p:tgtEl>
                                      </p:cBhvr>
                                    </p:animEffect>
                                    <p:set>
                                      <p:cBhvr>
                                        <p:cTn id="29" dur="1" fill="hold">
                                          <p:stCondLst>
                                            <p:cond delay="499"/>
                                          </p:stCondLst>
                                        </p:cTn>
                                        <p:tgtEl>
                                          <p:spTgt spid="56"/>
                                        </p:tgtEl>
                                        <p:attrNameLst>
                                          <p:attrName>style.visibility</p:attrName>
                                        </p:attrNameLst>
                                      </p:cBhvr>
                                      <p:to>
                                        <p:strVal val="hidden"/>
                                      </p:to>
                                    </p:set>
                                  </p:childTnLst>
                                </p:cTn>
                              </p:par>
                              <p:par>
                                <p:cTn id="30" presetID="22" presetClass="exit" presetSubtype="4" fill="hold" nodeType="withEffect">
                                  <p:stCondLst>
                                    <p:cond delay="0"/>
                                  </p:stCondLst>
                                  <p:childTnLst>
                                    <p:animEffect transition="out" filter="wipe(down)">
                                      <p:cBhvr>
                                        <p:cTn id="31" dur="500"/>
                                        <p:tgtEl>
                                          <p:spTgt spid="55"/>
                                        </p:tgtEl>
                                      </p:cBhvr>
                                    </p:animEffect>
                                    <p:set>
                                      <p:cBhvr>
                                        <p:cTn id="32" dur="1" fill="hold">
                                          <p:stCondLst>
                                            <p:cond delay="499"/>
                                          </p:stCondLst>
                                        </p:cTn>
                                        <p:tgtEl>
                                          <p:spTgt spid="55"/>
                                        </p:tgtEl>
                                        <p:attrNameLst>
                                          <p:attrName>style.visibility</p:attrName>
                                        </p:attrNameLst>
                                      </p:cBhvr>
                                      <p:to>
                                        <p:strVal val="hidden"/>
                                      </p:to>
                                    </p:set>
                                  </p:childTnLst>
                                </p:cTn>
                              </p:par>
                              <p:par>
                                <p:cTn id="33" presetID="22" presetClass="exit" presetSubtype="4" fill="hold" grpId="1" nodeType="withEffect">
                                  <p:stCondLst>
                                    <p:cond delay="0"/>
                                  </p:stCondLst>
                                  <p:childTnLst>
                                    <p:animEffect transition="out" filter="wipe(down)">
                                      <p:cBhvr>
                                        <p:cTn id="34" dur="500"/>
                                        <p:tgtEl>
                                          <p:spTgt spid="29"/>
                                        </p:tgtEl>
                                      </p:cBhvr>
                                    </p:animEffect>
                                    <p:set>
                                      <p:cBhvr>
                                        <p:cTn id="35" dur="1" fill="hold">
                                          <p:stCondLst>
                                            <p:cond delay="499"/>
                                          </p:stCondLst>
                                        </p:cTn>
                                        <p:tgtEl>
                                          <p:spTgt spid="29"/>
                                        </p:tgtEl>
                                        <p:attrNameLst>
                                          <p:attrName>style.visibility</p:attrName>
                                        </p:attrNameLst>
                                      </p:cBhvr>
                                      <p:to>
                                        <p:strVal val="hidden"/>
                                      </p:to>
                                    </p:set>
                                  </p:childTnLst>
                                </p:cTn>
                              </p:par>
                              <p:par>
                                <p:cTn id="36" presetID="22" presetClass="exit" presetSubtype="4" fill="hold" nodeType="withEffect">
                                  <p:stCondLst>
                                    <p:cond delay="0"/>
                                  </p:stCondLst>
                                  <p:childTnLst>
                                    <p:animEffect transition="out" filter="wipe(down)">
                                      <p:cBhvr>
                                        <p:cTn id="37" dur="500"/>
                                        <p:tgtEl>
                                          <p:spTgt spid="28"/>
                                        </p:tgtEl>
                                      </p:cBhvr>
                                    </p:animEffect>
                                    <p:set>
                                      <p:cBhvr>
                                        <p:cTn id="38" dur="1" fill="hold">
                                          <p:stCondLst>
                                            <p:cond delay="499"/>
                                          </p:stCondLst>
                                        </p:cTn>
                                        <p:tgtEl>
                                          <p:spTgt spid="28"/>
                                        </p:tgtEl>
                                        <p:attrNameLst>
                                          <p:attrName>style.visibility</p:attrName>
                                        </p:attrNameLst>
                                      </p:cBhvr>
                                      <p:to>
                                        <p:strVal val="hidden"/>
                                      </p:to>
                                    </p:set>
                                  </p:childTnLst>
                                </p:cTn>
                              </p:par>
                              <p:par>
                                <p:cTn id="39" presetID="2" presetClass="exit" presetSubtype="2" fill="hold" grpId="1" nodeType="withEffect">
                                  <p:stCondLst>
                                    <p:cond delay="0"/>
                                  </p:stCondLst>
                                  <p:childTnLst>
                                    <p:anim calcmode="lin" valueType="num">
                                      <p:cBhvr additive="base">
                                        <p:cTn id="40" dur="500"/>
                                        <p:tgtEl>
                                          <p:spTgt spid="27"/>
                                        </p:tgtEl>
                                        <p:attrNameLst>
                                          <p:attrName>ppt_x</p:attrName>
                                        </p:attrNameLst>
                                      </p:cBhvr>
                                      <p:tavLst>
                                        <p:tav tm="0">
                                          <p:val>
                                            <p:strVal val="ppt_x"/>
                                          </p:val>
                                        </p:tav>
                                        <p:tav tm="100000">
                                          <p:val>
                                            <p:strVal val="1+ppt_w/2"/>
                                          </p:val>
                                        </p:tav>
                                      </p:tavLst>
                                    </p:anim>
                                    <p:anim calcmode="lin" valueType="num">
                                      <p:cBhvr additive="base">
                                        <p:cTn id="41" dur="500"/>
                                        <p:tgtEl>
                                          <p:spTgt spid="27"/>
                                        </p:tgtEl>
                                        <p:attrNameLst>
                                          <p:attrName>ppt_y</p:attrName>
                                        </p:attrNameLst>
                                      </p:cBhvr>
                                      <p:tavLst>
                                        <p:tav tm="0">
                                          <p:val>
                                            <p:strVal val="ppt_y"/>
                                          </p:val>
                                        </p:tav>
                                        <p:tav tm="100000">
                                          <p:val>
                                            <p:strVal val="ppt_y"/>
                                          </p:val>
                                        </p:tav>
                                      </p:tavLst>
                                    </p:anim>
                                    <p:set>
                                      <p:cBhvr>
                                        <p:cTn id="42" dur="1" fill="hold">
                                          <p:stCondLst>
                                            <p:cond delay="499"/>
                                          </p:stCondLst>
                                        </p:cTn>
                                        <p:tgtEl>
                                          <p:spTgt spid="2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7" grpId="1" animBg="1"/>
      <p:bldP spid="29" grpId="0" animBg="1"/>
      <p:bldP spid="29" grpId="1" animBg="1"/>
      <p:bldP spid="56" grpId="0" animBg="1"/>
      <p:bldP spid="56"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CF52BC4-48BB-4494-A243-5F5936966EB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28870" y="865499"/>
            <a:ext cx="9763130" cy="5905043"/>
          </a:xfrm>
          <a:prstGeom prst="rect">
            <a:avLst/>
          </a:prstGeom>
        </p:spPr>
      </p:pic>
      <p:sp>
        <p:nvSpPr>
          <p:cNvPr id="5" name="TextBox 4">
            <a:extLst>
              <a:ext uri="{FF2B5EF4-FFF2-40B4-BE49-F238E27FC236}">
                <a16:creationId xmlns:a16="http://schemas.microsoft.com/office/drawing/2014/main" id="{A021098C-E947-4E39-85EA-F71913C7C830}"/>
              </a:ext>
            </a:extLst>
          </p:cNvPr>
          <p:cNvSpPr txBox="1"/>
          <p:nvPr/>
        </p:nvSpPr>
        <p:spPr>
          <a:xfrm>
            <a:off x="6600826" y="363226"/>
            <a:ext cx="1733550" cy="369332"/>
          </a:xfrm>
          <a:prstGeom prst="rect">
            <a:avLst/>
          </a:prstGeom>
          <a:noFill/>
        </p:spPr>
        <p:txBody>
          <a:bodyPr wrap="square" rtlCol="0">
            <a:spAutoFit/>
          </a:bodyPr>
          <a:lstStyle/>
          <a:p>
            <a:r>
              <a:rPr lang="en-CA" dirty="0"/>
              <a:t>Save Workbook </a:t>
            </a:r>
            <a:endParaRPr lang="en-GB" dirty="0"/>
          </a:p>
        </p:txBody>
      </p:sp>
      <p:sp>
        <p:nvSpPr>
          <p:cNvPr id="14" name="TextBox 13">
            <a:extLst>
              <a:ext uri="{FF2B5EF4-FFF2-40B4-BE49-F238E27FC236}">
                <a16:creationId xmlns:a16="http://schemas.microsoft.com/office/drawing/2014/main" id="{E6F60109-9A2C-4630-9EFF-2E98EADE9E1C}"/>
              </a:ext>
            </a:extLst>
          </p:cNvPr>
          <p:cNvSpPr txBox="1"/>
          <p:nvPr/>
        </p:nvSpPr>
        <p:spPr>
          <a:xfrm>
            <a:off x="190500" y="123825"/>
            <a:ext cx="6191250" cy="400110"/>
          </a:xfrm>
          <a:prstGeom prst="rect">
            <a:avLst/>
          </a:prstGeom>
          <a:solidFill>
            <a:schemeClr val="bg1"/>
          </a:solidFill>
          <a:effectLst>
            <a:glow rad="101600">
              <a:schemeClr val="accent6">
                <a:satMod val="175000"/>
                <a:alpha val="40000"/>
              </a:schemeClr>
            </a:glow>
            <a:softEdge rad="31750"/>
          </a:effectLst>
        </p:spPr>
        <p:txBody>
          <a:bodyPr wrap="square" rtlCol="0">
            <a:spAutoFit/>
          </a:bodyPr>
          <a:lstStyle/>
          <a:p>
            <a:pPr algn="ctr"/>
            <a:r>
              <a:rPr lang="en-CA" sz="2000" dirty="0"/>
              <a:t>The Backstage: A Quick Overview – </a:t>
            </a:r>
            <a:r>
              <a:rPr lang="en-CA" sz="2000" b="1" dirty="0"/>
              <a:t>Save As – Add a Place</a:t>
            </a:r>
            <a:endParaRPr lang="en-GB" sz="2000" b="1" dirty="0"/>
          </a:p>
        </p:txBody>
      </p:sp>
      <p:sp>
        <p:nvSpPr>
          <p:cNvPr id="27" name="TextBox 26">
            <a:extLst>
              <a:ext uri="{FF2B5EF4-FFF2-40B4-BE49-F238E27FC236}">
                <a16:creationId xmlns:a16="http://schemas.microsoft.com/office/drawing/2014/main" id="{F6816251-259D-4645-AF7E-A5A62F2CCA20}"/>
              </a:ext>
            </a:extLst>
          </p:cNvPr>
          <p:cNvSpPr txBox="1"/>
          <p:nvPr/>
        </p:nvSpPr>
        <p:spPr>
          <a:xfrm>
            <a:off x="2609847" y="726152"/>
            <a:ext cx="9401175" cy="923330"/>
          </a:xfrm>
          <a:prstGeom prst="rect">
            <a:avLst/>
          </a:prstGeom>
          <a:solidFill>
            <a:srgbClr val="FFF8E5"/>
          </a:solidFill>
          <a:ln w="19050">
            <a:solidFill>
              <a:schemeClr val="accent2"/>
            </a:solidFill>
          </a:ln>
        </p:spPr>
        <p:txBody>
          <a:bodyPr wrap="square" rtlCol="0">
            <a:spAutoFit/>
          </a:bodyPr>
          <a:lstStyle/>
          <a:p>
            <a:r>
              <a:rPr lang="en-CA" dirty="0"/>
              <a:t>Add a new Place on OneDrive so you can access it from anywhere you have access to the Internet.</a:t>
            </a:r>
          </a:p>
          <a:p>
            <a:endParaRPr lang="en-CA" dirty="0"/>
          </a:p>
          <a:p>
            <a:r>
              <a:rPr lang="en-CA" dirty="0"/>
              <a:t>You can also choose to share your workbook with people in your organization.</a:t>
            </a:r>
            <a:endParaRPr lang="en-GB" dirty="0"/>
          </a:p>
        </p:txBody>
      </p:sp>
      <p:cxnSp>
        <p:nvCxnSpPr>
          <p:cNvPr id="28" name="Straight Arrow Connector 27">
            <a:extLst>
              <a:ext uri="{FF2B5EF4-FFF2-40B4-BE49-F238E27FC236}">
                <a16:creationId xmlns:a16="http://schemas.microsoft.com/office/drawing/2014/main" id="{5B6EC5C0-DA86-48F6-8D66-A87E58B7A3BB}"/>
              </a:ext>
            </a:extLst>
          </p:cNvPr>
          <p:cNvCxnSpPr>
            <a:cxnSpLocks/>
            <a:endCxn id="29" idx="0"/>
          </p:cNvCxnSpPr>
          <p:nvPr/>
        </p:nvCxnSpPr>
        <p:spPr>
          <a:xfrm flipH="1">
            <a:off x="5626768" y="1649482"/>
            <a:ext cx="754982" cy="169930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9" name="Rectangle 28">
            <a:extLst>
              <a:ext uri="{FF2B5EF4-FFF2-40B4-BE49-F238E27FC236}">
                <a16:creationId xmlns:a16="http://schemas.microsoft.com/office/drawing/2014/main" id="{70A4BA4E-9E1D-469F-96EA-0956C54768C0}"/>
              </a:ext>
            </a:extLst>
          </p:cNvPr>
          <p:cNvSpPr/>
          <p:nvPr/>
        </p:nvSpPr>
        <p:spPr>
          <a:xfrm>
            <a:off x="4130842" y="3348790"/>
            <a:ext cx="2991852" cy="421106"/>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Rectangle 55">
            <a:extLst>
              <a:ext uri="{FF2B5EF4-FFF2-40B4-BE49-F238E27FC236}">
                <a16:creationId xmlns:a16="http://schemas.microsoft.com/office/drawing/2014/main" id="{4DF8A3DC-BD2F-4787-9744-256C720AE8A4}"/>
              </a:ext>
            </a:extLst>
          </p:cNvPr>
          <p:cNvSpPr/>
          <p:nvPr/>
        </p:nvSpPr>
        <p:spPr>
          <a:xfrm>
            <a:off x="7170820" y="1912328"/>
            <a:ext cx="4676529" cy="1825484"/>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Slide Number Placeholder 2">
            <a:extLst>
              <a:ext uri="{FF2B5EF4-FFF2-40B4-BE49-F238E27FC236}">
                <a16:creationId xmlns:a16="http://schemas.microsoft.com/office/drawing/2014/main" id="{A4F8B456-056B-46A3-ACDC-998DE3B2EF3C}"/>
              </a:ext>
            </a:extLst>
          </p:cNvPr>
          <p:cNvSpPr txBox="1">
            <a:spLocks/>
          </p:cNvSpPr>
          <p:nvPr/>
        </p:nvSpPr>
        <p:spPr>
          <a:xfrm>
            <a:off x="0" y="6601812"/>
            <a:ext cx="697761" cy="239326"/>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tx1"/>
                </a:solidFill>
              </a:rPr>
              <a:t>Slide </a:t>
            </a:r>
            <a:fld id="{C662AB10-2557-4585-9AB3-331B34F2A8FA}" type="slidenum">
              <a:rPr lang="en-GB" smtClean="0">
                <a:solidFill>
                  <a:schemeClr val="tx1"/>
                </a:solidFill>
              </a:rPr>
              <a:pPr/>
              <a:t>22</a:t>
            </a:fld>
            <a:endParaRPr lang="en-GB" dirty="0">
              <a:solidFill>
                <a:schemeClr val="tx1"/>
              </a:solidFill>
            </a:endParaRPr>
          </a:p>
        </p:txBody>
      </p:sp>
    </p:spTree>
    <p:extLst>
      <p:ext uri="{BB962C8B-B14F-4D97-AF65-F5344CB8AC3E}">
        <p14:creationId xmlns:p14="http://schemas.microsoft.com/office/powerpoint/2010/main" val="2016184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1+#ppt_w/2"/>
                                          </p:val>
                                        </p:tav>
                                        <p:tav tm="100000">
                                          <p:val>
                                            <p:strVal val="#ppt_x"/>
                                          </p:val>
                                        </p:tav>
                                      </p:tavLst>
                                    </p:anim>
                                    <p:anim calcmode="lin" valueType="num">
                                      <p:cBhvr additive="base">
                                        <p:cTn id="8" dur="500" fill="hold"/>
                                        <p:tgtEl>
                                          <p:spTgt spid="2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wipe(up)">
                                      <p:cBhvr>
                                        <p:cTn id="12" dur="500"/>
                                        <p:tgtEl>
                                          <p:spTgt spid="28"/>
                                        </p:tgtEl>
                                      </p:cBhvr>
                                    </p:animEffect>
                                  </p:childTnLst>
                                </p:cTn>
                              </p:par>
                            </p:childTnLst>
                          </p:cTn>
                        </p:par>
                        <p:par>
                          <p:cTn id="13" fill="hold">
                            <p:stCondLst>
                              <p:cond delay="1000"/>
                            </p:stCondLst>
                            <p:childTnLst>
                              <p:par>
                                <p:cTn id="14" presetID="22" presetClass="entr" presetSubtype="1" fill="hold" grpId="0" nodeType="afterEffect">
                                  <p:stCondLst>
                                    <p:cond delay="0"/>
                                  </p:stCondLst>
                                  <p:childTnLst>
                                    <p:set>
                                      <p:cBhvr>
                                        <p:cTn id="15" dur="1" fill="hold">
                                          <p:stCondLst>
                                            <p:cond delay="0"/>
                                          </p:stCondLst>
                                        </p:cTn>
                                        <p:tgtEl>
                                          <p:spTgt spid="29"/>
                                        </p:tgtEl>
                                        <p:attrNameLst>
                                          <p:attrName>style.visibility</p:attrName>
                                        </p:attrNameLst>
                                      </p:cBhvr>
                                      <p:to>
                                        <p:strVal val="visible"/>
                                      </p:to>
                                    </p:set>
                                    <p:animEffect transition="in" filter="wipe(up)">
                                      <p:cBhvr>
                                        <p:cTn id="16" dur="500"/>
                                        <p:tgtEl>
                                          <p:spTgt spid="29"/>
                                        </p:tgtEl>
                                      </p:cBhvr>
                                    </p:animEffect>
                                  </p:childTnLst>
                                </p:cTn>
                              </p:par>
                            </p:childTnLst>
                          </p:cTn>
                        </p:par>
                        <p:par>
                          <p:cTn id="17" fill="hold">
                            <p:stCondLst>
                              <p:cond delay="1500"/>
                            </p:stCondLst>
                            <p:childTnLst>
                              <p:par>
                                <p:cTn id="18" presetID="22" presetClass="entr" presetSubtype="8" fill="hold" grpId="0" nodeType="afterEffect">
                                  <p:stCondLst>
                                    <p:cond delay="0"/>
                                  </p:stCondLst>
                                  <p:childTnLst>
                                    <p:set>
                                      <p:cBhvr>
                                        <p:cTn id="19" dur="1" fill="hold">
                                          <p:stCondLst>
                                            <p:cond delay="0"/>
                                          </p:stCondLst>
                                        </p:cTn>
                                        <p:tgtEl>
                                          <p:spTgt spid="56"/>
                                        </p:tgtEl>
                                        <p:attrNameLst>
                                          <p:attrName>style.visibility</p:attrName>
                                        </p:attrNameLst>
                                      </p:cBhvr>
                                      <p:to>
                                        <p:strVal val="visible"/>
                                      </p:to>
                                    </p:set>
                                    <p:animEffect transition="in" filter="wipe(left)">
                                      <p:cBhvr>
                                        <p:cTn id="20" dur="500"/>
                                        <p:tgtEl>
                                          <p:spTgt spid="56"/>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xit" presetSubtype="2" fill="hold" grpId="1" nodeType="clickEffect">
                                  <p:stCondLst>
                                    <p:cond delay="0"/>
                                  </p:stCondLst>
                                  <p:childTnLst>
                                    <p:animEffect transition="out" filter="wipe(right)">
                                      <p:cBhvr>
                                        <p:cTn id="24" dur="500"/>
                                        <p:tgtEl>
                                          <p:spTgt spid="56"/>
                                        </p:tgtEl>
                                      </p:cBhvr>
                                    </p:animEffect>
                                    <p:set>
                                      <p:cBhvr>
                                        <p:cTn id="25" dur="1" fill="hold">
                                          <p:stCondLst>
                                            <p:cond delay="499"/>
                                          </p:stCondLst>
                                        </p:cTn>
                                        <p:tgtEl>
                                          <p:spTgt spid="56"/>
                                        </p:tgtEl>
                                        <p:attrNameLst>
                                          <p:attrName>style.visibility</p:attrName>
                                        </p:attrNameLst>
                                      </p:cBhvr>
                                      <p:to>
                                        <p:strVal val="hidden"/>
                                      </p:to>
                                    </p:set>
                                  </p:childTnLst>
                                </p:cTn>
                              </p:par>
                              <p:par>
                                <p:cTn id="26" presetID="22" presetClass="exit" presetSubtype="4" fill="hold" grpId="1" nodeType="withEffect">
                                  <p:stCondLst>
                                    <p:cond delay="0"/>
                                  </p:stCondLst>
                                  <p:childTnLst>
                                    <p:animEffect transition="out" filter="wipe(down)">
                                      <p:cBhvr>
                                        <p:cTn id="27" dur="500"/>
                                        <p:tgtEl>
                                          <p:spTgt spid="29"/>
                                        </p:tgtEl>
                                      </p:cBhvr>
                                    </p:animEffect>
                                    <p:set>
                                      <p:cBhvr>
                                        <p:cTn id="28" dur="1" fill="hold">
                                          <p:stCondLst>
                                            <p:cond delay="499"/>
                                          </p:stCondLst>
                                        </p:cTn>
                                        <p:tgtEl>
                                          <p:spTgt spid="29"/>
                                        </p:tgtEl>
                                        <p:attrNameLst>
                                          <p:attrName>style.visibility</p:attrName>
                                        </p:attrNameLst>
                                      </p:cBhvr>
                                      <p:to>
                                        <p:strVal val="hidden"/>
                                      </p:to>
                                    </p:set>
                                  </p:childTnLst>
                                </p:cTn>
                              </p:par>
                              <p:par>
                                <p:cTn id="29" presetID="22" presetClass="exit" presetSubtype="4" fill="hold" nodeType="withEffect">
                                  <p:stCondLst>
                                    <p:cond delay="0"/>
                                  </p:stCondLst>
                                  <p:childTnLst>
                                    <p:animEffect transition="out" filter="wipe(down)">
                                      <p:cBhvr>
                                        <p:cTn id="30" dur="500"/>
                                        <p:tgtEl>
                                          <p:spTgt spid="28"/>
                                        </p:tgtEl>
                                      </p:cBhvr>
                                    </p:animEffect>
                                    <p:set>
                                      <p:cBhvr>
                                        <p:cTn id="31" dur="1" fill="hold">
                                          <p:stCondLst>
                                            <p:cond delay="499"/>
                                          </p:stCondLst>
                                        </p:cTn>
                                        <p:tgtEl>
                                          <p:spTgt spid="28"/>
                                        </p:tgtEl>
                                        <p:attrNameLst>
                                          <p:attrName>style.visibility</p:attrName>
                                        </p:attrNameLst>
                                      </p:cBhvr>
                                      <p:to>
                                        <p:strVal val="hidden"/>
                                      </p:to>
                                    </p:set>
                                  </p:childTnLst>
                                </p:cTn>
                              </p:par>
                              <p:par>
                                <p:cTn id="32" presetID="2" presetClass="exit" presetSubtype="2" fill="hold" grpId="1" nodeType="withEffect">
                                  <p:stCondLst>
                                    <p:cond delay="0"/>
                                  </p:stCondLst>
                                  <p:childTnLst>
                                    <p:anim calcmode="lin" valueType="num">
                                      <p:cBhvr additive="base">
                                        <p:cTn id="33" dur="500"/>
                                        <p:tgtEl>
                                          <p:spTgt spid="27"/>
                                        </p:tgtEl>
                                        <p:attrNameLst>
                                          <p:attrName>ppt_x</p:attrName>
                                        </p:attrNameLst>
                                      </p:cBhvr>
                                      <p:tavLst>
                                        <p:tav tm="0">
                                          <p:val>
                                            <p:strVal val="ppt_x"/>
                                          </p:val>
                                        </p:tav>
                                        <p:tav tm="100000">
                                          <p:val>
                                            <p:strVal val="1+ppt_w/2"/>
                                          </p:val>
                                        </p:tav>
                                      </p:tavLst>
                                    </p:anim>
                                    <p:anim calcmode="lin" valueType="num">
                                      <p:cBhvr additive="base">
                                        <p:cTn id="34" dur="500"/>
                                        <p:tgtEl>
                                          <p:spTgt spid="27"/>
                                        </p:tgtEl>
                                        <p:attrNameLst>
                                          <p:attrName>ppt_y</p:attrName>
                                        </p:attrNameLst>
                                      </p:cBhvr>
                                      <p:tavLst>
                                        <p:tav tm="0">
                                          <p:val>
                                            <p:strVal val="ppt_y"/>
                                          </p:val>
                                        </p:tav>
                                        <p:tav tm="100000">
                                          <p:val>
                                            <p:strVal val="ppt_y"/>
                                          </p:val>
                                        </p:tav>
                                      </p:tavLst>
                                    </p:anim>
                                    <p:set>
                                      <p:cBhvr>
                                        <p:cTn id="35" dur="1" fill="hold">
                                          <p:stCondLst>
                                            <p:cond delay="499"/>
                                          </p:stCondLst>
                                        </p:cTn>
                                        <p:tgtEl>
                                          <p:spTgt spid="2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7" grpId="1" animBg="1"/>
      <p:bldP spid="29" grpId="0" animBg="1"/>
      <p:bldP spid="29" grpId="1" animBg="1"/>
      <p:bldP spid="56" grpId="0" animBg="1"/>
      <p:bldP spid="56"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FD2FD27-191B-4E59-A759-F70E84AC91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94021" y="893526"/>
            <a:ext cx="9829553" cy="5907322"/>
          </a:xfrm>
          <a:prstGeom prst="rect">
            <a:avLst/>
          </a:prstGeom>
        </p:spPr>
      </p:pic>
      <p:sp>
        <p:nvSpPr>
          <p:cNvPr id="5" name="TextBox 4">
            <a:extLst>
              <a:ext uri="{FF2B5EF4-FFF2-40B4-BE49-F238E27FC236}">
                <a16:creationId xmlns:a16="http://schemas.microsoft.com/office/drawing/2014/main" id="{A021098C-E947-4E39-85EA-F71913C7C830}"/>
              </a:ext>
            </a:extLst>
          </p:cNvPr>
          <p:cNvSpPr txBox="1"/>
          <p:nvPr/>
        </p:nvSpPr>
        <p:spPr>
          <a:xfrm>
            <a:off x="6600826" y="363226"/>
            <a:ext cx="1733550" cy="369332"/>
          </a:xfrm>
          <a:prstGeom prst="rect">
            <a:avLst/>
          </a:prstGeom>
          <a:noFill/>
        </p:spPr>
        <p:txBody>
          <a:bodyPr wrap="square" rtlCol="0">
            <a:spAutoFit/>
          </a:bodyPr>
          <a:lstStyle/>
          <a:p>
            <a:r>
              <a:rPr lang="en-CA" dirty="0"/>
              <a:t>Save Workbook </a:t>
            </a:r>
            <a:endParaRPr lang="en-GB" dirty="0"/>
          </a:p>
        </p:txBody>
      </p:sp>
      <p:sp>
        <p:nvSpPr>
          <p:cNvPr id="14" name="TextBox 13">
            <a:extLst>
              <a:ext uri="{FF2B5EF4-FFF2-40B4-BE49-F238E27FC236}">
                <a16:creationId xmlns:a16="http://schemas.microsoft.com/office/drawing/2014/main" id="{E6F60109-9A2C-4630-9EFF-2E98EADE9E1C}"/>
              </a:ext>
            </a:extLst>
          </p:cNvPr>
          <p:cNvSpPr txBox="1"/>
          <p:nvPr/>
        </p:nvSpPr>
        <p:spPr>
          <a:xfrm>
            <a:off x="190501" y="123825"/>
            <a:ext cx="5905500" cy="400110"/>
          </a:xfrm>
          <a:prstGeom prst="rect">
            <a:avLst/>
          </a:prstGeom>
          <a:solidFill>
            <a:schemeClr val="bg1"/>
          </a:solidFill>
          <a:effectLst>
            <a:glow rad="101600">
              <a:schemeClr val="accent6">
                <a:satMod val="175000"/>
                <a:alpha val="40000"/>
              </a:schemeClr>
            </a:glow>
            <a:softEdge rad="31750"/>
          </a:effectLst>
        </p:spPr>
        <p:txBody>
          <a:bodyPr wrap="square" rtlCol="0">
            <a:spAutoFit/>
          </a:bodyPr>
          <a:lstStyle/>
          <a:p>
            <a:pPr algn="ctr"/>
            <a:r>
              <a:rPr lang="en-CA" sz="2000" dirty="0"/>
              <a:t>The Backstage: A Quick Overview – </a:t>
            </a:r>
            <a:r>
              <a:rPr lang="en-CA" sz="2000" b="1" dirty="0"/>
              <a:t>Save As - Browse</a:t>
            </a:r>
            <a:endParaRPr lang="en-GB" sz="2000" b="1" dirty="0"/>
          </a:p>
        </p:txBody>
      </p:sp>
      <p:sp>
        <p:nvSpPr>
          <p:cNvPr id="27" name="TextBox 26">
            <a:extLst>
              <a:ext uri="{FF2B5EF4-FFF2-40B4-BE49-F238E27FC236}">
                <a16:creationId xmlns:a16="http://schemas.microsoft.com/office/drawing/2014/main" id="{F6816251-259D-4645-AF7E-A5A62F2CCA20}"/>
              </a:ext>
            </a:extLst>
          </p:cNvPr>
          <p:cNvSpPr txBox="1"/>
          <p:nvPr/>
        </p:nvSpPr>
        <p:spPr>
          <a:xfrm>
            <a:off x="7132348" y="1384677"/>
            <a:ext cx="4991226" cy="369332"/>
          </a:xfrm>
          <a:prstGeom prst="rect">
            <a:avLst/>
          </a:prstGeom>
          <a:solidFill>
            <a:srgbClr val="FFF8E5"/>
          </a:solidFill>
          <a:ln w="19050">
            <a:solidFill>
              <a:schemeClr val="accent2"/>
            </a:solidFill>
          </a:ln>
        </p:spPr>
        <p:txBody>
          <a:bodyPr wrap="square" rtlCol="0">
            <a:spAutoFit/>
          </a:bodyPr>
          <a:lstStyle/>
          <a:p>
            <a:r>
              <a:rPr lang="en-CA" dirty="0"/>
              <a:t>Click on the </a:t>
            </a:r>
            <a:r>
              <a:rPr lang="en-CA" b="1" dirty="0"/>
              <a:t>Browse</a:t>
            </a:r>
            <a:r>
              <a:rPr lang="en-CA" dirty="0"/>
              <a:t> to launch a </a:t>
            </a:r>
            <a:r>
              <a:rPr lang="en-CA" b="1" dirty="0"/>
              <a:t>Save As</a:t>
            </a:r>
            <a:r>
              <a:rPr lang="en-CA" dirty="0"/>
              <a:t> dialog box.</a:t>
            </a:r>
            <a:endParaRPr lang="en-GB" dirty="0"/>
          </a:p>
        </p:txBody>
      </p:sp>
      <p:cxnSp>
        <p:nvCxnSpPr>
          <p:cNvPr id="28" name="Straight Arrow Connector 27">
            <a:extLst>
              <a:ext uri="{FF2B5EF4-FFF2-40B4-BE49-F238E27FC236}">
                <a16:creationId xmlns:a16="http://schemas.microsoft.com/office/drawing/2014/main" id="{5B6EC5C0-DA86-48F6-8D66-A87E58B7A3BB}"/>
              </a:ext>
            </a:extLst>
          </p:cNvPr>
          <p:cNvCxnSpPr>
            <a:cxnSpLocks/>
            <a:stCxn id="27" idx="1"/>
            <a:endCxn id="29" idx="0"/>
          </p:cNvCxnSpPr>
          <p:nvPr/>
        </p:nvCxnSpPr>
        <p:spPr>
          <a:xfrm flipH="1">
            <a:off x="5246022" y="1569343"/>
            <a:ext cx="1886326" cy="249790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9" name="Rectangle 28">
            <a:extLst>
              <a:ext uri="{FF2B5EF4-FFF2-40B4-BE49-F238E27FC236}">
                <a16:creationId xmlns:a16="http://schemas.microsoft.com/office/drawing/2014/main" id="{70A4BA4E-9E1D-469F-96EA-0956C54768C0}"/>
              </a:ext>
            </a:extLst>
          </p:cNvPr>
          <p:cNvSpPr/>
          <p:nvPr/>
        </p:nvSpPr>
        <p:spPr>
          <a:xfrm>
            <a:off x="3817272" y="4067252"/>
            <a:ext cx="2857500" cy="404098"/>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Slide Number Placeholder 2">
            <a:extLst>
              <a:ext uri="{FF2B5EF4-FFF2-40B4-BE49-F238E27FC236}">
                <a16:creationId xmlns:a16="http://schemas.microsoft.com/office/drawing/2014/main" id="{D49D3603-D376-40E5-8613-0D422BDEBC3A}"/>
              </a:ext>
            </a:extLst>
          </p:cNvPr>
          <p:cNvSpPr txBox="1">
            <a:spLocks/>
          </p:cNvSpPr>
          <p:nvPr/>
        </p:nvSpPr>
        <p:spPr>
          <a:xfrm>
            <a:off x="0" y="6601812"/>
            <a:ext cx="697761" cy="239326"/>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tx1"/>
                </a:solidFill>
              </a:rPr>
              <a:t>Slide </a:t>
            </a:r>
            <a:fld id="{C662AB10-2557-4585-9AB3-331B34F2A8FA}" type="slidenum">
              <a:rPr lang="en-GB" smtClean="0">
                <a:solidFill>
                  <a:schemeClr val="tx1"/>
                </a:solidFill>
              </a:rPr>
              <a:pPr/>
              <a:t>23</a:t>
            </a:fld>
            <a:endParaRPr lang="en-GB" dirty="0">
              <a:solidFill>
                <a:schemeClr val="tx1"/>
              </a:solidFill>
            </a:endParaRPr>
          </a:p>
        </p:txBody>
      </p:sp>
    </p:spTree>
    <p:extLst>
      <p:ext uri="{BB962C8B-B14F-4D97-AF65-F5344CB8AC3E}">
        <p14:creationId xmlns:p14="http://schemas.microsoft.com/office/powerpoint/2010/main" val="2719662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1+#ppt_w/2"/>
                                          </p:val>
                                        </p:tav>
                                        <p:tav tm="100000">
                                          <p:val>
                                            <p:strVal val="#ppt_x"/>
                                          </p:val>
                                        </p:tav>
                                      </p:tavLst>
                                    </p:anim>
                                    <p:anim calcmode="lin" valueType="num">
                                      <p:cBhvr additive="base">
                                        <p:cTn id="8" dur="500" fill="hold"/>
                                        <p:tgtEl>
                                          <p:spTgt spid="2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wipe(up)">
                                      <p:cBhvr>
                                        <p:cTn id="12" dur="500"/>
                                        <p:tgtEl>
                                          <p:spTgt spid="28"/>
                                        </p:tgtEl>
                                      </p:cBhvr>
                                    </p:animEffect>
                                  </p:childTnLst>
                                </p:cTn>
                              </p:par>
                            </p:childTnLst>
                          </p:cTn>
                        </p:par>
                        <p:par>
                          <p:cTn id="13" fill="hold">
                            <p:stCondLst>
                              <p:cond delay="1000"/>
                            </p:stCondLst>
                            <p:childTnLst>
                              <p:par>
                                <p:cTn id="14" presetID="22" presetClass="entr" presetSubtype="1" fill="hold" grpId="0" nodeType="afterEffect">
                                  <p:stCondLst>
                                    <p:cond delay="0"/>
                                  </p:stCondLst>
                                  <p:childTnLst>
                                    <p:set>
                                      <p:cBhvr>
                                        <p:cTn id="15" dur="1" fill="hold">
                                          <p:stCondLst>
                                            <p:cond delay="0"/>
                                          </p:stCondLst>
                                        </p:cTn>
                                        <p:tgtEl>
                                          <p:spTgt spid="29"/>
                                        </p:tgtEl>
                                        <p:attrNameLst>
                                          <p:attrName>style.visibility</p:attrName>
                                        </p:attrNameLst>
                                      </p:cBhvr>
                                      <p:to>
                                        <p:strVal val="visible"/>
                                      </p:to>
                                    </p:set>
                                    <p:animEffect transition="in" filter="wipe(up)">
                                      <p:cBhvr>
                                        <p:cTn id="16" dur="500"/>
                                        <p:tgtEl>
                                          <p:spTgt spid="29"/>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xit" presetSubtype="4" fill="hold" grpId="1" nodeType="clickEffect">
                                  <p:stCondLst>
                                    <p:cond delay="0"/>
                                  </p:stCondLst>
                                  <p:childTnLst>
                                    <p:animEffect transition="out" filter="wipe(down)">
                                      <p:cBhvr>
                                        <p:cTn id="20" dur="500"/>
                                        <p:tgtEl>
                                          <p:spTgt spid="29"/>
                                        </p:tgtEl>
                                      </p:cBhvr>
                                    </p:animEffect>
                                    <p:set>
                                      <p:cBhvr>
                                        <p:cTn id="21" dur="1" fill="hold">
                                          <p:stCondLst>
                                            <p:cond delay="499"/>
                                          </p:stCondLst>
                                        </p:cTn>
                                        <p:tgtEl>
                                          <p:spTgt spid="29"/>
                                        </p:tgtEl>
                                        <p:attrNameLst>
                                          <p:attrName>style.visibility</p:attrName>
                                        </p:attrNameLst>
                                      </p:cBhvr>
                                      <p:to>
                                        <p:strVal val="hidden"/>
                                      </p:to>
                                    </p:set>
                                  </p:childTnLst>
                                </p:cTn>
                              </p:par>
                            </p:childTnLst>
                          </p:cTn>
                        </p:par>
                        <p:par>
                          <p:cTn id="22" fill="hold">
                            <p:stCondLst>
                              <p:cond delay="500"/>
                            </p:stCondLst>
                            <p:childTnLst>
                              <p:par>
                                <p:cTn id="23" presetID="22" presetClass="exit" presetSubtype="4" fill="hold" nodeType="afterEffect">
                                  <p:stCondLst>
                                    <p:cond delay="0"/>
                                  </p:stCondLst>
                                  <p:childTnLst>
                                    <p:animEffect transition="out" filter="wipe(down)">
                                      <p:cBhvr>
                                        <p:cTn id="24" dur="500"/>
                                        <p:tgtEl>
                                          <p:spTgt spid="28"/>
                                        </p:tgtEl>
                                      </p:cBhvr>
                                    </p:animEffect>
                                    <p:set>
                                      <p:cBhvr>
                                        <p:cTn id="25" dur="1" fill="hold">
                                          <p:stCondLst>
                                            <p:cond delay="499"/>
                                          </p:stCondLst>
                                        </p:cTn>
                                        <p:tgtEl>
                                          <p:spTgt spid="28"/>
                                        </p:tgtEl>
                                        <p:attrNameLst>
                                          <p:attrName>style.visibility</p:attrName>
                                        </p:attrNameLst>
                                      </p:cBhvr>
                                      <p:to>
                                        <p:strVal val="hidden"/>
                                      </p:to>
                                    </p:set>
                                  </p:childTnLst>
                                </p:cTn>
                              </p:par>
                            </p:childTnLst>
                          </p:cTn>
                        </p:par>
                        <p:par>
                          <p:cTn id="26" fill="hold">
                            <p:stCondLst>
                              <p:cond delay="1000"/>
                            </p:stCondLst>
                            <p:childTnLst>
                              <p:par>
                                <p:cTn id="27" presetID="2" presetClass="exit" presetSubtype="2" fill="hold" grpId="1" nodeType="afterEffect">
                                  <p:stCondLst>
                                    <p:cond delay="0"/>
                                  </p:stCondLst>
                                  <p:childTnLst>
                                    <p:anim calcmode="lin" valueType="num">
                                      <p:cBhvr additive="base">
                                        <p:cTn id="28" dur="500"/>
                                        <p:tgtEl>
                                          <p:spTgt spid="27"/>
                                        </p:tgtEl>
                                        <p:attrNameLst>
                                          <p:attrName>ppt_x</p:attrName>
                                        </p:attrNameLst>
                                      </p:cBhvr>
                                      <p:tavLst>
                                        <p:tav tm="0">
                                          <p:val>
                                            <p:strVal val="ppt_x"/>
                                          </p:val>
                                        </p:tav>
                                        <p:tav tm="100000">
                                          <p:val>
                                            <p:strVal val="1+ppt_w/2"/>
                                          </p:val>
                                        </p:tav>
                                      </p:tavLst>
                                    </p:anim>
                                    <p:anim calcmode="lin" valueType="num">
                                      <p:cBhvr additive="base">
                                        <p:cTn id="29" dur="500"/>
                                        <p:tgtEl>
                                          <p:spTgt spid="27"/>
                                        </p:tgtEl>
                                        <p:attrNameLst>
                                          <p:attrName>ppt_y</p:attrName>
                                        </p:attrNameLst>
                                      </p:cBhvr>
                                      <p:tavLst>
                                        <p:tav tm="0">
                                          <p:val>
                                            <p:strVal val="ppt_y"/>
                                          </p:val>
                                        </p:tav>
                                        <p:tav tm="100000">
                                          <p:val>
                                            <p:strVal val="ppt_y"/>
                                          </p:val>
                                        </p:tav>
                                      </p:tavLst>
                                    </p:anim>
                                    <p:set>
                                      <p:cBhvr>
                                        <p:cTn id="30" dur="1" fill="hold">
                                          <p:stCondLst>
                                            <p:cond delay="499"/>
                                          </p:stCondLst>
                                        </p:cTn>
                                        <p:tgtEl>
                                          <p:spTgt spid="2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7" grpId="1" animBg="1"/>
      <p:bldP spid="29" grpId="0" animBg="1"/>
      <p:bldP spid="29" grpId="1"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A6CA1B55-5ED6-4764-8BBA-5A33041F08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60441" y="886830"/>
            <a:ext cx="9759939" cy="5903113"/>
          </a:xfrm>
          <a:prstGeom prst="rect">
            <a:avLst/>
          </a:prstGeom>
        </p:spPr>
      </p:pic>
      <p:sp>
        <p:nvSpPr>
          <p:cNvPr id="5" name="TextBox 4">
            <a:extLst>
              <a:ext uri="{FF2B5EF4-FFF2-40B4-BE49-F238E27FC236}">
                <a16:creationId xmlns:a16="http://schemas.microsoft.com/office/drawing/2014/main" id="{A021098C-E947-4E39-85EA-F71913C7C830}"/>
              </a:ext>
            </a:extLst>
          </p:cNvPr>
          <p:cNvSpPr txBox="1"/>
          <p:nvPr/>
        </p:nvSpPr>
        <p:spPr>
          <a:xfrm>
            <a:off x="6600826" y="363226"/>
            <a:ext cx="1733550" cy="369332"/>
          </a:xfrm>
          <a:prstGeom prst="rect">
            <a:avLst/>
          </a:prstGeom>
          <a:noFill/>
        </p:spPr>
        <p:txBody>
          <a:bodyPr wrap="square" rtlCol="0">
            <a:spAutoFit/>
          </a:bodyPr>
          <a:lstStyle/>
          <a:p>
            <a:r>
              <a:rPr lang="en-CA" dirty="0"/>
              <a:t>Print Workbook </a:t>
            </a:r>
            <a:endParaRPr lang="en-GB" dirty="0"/>
          </a:p>
        </p:txBody>
      </p:sp>
      <p:sp>
        <p:nvSpPr>
          <p:cNvPr id="14" name="TextBox 13">
            <a:extLst>
              <a:ext uri="{FF2B5EF4-FFF2-40B4-BE49-F238E27FC236}">
                <a16:creationId xmlns:a16="http://schemas.microsoft.com/office/drawing/2014/main" id="{E6F60109-9A2C-4630-9EFF-2E98EADE9E1C}"/>
              </a:ext>
            </a:extLst>
          </p:cNvPr>
          <p:cNvSpPr txBox="1"/>
          <p:nvPr/>
        </p:nvSpPr>
        <p:spPr>
          <a:xfrm>
            <a:off x="190501" y="123825"/>
            <a:ext cx="4391024" cy="400110"/>
          </a:xfrm>
          <a:prstGeom prst="rect">
            <a:avLst/>
          </a:prstGeom>
          <a:solidFill>
            <a:schemeClr val="bg1"/>
          </a:solidFill>
          <a:effectLst>
            <a:glow rad="101600">
              <a:schemeClr val="accent6">
                <a:satMod val="175000"/>
                <a:alpha val="40000"/>
              </a:schemeClr>
            </a:glow>
            <a:softEdge rad="31750"/>
          </a:effectLst>
        </p:spPr>
        <p:txBody>
          <a:bodyPr wrap="square" rtlCol="0">
            <a:spAutoFit/>
          </a:bodyPr>
          <a:lstStyle/>
          <a:p>
            <a:pPr algn="ctr"/>
            <a:r>
              <a:rPr lang="en-CA" sz="2000" dirty="0"/>
              <a:t>The Backstage: A Quick Overview – </a:t>
            </a:r>
            <a:r>
              <a:rPr lang="en-CA" sz="2000" b="1" dirty="0"/>
              <a:t>Print</a:t>
            </a:r>
            <a:endParaRPr lang="en-GB" sz="2000" b="1" dirty="0"/>
          </a:p>
        </p:txBody>
      </p:sp>
      <p:sp>
        <p:nvSpPr>
          <p:cNvPr id="27" name="TextBox 26">
            <a:extLst>
              <a:ext uri="{FF2B5EF4-FFF2-40B4-BE49-F238E27FC236}">
                <a16:creationId xmlns:a16="http://schemas.microsoft.com/office/drawing/2014/main" id="{F6816251-259D-4645-AF7E-A5A62F2CCA20}"/>
              </a:ext>
            </a:extLst>
          </p:cNvPr>
          <p:cNvSpPr txBox="1"/>
          <p:nvPr/>
        </p:nvSpPr>
        <p:spPr>
          <a:xfrm>
            <a:off x="190502" y="806529"/>
            <a:ext cx="3952874" cy="369332"/>
          </a:xfrm>
          <a:prstGeom prst="rect">
            <a:avLst/>
          </a:prstGeom>
          <a:solidFill>
            <a:srgbClr val="FFF8E5"/>
          </a:solidFill>
          <a:ln w="19050">
            <a:solidFill>
              <a:schemeClr val="accent2"/>
            </a:solidFill>
          </a:ln>
        </p:spPr>
        <p:txBody>
          <a:bodyPr wrap="square" rtlCol="0">
            <a:spAutoFit/>
          </a:bodyPr>
          <a:lstStyle/>
          <a:p>
            <a:r>
              <a:rPr lang="en-CA" dirty="0"/>
              <a:t>Click on </a:t>
            </a:r>
            <a:r>
              <a:rPr lang="en-CA" b="1" dirty="0"/>
              <a:t>Print</a:t>
            </a:r>
            <a:r>
              <a:rPr lang="en-CA" dirty="0"/>
              <a:t> from the navigation pane.</a:t>
            </a:r>
            <a:endParaRPr lang="en-GB" dirty="0"/>
          </a:p>
        </p:txBody>
      </p:sp>
      <p:cxnSp>
        <p:nvCxnSpPr>
          <p:cNvPr id="28" name="Straight Arrow Connector 27">
            <a:extLst>
              <a:ext uri="{FF2B5EF4-FFF2-40B4-BE49-F238E27FC236}">
                <a16:creationId xmlns:a16="http://schemas.microsoft.com/office/drawing/2014/main" id="{5B6EC5C0-DA86-48F6-8D66-A87E58B7A3BB}"/>
              </a:ext>
            </a:extLst>
          </p:cNvPr>
          <p:cNvCxnSpPr>
            <a:cxnSpLocks/>
            <a:stCxn id="27" idx="2"/>
            <a:endCxn id="29" idx="0"/>
          </p:cNvCxnSpPr>
          <p:nvPr/>
        </p:nvCxnSpPr>
        <p:spPr>
          <a:xfrm>
            <a:off x="2166939" y="1175861"/>
            <a:ext cx="867206" cy="3819017"/>
          </a:xfrm>
          <a:prstGeom prst="straightConnector1">
            <a:avLst/>
          </a:prstGeom>
          <a:ln w="19050">
            <a:gradFill>
              <a:gsLst>
                <a:gs pos="0">
                  <a:schemeClr val="accent2"/>
                </a:gs>
                <a:gs pos="35000">
                  <a:schemeClr val="accent2"/>
                </a:gs>
                <a:gs pos="70000">
                  <a:srgbClr val="FF0000"/>
                </a:gs>
                <a:gs pos="100000">
                  <a:srgbClr val="FF0000"/>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29" name="Rectangle 28">
            <a:extLst>
              <a:ext uri="{FF2B5EF4-FFF2-40B4-BE49-F238E27FC236}">
                <a16:creationId xmlns:a16="http://schemas.microsoft.com/office/drawing/2014/main" id="{70A4BA4E-9E1D-469F-96EA-0956C54768C0}"/>
              </a:ext>
            </a:extLst>
          </p:cNvPr>
          <p:cNvSpPr/>
          <p:nvPr/>
        </p:nvSpPr>
        <p:spPr>
          <a:xfrm>
            <a:off x="2394065" y="4994878"/>
            <a:ext cx="1280160" cy="351667"/>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CCD331B9-0E69-464E-9FFB-332FA43F1D76}"/>
              </a:ext>
            </a:extLst>
          </p:cNvPr>
          <p:cNvSpPr txBox="1"/>
          <p:nvPr/>
        </p:nvSpPr>
        <p:spPr>
          <a:xfrm>
            <a:off x="7325360" y="5273353"/>
            <a:ext cx="4497548" cy="646331"/>
          </a:xfrm>
          <a:prstGeom prst="rect">
            <a:avLst/>
          </a:prstGeom>
          <a:solidFill>
            <a:srgbClr val="FFF8E5"/>
          </a:solidFill>
          <a:ln w="19050">
            <a:solidFill>
              <a:schemeClr val="accent2"/>
            </a:solidFill>
          </a:ln>
        </p:spPr>
        <p:txBody>
          <a:bodyPr wrap="square" rtlCol="0">
            <a:spAutoFit/>
          </a:bodyPr>
          <a:lstStyle/>
          <a:p>
            <a:r>
              <a:rPr lang="en-CA" dirty="0"/>
              <a:t>You can make some of the more common setting changes from the ones shown here …</a:t>
            </a:r>
            <a:endParaRPr lang="en-GB" dirty="0"/>
          </a:p>
        </p:txBody>
      </p:sp>
      <p:cxnSp>
        <p:nvCxnSpPr>
          <p:cNvPr id="11" name="Straight Arrow Connector 10">
            <a:extLst>
              <a:ext uri="{FF2B5EF4-FFF2-40B4-BE49-F238E27FC236}">
                <a16:creationId xmlns:a16="http://schemas.microsoft.com/office/drawing/2014/main" id="{F099C978-CEA4-47BF-943B-345133A68A10}"/>
              </a:ext>
            </a:extLst>
          </p:cNvPr>
          <p:cNvCxnSpPr>
            <a:cxnSpLocks/>
            <a:stCxn id="10" idx="1"/>
          </p:cNvCxnSpPr>
          <p:nvPr/>
        </p:nvCxnSpPr>
        <p:spPr>
          <a:xfrm flipH="1" flipV="1">
            <a:off x="5895975" y="4800600"/>
            <a:ext cx="1429385" cy="795919"/>
          </a:xfrm>
          <a:prstGeom prst="straightConnector1">
            <a:avLst/>
          </a:prstGeom>
          <a:ln w="19050">
            <a:gradFill>
              <a:gsLst>
                <a:gs pos="0">
                  <a:schemeClr val="accent2"/>
                </a:gs>
                <a:gs pos="31000">
                  <a:schemeClr val="accent2"/>
                </a:gs>
                <a:gs pos="65000">
                  <a:srgbClr val="00B050"/>
                </a:gs>
                <a:gs pos="100000">
                  <a:srgbClr val="00B050"/>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70125AEF-5B0B-4487-B03B-9938EE64EAB5}"/>
              </a:ext>
            </a:extLst>
          </p:cNvPr>
          <p:cNvSpPr txBox="1"/>
          <p:nvPr/>
        </p:nvSpPr>
        <p:spPr>
          <a:xfrm>
            <a:off x="6896735" y="2780410"/>
            <a:ext cx="4497548" cy="646331"/>
          </a:xfrm>
          <a:prstGeom prst="rect">
            <a:avLst/>
          </a:prstGeom>
          <a:solidFill>
            <a:srgbClr val="FFF8E5"/>
          </a:solidFill>
          <a:ln w="19050">
            <a:solidFill>
              <a:schemeClr val="accent2"/>
            </a:solidFill>
          </a:ln>
        </p:spPr>
        <p:txBody>
          <a:bodyPr wrap="square" rtlCol="0">
            <a:spAutoFit/>
          </a:bodyPr>
          <a:lstStyle/>
          <a:p>
            <a:r>
              <a:rPr lang="en-CA" dirty="0"/>
              <a:t>… or you can launch the </a:t>
            </a:r>
            <a:r>
              <a:rPr lang="en-CA" b="1" dirty="0"/>
              <a:t>Printer Properties </a:t>
            </a:r>
            <a:r>
              <a:rPr lang="en-CA" dirty="0"/>
              <a:t>dialog for the printer you have selected.</a:t>
            </a:r>
            <a:endParaRPr lang="en-GB" dirty="0"/>
          </a:p>
        </p:txBody>
      </p:sp>
      <p:cxnSp>
        <p:nvCxnSpPr>
          <p:cNvPr id="35" name="Straight Arrow Connector 34">
            <a:extLst>
              <a:ext uri="{FF2B5EF4-FFF2-40B4-BE49-F238E27FC236}">
                <a16:creationId xmlns:a16="http://schemas.microsoft.com/office/drawing/2014/main" id="{DFF76177-03F5-47AE-90DF-FD852136E2EA}"/>
              </a:ext>
            </a:extLst>
          </p:cNvPr>
          <p:cNvCxnSpPr>
            <a:cxnSpLocks/>
            <a:stCxn id="34" idx="1"/>
            <a:endCxn id="36" idx="3"/>
          </p:cNvCxnSpPr>
          <p:nvPr/>
        </p:nvCxnSpPr>
        <p:spPr>
          <a:xfrm flipH="1">
            <a:off x="6120063" y="3103576"/>
            <a:ext cx="776672" cy="340522"/>
          </a:xfrm>
          <a:prstGeom prst="straightConnector1">
            <a:avLst/>
          </a:prstGeom>
          <a:ln w="19050">
            <a:gradFill>
              <a:gsLst>
                <a:gs pos="0">
                  <a:schemeClr val="accent2"/>
                </a:gs>
                <a:gs pos="34000">
                  <a:schemeClr val="accent2"/>
                </a:gs>
                <a:gs pos="64000">
                  <a:srgbClr val="00B050"/>
                </a:gs>
                <a:gs pos="100000">
                  <a:srgbClr val="00B050"/>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36" name="Rectangle 35">
            <a:extLst>
              <a:ext uri="{FF2B5EF4-FFF2-40B4-BE49-F238E27FC236}">
                <a16:creationId xmlns:a16="http://schemas.microsoft.com/office/drawing/2014/main" id="{931860EE-A8AA-4CE5-8D16-DAE883A5F5DE}"/>
              </a:ext>
            </a:extLst>
          </p:cNvPr>
          <p:cNvSpPr/>
          <p:nvPr/>
        </p:nvSpPr>
        <p:spPr>
          <a:xfrm>
            <a:off x="4117868" y="3134342"/>
            <a:ext cx="2002195" cy="619511"/>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TextBox 37">
            <a:extLst>
              <a:ext uri="{FF2B5EF4-FFF2-40B4-BE49-F238E27FC236}">
                <a16:creationId xmlns:a16="http://schemas.microsoft.com/office/drawing/2014/main" id="{92160D93-92D9-49F8-A455-0814C7A3A66B}"/>
              </a:ext>
            </a:extLst>
          </p:cNvPr>
          <p:cNvSpPr txBox="1"/>
          <p:nvPr/>
        </p:nvSpPr>
        <p:spPr>
          <a:xfrm>
            <a:off x="5093239" y="1050162"/>
            <a:ext cx="3952874" cy="369332"/>
          </a:xfrm>
          <a:prstGeom prst="rect">
            <a:avLst/>
          </a:prstGeom>
          <a:solidFill>
            <a:srgbClr val="FFF8E5"/>
          </a:solidFill>
          <a:ln w="19050">
            <a:solidFill>
              <a:schemeClr val="accent2"/>
            </a:solidFill>
          </a:ln>
        </p:spPr>
        <p:txBody>
          <a:bodyPr wrap="square" rtlCol="0">
            <a:spAutoFit/>
          </a:bodyPr>
          <a:lstStyle/>
          <a:p>
            <a:r>
              <a:rPr lang="en-CA" dirty="0"/>
              <a:t>When you are ready to print, click here.</a:t>
            </a:r>
            <a:endParaRPr lang="en-GB" dirty="0"/>
          </a:p>
        </p:txBody>
      </p:sp>
      <p:cxnSp>
        <p:nvCxnSpPr>
          <p:cNvPr id="39" name="Straight Arrow Connector 38">
            <a:extLst>
              <a:ext uri="{FF2B5EF4-FFF2-40B4-BE49-F238E27FC236}">
                <a16:creationId xmlns:a16="http://schemas.microsoft.com/office/drawing/2014/main" id="{E7BA4E73-24C5-4E43-B599-0274A9FFCFCE}"/>
              </a:ext>
            </a:extLst>
          </p:cNvPr>
          <p:cNvCxnSpPr>
            <a:cxnSpLocks/>
            <a:stCxn id="38" idx="1"/>
          </p:cNvCxnSpPr>
          <p:nvPr/>
        </p:nvCxnSpPr>
        <p:spPr>
          <a:xfrm flipH="1">
            <a:off x="4899734" y="1234828"/>
            <a:ext cx="193505" cy="707511"/>
          </a:xfrm>
          <a:prstGeom prst="straightConnector1">
            <a:avLst/>
          </a:prstGeom>
          <a:ln w="19050">
            <a:gradFill>
              <a:gsLst>
                <a:gs pos="0">
                  <a:schemeClr val="accent2"/>
                </a:gs>
                <a:gs pos="34000">
                  <a:schemeClr val="accent2"/>
                </a:gs>
                <a:gs pos="64000">
                  <a:srgbClr val="00B050"/>
                </a:gs>
                <a:gs pos="100000">
                  <a:srgbClr val="00B050"/>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40" name="Rectangle 39">
            <a:extLst>
              <a:ext uri="{FF2B5EF4-FFF2-40B4-BE49-F238E27FC236}">
                <a16:creationId xmlns:a16="http://schemas.microsoft.com/office/drawing/2014/main" id="{1E6421F1-AB72-4A74-9875-7650183646D3}"/>
              </a:ext>
            </a:extLst>
          </p:cNvPr>
          <p:cNvSpPr/>
          <p:nvPr/>
        </p:nvSpPr>
        <p:spPr>
          <a:xfrm>
            <a:off x="4100142" y="1892968"/>
            <a:ext cx="808742" cy="837405"/>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8" name="Picture 47">
            <a:extLst>
              <a:ext uri="{FF2B5EF4-FFF2-40B4-BE49-F238E27FC236}">
                <a16:creationId xmlns:a16="http://schemas.microsoft.com/office/drawing/2014/main" id="{88A6395D-198B-47B8-9977-D0BA476F94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84680" y="3762861"/>
            <a:ext cx="2093782" cy="4942402"/>
          </a:xfrm>
          <a:prstGeom prst="rect">
            <a:avLst/>
          </a:prstGeom>
          <a:ln w="19050">
            <a:solidFill>
              <a:srgbClr val="00B050"/>
            </a:solidFill>
          </a:ln>
        </p:spPr>
      </p:pic>
      <p:sp>
        <p:nvSpPr>
          <p:cNvPr id="18" name="Slide Number Placeholder 2">
            <a:extLst>
              <a:ext uri="{FF2B5EF4-FFF2-40B4-BE49-F238E27FC236}">
                <a16:creationId xmlns:a16="http://schemas.microsoft.com/office/drawing/2014/main" id="{6349D111-6790-4B33-AF73-92A105A958FE}"/>
              </a:ext>
            </a:extLst>
          </p:cNvPr>
          <p:cNvSpPr txBox="1">
            <a:spLocks/>
          </p:cNvSpPr>
          <p:nvPr/>
        </p:nvSpPr>
        <p:spPr>
          <a:xfrm>
            <a:off x="0" y="6601812"/>
            <a:ext cx="697761" cy="239326"/>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tx1"/>
                </a:solidFill>
              </a:rPr>
              <a:t>Slide </a:t>
            </a:r>
            <a:fld id="{C662AB10-2557-4585-9AB3-331B34F2A8FA}" type="slidenum">
              <a:rPr lang="en-GB" smtClean="0">
                <a:solidFill>
                  <a:schemeClr val="tx1"/>
                </a:solidFill>
              </a:rPr>
              <a:pPr/>
              <a:t>24</a:t>
            </a:fld>
            <a:endParaRPr lang="en-GB" dirty="0">
              <a:solidFill>
                <a:schemeClr val="tx1"/>
              </a:solidFill>
            </a:endParaRPr>
          </a:p>
        </p:txBody>
      </p:sp>
    </p:spTree>
    <p:extLst>
      <p:ext uri="{BB962C8B-B14F-4D97-AF65-F5344CB8AC3E}">
        <p14:creationId xmlns:p14="http://schemas.microsoft.com/office/powerpoint/2010/main" val="4026007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0-#ppt_w/2"/>
                                          </p:val>
                                        </p:tav>
                                        <p:tav tm="100000">
                                          <p:val>
                                            <p:strVal val="#ppt_x"/>
                                          </p:val>
                                        </p:tav>
                                      </p:tavLst>
                                    </p:anim>
                                    <p:anim calcmode="lin" valueType="num">
                                      <p:cBhvr additive="base">
                                        <p:cTn id="8" dur="500" fill="hold"/>
                                        <p:tgtEl>
                                          <p:spTgt spid="27"/>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wipe(up)">
                                      <p:cBhvr>
                                        <p:cTn id="12" dur="500"/>
                                        <p:tgtEl>
                                          <p:spTgt spid="28"/>
                                        </p:tgtEl>
                                      </p:cBhvr>
                                    </p:animEffect>
                                  </p:childTnLst>
                                </p:cTn>
                              </p:par>
                            </p:childTnLst>
                          </p:cTn>
                        </p:par>
                        <p:par>
                          <p:cTn id="13" fill="hold">
                            <p:stCondLst>
                              <p:cond delay="1000"/>
                            </p:stCondLst>
                            <p:childTnLst>
                              <p:par>
                                <p:cTn id="14" presetID="22" presetClass="entr" presetSubtype="1" fill="hold" grpId="0" nodeType="afterEffect">
                                  <p:stCondLst>
                                    <p:cond delay="0"/>
                                  </p:stCondLst>
                                  <p:childTnLst>
                                    <p:set>
                                      <p:cBhvr>
                                        <p:cTn id="15" dur="1" fill="hold">
                                          <p:stCondLst>
                                            <p:cond delay="0"/>
                                          </p:stCondLst>
                                        </p:cTn>
                                        <p:tgtEl>
                                          <p:spTgt spid="29"/>
                                        </p:tgtEl>
                                        <p:attrNameLst>
                                          <p:attrName>style.visibility</p:attrName>
                                        </p:attrNameLst>
                                      </p:cBhvr>
                                      <p:to>
                                        <p:strVal val="visible"/>
                                      </p:to>
                                    </p:set>
                                    <p:animEffect transition="in" filter="wipe(up)">
                                      <p:cBhvr>
                                        <p:cTn id="16" dur="500"/>
                                        <p:tgtEl>
                                          <p:spTgt spid="29"/>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2"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additive="base">
                                        <p:cTn id="21" dur="500" fill="hold"/>
                                        <p:tgtEl>
                                          <p:spTgt spid="10"/>
                                        </p:tgtEl>
                                        <p:attrNameLst>
                                          <p:attrName>ppt_x</p:attrName>
                                        </p:attrNameLst>
                                      </p:cBhvr>
                                      <p:tavLst>
                                        <p:tav tm="0">
                                          <p:val>
                                            <p:strVal val="1+#ppt_w/2"/>
                                          </p:val>
                                        </p:tav>
                                        <p:tav tm="100000">
                                          <p:val>
                                            <p:strVal val="#ppt_x"/>
                                          </p:val>
                                        </p:tav>
                                      </p:tavLst>
                                    </p:anim>
                                    <p:anim calcmode="lin" valueType="num">
                                      <p:cBhvr additive="base">
                                        <p:cTn id="22" dur="500" fill="hold"/>
                                        <p:tgtEl>
                                          <p:spTgt spid="10"/>
                                        </p:tgtEl>
                                        <p:attrNameLst>
                                          <p:attrName>ppt_y</p:attrName>
                                        </p:attrNameLst>
                                      </p:cBhvr>
                                      <p:tavLst>
                                        <p:tav tm="0">
                                          <p:val>
                                            <p:strVal val="#ppt_y"/>
                                          </p:val>
                                        </p:tav>
                                        <p:tav tm="100000">
                                          <p:val>
                                            <p:strVal val="#ppt_y"/>
                                          </p:val>
                                        </p:tav>
                                      </p:tavLst>
                                    </p:anim>
                                  </p:childTnLst>
                                </p:cTn>
                              </p:par>
                            </p:childTnLst>
                          </p:cTn>
                        </p:par>
                        <p:par>
                          <p:cTn id="23" fill="hold">
                            <p:stCondLst>
                              <p:cond delay="500"/>
                            </p:stCondLst>
                            <p:childTnLst>
                              <p:par>
                                <p:cTn id="24" presetID="22" presetClass="exit" presetSubtype="4" fill="hold" grpId="1" nodeType="afterEffect">
                                  <p:stCondLst>
                                    <p:cond delay="0"/>
                                  </p:stCondLst>
                                  <p:childTnLst>
                                    <p:animEffect transition="out" filter="wipe(down)">
                                      <p:cBhvr>
                                        <p:cTn id="25" dur="500"/>
                                        <p:tgtEl>
                                          <p:spTgt spid="29"/>
                                        </p:tgtEl>
                                      </p:cBhvr>
                                    </p:animEffect>
                                    <p:set>
                                      <p:cBhvr>
                                        <p:cTn id="26" dur="1" fill="hold">
                                          <p:stCondLst>
                                            <p:cond delay="499"/>
                                          </p:stCondLst>
                                        </p:cTn>
                                        <p:tgtEl>
                                          <p:spTgt spid="29"/>
                                        </p:tgtEl>
                                        <p:attrNameLst>
                                          <p:attrName>style.visibility</p:attrName>
                                        </p:attrNameLst>
                                      </p:cBhvr>
                                      <p:to>
                                        <p:strVal val="hidden"/>
                                      </p:to>
                                    </p:set>
                                  </p:childTnLst>
                                </p:cTn>
                              </p:par>
                              <p:par>
                                <p:cTn id="27" presetID="22" presetClass="exit" presetSubtype="4" fill="hold" nodeType="withEffect">
                                  <p:stCondLst>
                                    <p:cond delay="0"/>
                                  </p:stCondLst>
                                  <p:childTnLst>
                                    <p:animEffect transition="out" filter="wipe(down)">
                                      <p:cBhvr>
                                        <p:cTn id="28" dur="500"/>
                                        <p:tgtEl>
                                          <p:spTgt spid="28"/>
                                        </p:tgtEl>
                                      </p:cBhvr>
                                    </p:animEffect>
                                    <p:set>
                                      <p:cBhvr>
                                        <p:cTn id="29" dur="1" fill="hold">
                                          <p:stCondLst>
                                            <p:cond delay="499"/>
                                          </p:stCondLst>
                                        </p:cTn>
                                        <p:tgtEl>
                                          <p:spTgt spid="28"/>
                                        </p:tgtEl>
                                        <p:attrNameLst>
                                          <p:attrName>style.visibility</p:attrName>
                                        </p:attrNameLst>
                                      </p:cBhvr>
                                      <p:to>
                                        <p:strVal val="hidden"/>
                                      </p:to>
                                    </p:set>
                                  </p:childTnLst>
                                </p:cTn>
                              </p:par>
                              <p:par>
                                <p:cTn id="30" presetID="22" presetClass="entr" presetSubtype="2" fill="hold" nodeType="with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right)">
                                      <p:cBhvr>
                                        <p:cTn id="32" dur="500"/>
                                        <p:tgtEl>
                                          <p:spTgt spid="11"/>
                                        </p:tgtEl>
                                      </p:cBhvr>
                                    </p:animEffect>
                                  </p:childTnLst>
                                </p:cTn>
                              </p:par>
                              <p:par>
                                <p:cTn id="33" presetID="2" presetClass="exit" presetSubtype="9" fill="hold" grpId="1" nodeType="withEffect">
                                  <p:stCondLst>
                                    <p:cond delay="0"/>
                                  </p:stCondLst>
                                  <p:childTnLst>
                                    <p:anim calcmode="lin" valueType="num">
                                      <p:cBhvr additive="base">
                                        <p:cTn id="34" dur="500"/>
                                        <p:tgtEl>
                                          <p:spTgt spid="27"/>
                                        </p:tgtEl>
                                        <p:attrNameLst>
                                          <p:attrName>ppt_x</p:attrName>
                                        </p:attrNameLst>
                                      </p:cBhvr>
                                      <p:tavLst>
                                        <p:tav tm="0">
                                          <p:val>
                                            <p:strVal val="ppt_x"/>
                                          </p:val>
                                        </p:tav>
                                        <p:tav tm="100000">
                                          <p:val>
                                            <p:strVal val="0-ppt_w/2"/>
                                          </p:val>
                                        </p:tav>
                                      </p:tavLst>
                                    </p:anim>
                                    <p:anim calcmode="lin" valueType="num">
                                      <p:cBhvr additive="base">
                                        <p:cTn id="35" dur="500"/>
                                        <p:tgtEl>
                                          <p:spTgt spid="27"/>
                                        </p:tgtEl>
                                        <p:attrNameLst>
                                          <p:attrName>ppt_y</p:attrName>
                                        </p:attrNameLst>
                                      </p:cBhvr>
                                      <p:tavLst>
                                        <p:tav tm="0">
                                          <p:val>
                                            <p:strVal val="ppt_y"/>
                                          </p:val>
                                        </p:tav>
                                        <p:tav tm="100000">
                                          <p:val>
                                            <p:strVal val="0-ppt_h/2"/>
                                          </p:val>
                                        </p:tav>
                                      </p:tavLst>
                                    </p:anim>
                                    <p:set>
                                      <p:cBhvr>
                                        <p:cTn id="36" dur="1" fill="hold">
                                          <p:stCondLst>
                                            <p:cond delay="499"/>
                                          </p:stCondLst>
                                        </p:cTn>
                                        <p:tgtEl>
                                          <p:spTgt spid="27"/>
                                        </p:tgtEl>
                                        <p:attrNameLst>
                                          <p:attrName>style.visibility</p:attrName>
                                        </p:attrNameLst>
                                      </p:cBhvr>
                                      <p:to>
                                        <p:strVal val="hidden"/>
                                      </p:to>
                                    </p:set>
                                  </p:childTnLst>
                                </p:cTn>
                              </p:par>
                            </p:childTnLst>
                          </p:cTn>
                        </p:par>
                        <p:par>
                          <p:cTn id="37" fill="hold">
                            <p:stCondLst>
                              <p:cond delay="1000"/>
                            </p:stCondLst>
                            <p:childTnLst>
                              <p:par>
                                <p:cTn id="38" presetID="64" presetClass="path" presetSubtype="0" accel="25000" decel="25000" fill="hold" nodeType="afterEffect">
                                  <p:stCondLst>
                                    <p:cond delay="0"/>
                                  </p:stCondLst>
                                  <p:childTnLst>
                                    <p:animMotion origin="layout" path="M -3.33333E-6 2.22222E-6 L -3.33333E-6 -0.25 " pathEditMode="relative" rAng="0" ptsTypes="AA">
                                      <p:cBhvr>
                                        <p:cTn id="39" dur="1000" fill="hold"/>
                                        <p:tgtEl>
                                          <p:spTgt spid="48"/>
                                        </p:tgtEl>
                                        <p:attrNameLst>
                                          <p:attrName>ppt_x</p:attrName>
                                          <p:attrName>ppt_y</p:attrName>
                                        </p:attrNameLst>
                                      </p:cBhvr>
                                      <p:rCtr x="0" y="-12500"/>
                                    </p:animMotion>
                                  </p:childTnLst>
                                </p:cTn>
                              </p:par>
                            </p:childTnLst>
                          </p:cTn>
                        </p:par>
                      </p:childTnLst>
                    </p:cTn>
                  </p:par>
                  <p:par>
                    <p:cTn id="40" fill="hold">
                      <p:stCondLst>
                        <p:cond delay="indefinite"/>
                      </p:stCondLst>
                      <p:childTnLst>
                        <p:par>
                          <p:cTn id="41" fill="hold">
                            <p:stCondLst>
                              <p:cond delay="0"/>
                            </p:stCondLst>
                            <p:childTnLst>
                              <p:par>
                                <p:cTn id="42" presetID="1" presetClass="exit" presetSubtype="0" fill="hold" nodeType="clickEffect">
                                  <p:stCondLst>
                                    <p:cond delay="0"/>
                                  </p:stCondLst>
                                  <p:childTnLst>
                                    <p:set>
                                      <p:cBhvr>
                                        <p:cTn id="43" dur="1" fill="hold">
                                          <p:stCondLst>
                                            <p:cond delay="0"/>
                                          </p:stCondLst>
                                        </p:cTn>
                                        <p:tgtEl>
                                          <p:spTgt spid="48"/>
                                        </p:tgtEl>
                                        <p:attrNameLst>
                                          <p:attrName>style.visibility</p:attrName>
                                        </p:attrNameLst>
                                      </p:cBhvr>
                                      <p:to>
                                        <p:strVal val="hidden"/>
                                      </p:to>
                                    </p:set>
                                  </p:childTnLst>
                                </p:cTn>
                              </p:par>
                            </p:childTnLst>
                          </p:cTn>
                        </p:par>
                        <p:par>
                          <p:cTn id="44" fill="hold">
                            <p:stCondLst>
                              <p:cond delay="0"/>
                            </p:stCondLst>
                            <p:childTnLst>
                              <p:par>
                                <p:cTn id="45" presetID="22" presetClass="exit" presetSubtype="8" fill="hold" nodeType="afterEffect">
                                  <p:stCondLst>
                                    <p:cond delay="0"/>
                                  </p:stCondLst>
                                  <p:childTnLst>
                                    <p:animEffect transition="out" filter="wipe(left)">
                                      <p:cBhvr>
                                        <p:cTn id="46" dur="500"/>
                                        <p:tgtEl>
                                          <p:spTgt spid="11"/>
                                        </p:tgtEl>
                                      </p:cBhvr>
                                    </p:animEffect>
                                    <p:set>
                                      <p:cBhvr>
                                        <p:cTn id="47" dur="1" fill="hold">
                                          <p:stCondLst>
                                            <p:cond delay="499"/>
                                          </p:stCondLst>
                                        </p:cTn>
                                        <p:tgtEl>
                                          <p:spTgt spid="11"/>
                                        </p:tgtEl>
                                        <p:attrNameLst>
                                          <p:attrName>style.visibility</p:attrName>
                                        </p:attrNameLst>
                                      </p:cBhvr>
                                      <p:to>
                                        <p:strVal val="hidden"/>
                                      </p:to>
                                    </p:set>
                                  </p:childTnLst>
                                </p:cTn>
                              </p:par>
                            </p:childTnLst>
                          </p:cTn>
                        </p:par>
                        <p:par>
                          <p:cTn id="48" fill="hold">
                            <p:stCondLst>
                              <p:cond delay="500"/>
                            </p:stCondLst>
                            <p:childTnLst>
                              <p:par>
                                <p:cTn id="49" presetID="2" presetClass="exit" presetSubtype="2" fill="hold" grpId="1" nodeType="afterEffect">
                                  <p:stCondLst>
                                    <p:cond delay="0"/>
                                  </p:stCondLst>
                                  <p:childTnLst>
                                    <p:anim calcmode="lin" valueType="num">
                                      <p:cBhvr additive="base">
                                        <p:cTn id="50" dur="500"/>
                                        <p:tgtEl>
                                          <p:spTgt spid="10"/>
                                        </p:tgtEl>
                                        <p:attrNameLst>
                                          <p:attrName>ppt_x</p:attrName>
                                        </p:attrNameLst>
                                      </p:cBhvr>
                                      <p:tavLst>
                                        <p:tav tm="0">
                                          <p:val>
                                            <p:strVal val="ppt_x"/>
                                          </p:val>
                                        </p:tav>
                                        <p:tav tm="100000">
                                          <p:val>
                                            <p:strVal val="1+ppt_w/2"/>
                                          </p:val>
                                        </p:tav>
                                      </p:tavLst>
                                    </p:anim>
                                    <p:anim calcmode="lin" valueType="num">
                                      <p:cBhvr additive="base">
                                        <p:cTn id="51" dur="500"/>
                                        <p:tgtEl>
                                          <p:spTgt spid="10"/>
                                        </p:tgtEl>
                                        <p:attrNameLst>
                                          <p:attrName>ppt_y</p:attrName>
                                        </p:attrNameLst>
                                      </p:cBhvr>
                                      <p:tavLst>
                                        <p:tav tm="0">
                                          <p:val>
                                            <p:strVal val="ppt_y"/>
                                          </p:val>
                                        </p:tav>
                                        <p:tav tm="100000">
                                          <p:val>
                                            <p:strVal val="ppt_y"/>
                                          </p:val>
                                        </p:tav>
                                      </p:tavLst>
                                    </p:anim>
                                    <p:set>
                                      <p:cBhvr>
                                        <p:cTn id="52" dur="1" fill="hold">
                                          <p:stCondLst>
                                            <p:cond delay="499"/>
                                          </p:stCondLst>
                                        </p:cTn>
                                        <p:tgtEl>
                                          <p:spTgt spid="10"/>
                                        </p:tgtEl>
                                        <p:attrNameLst>
                                          <p:attrName>style.visibility</p:attrName>
                                        </p:attrNameLst>
                                      </p:cBhvr>
                                      <p:to>
                                        <p:strVal val="hidden"/>
                                      </p:to>
                                    </p:set>
                                  </p:childTnLst>
                                </p:cTn>
                              </p:par>
                            </p:childTnLst>
                          </p:cTn>
                        </p:par>
                        <p:par>
                          <p:cTn id="53" fill="hold">
                            <p:stCondLst>
                              <p:cond delay="1000"/>
                            </p:stCondLst>
                            <p:childTnLst>
                              <p:par>
                                <p:cTn id="54" presetID="2" presetClass="entr" presetSubtype="2" fill="hold" grpId="0" nodeType="afterEffect">
                                  <p:stCondLst>
                                    <p:cond delay="0"/>
                                  </p:stCondLst>
                                  <p:childTnLst>
                                    <p:set>
                                      <p:cBhvr>
                                        <p:cTn id="55" dur="1" fill="hold">
                                          <p:stCondLst>
                                            <p:cond delay="0"/>
                                          </p:stCondLst>
                                        </p:cTn>
                                        <p:tgtEl>
                                          <p:spTgt spid="34"/>
                                        </p:tgtEl>
                                        <p:attrNameLst>
                                          <p:attrName>style.visibility</p:attrName>
                                        </p:attrNameLst>
                                      </p:cBhvr>
                                      <p:to>
                                        <p:strVal val="visible"/>
                                      </p:to>
                                    </p:set>
                                    <p:anim calcmode="lin" valueType="num">
                                      <p:cBhvr additive="base">
                                        <p:cTn id="56" dur="500" fill="hold"/>
                                        <p:tgtEl>
                                          <p:spTgt spid="34"/>
                                        </p:tgtEl>
                                        <p:attrNameLst>
                                          <p:attrName>ppt_x</p:attrName>
                                        </p:attrNameLst>
                                      </p:cBhvr>
                                      <p:tavLst>
                                        <p:tav tm="0">
                                          <p:val>
                                            <p:strVal val="1+#ppt_w/2"/>
                                          </p:val>
                                        </p:tav>
                                        <p:tav tm="100000">
                                          <p:val>
                                            <p:strVal val="#ppt_x"/>
                                          </p:val>
                                        </p:tav>
                                      </p:tavLst>
                                    </p:anim>
                                    <p:anim calcmode="lin" valueType="num">
                                      <p:cBhvr additive="base">
                                        <p:cTn id="57" dur="500" fill="hold"/>
                                        <p:tgtEl>
                                          <p:spTgt spid="34"/>
                                        </p:tgtEl>
                                        <p:attrNameLst>
                                          <p:attrName>ppt_y</p:attrName>
                                        </p:attrNameLst>
                                      </p:cBhvr>
                                      <p:tavLst>
                                        <p:tav tm="0">
                                          <p:val>
                                            <p:strVal val="#ppt_y"/>
                                          </p:val>
                                        </p:tav>
                                        <p:tav tm="100000">
                                          <p:val>
                                            <p:strVal val="#ppt_y"/>
                                          </p:val>
                                        </p:tav>
                                      </p:tavLst>
                                    </p:anim>
                                  </p:childTnLst>
                                </p:cTn>
                              </p:par>
                            </p:childTnLst>
                          </p:cTn>
                        </p:par>
                        <p:par>
                          <p:cTn id="58" fill="hold">
                            <p:stCondLst>
                              <p:cond delay="1500"/>
                            </p:stCondLst>
                            <p:childTnLst>
                              <p:par>
                                <p:cTn id="59" presetID="22" presetClass="entr" presetSubtype="2" fill="hold" nodeType="afterEffect">
                                  <p:stCondLst>
                                    <p:cond delay="0"/>
                                  </p:stCondLst>
                                  <p:childTnLst>
                                    <p:set>
                                      <p:cBhvr>
                                        <p:cTn id="60" dur="1" fill="hold">
                                          <p:stCondLst>
                                            <p:cond delay="0"/>
                                          </p:stCondLst>
                                        </p:cTn>
                                        <p:tgtEl>
                                          <p:spTgt spid="35"/>
                                        </p:tgtEl>
                                        <p:attrNameLst>
                                          <p:attrName>style.visibility</p:attrName>
                                        </p:attrNameLst>
                                      </p:cBhvr>
                                      <p:to>
                                        <p:strVal val="visible"/>
                                      </p:to>
                                    </p:set>
                                    <p:animEffect transition="in" filter="wipe(right)">
                                      <p:cBhvr>
                                        <p:cTn id="61" dur="500"/>
                                        <p:tgtEl>
                                          <p:spTgt spid="35"/>
                                        </p:tgtEl>
                                      </p:cBhvr>
                                    </p:animEffect>
                                  </p:childTnLst>
                                </p:cTn>
                              </p:par>
                            </p:childTnLst>
                          </p:cTn>
                        </p:par>
                        <p:par>
                          <p:cTn id="62" fill="hold">
                            <p:stCondLst>
                              <p:cond delay="2000"/>
                            </p:stCondLst>
                            <p:childTnLst>
                              <p:par>
                                <p:cTn id="63" presetID="22" presetClass="entr" presetSubtype="2" fill="hold" grpId="0" nodeType="afterEffect">
                                  <p:stCondLst>
                                    <p:cond delay="0"/>
                                  </p:stCondLst>
                                  <p:childTnLst>
                                    <p:set>
                                      <p:cBhvr>
                                        <p:cTn id="64" dur="1" fill="hold">
                                          <p:stCondLst>
                                            <p:cond delay="0"/>
                                          </p:stCondLst>
                                        </p:cTn>
                                        <p:tgtEl>
                                          <p:spTgt spid="36"/>
                                        </p:tgtEl>
                                        <p:attrNameLst>
                                          <p:attrName>style.visibility</p:attrName>
                                        </p:attrNameLst>
                                      </p:cBhvr>
                                      <p:to>
                                        <p:strVal val="visible"/>
                                      </p:to>
                                    </p:set>
                                    <p:animEffect transition="in" filter="wipe(right)">
                                      <p:cBhvr>
                                        <p:cTn id="65" dur="500"/>
                                        <p:tgtEl>
                                          <p:spTgt spid="36"/>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xit" presetSubtype="8" fill="hold" grpId="1" nodeType="clickEffect">
                                  <p:stCondLst>
                                    <p:cond delay="0"/>
                                  </p:stCondLst>
                                  <p:childTnLst>
                                    <p:animEffect transition="out" filter="wipe(left)">
                                      <p:cBhvr>
                                        <p:cTn id="69" dur="500"/>
                                        <p:tgtEl>
                                          <p:spTgt spid="36"/>
                                        </p:tgtEl>
                                      </p:cBhvr>
                                    </p:animEffect>
                                    <p:set>
                                      <p:cBhvr>
                                        <p:cTn id="70" dur="1" fill="hold">
                                          <p:stCondLst>
                                            <p:cond delay="499"/>
                                          </p:stCondLst>
                                        </p:cTn>
                                        <p:tgtEl>
                                          <p:spTgt spid="36"/>
                                        </p:tgtEl>
                                        <p:attrNameLst>
                                          <p:attrName>style.visibility</p:attrName>
                                        </p:attrNameLst>
                                      </p:cBhvr>
                                      <p:to>
                                        <p:strVal val="hidden"/>
                                      </p:to>
                                    </p:set>
                                  </p:childTnLst>
                                </p:cTn>
                              </p:par>
                            </p:childTnLst>
                          </p:cTn>
                        </p:par>
                        <p:par>
                          <p:cTn id="71" fill="hold">
                            <p:stCondLst>
                              <p:cond delay="500"/>
                            </p:stCondLst>
                            <p:childTnLst>
                              <p:par>
                                <p:cTn id="72" presetID="22" presetClass="exit" presetSubtype="8" fill="hold" nodeType="afterEffect">
                                  <p:stCondLst>
                                    <p:cond delay="0"/>
                                  </p:stCondLst>
                                  <p:childTnLst>
                                    <p:animEffect transition="out" filter="wipe(left)">
                                      <p:cBhvr>
                                        <p:cTn id="73" dur="500"/>
                                        <p:tgtEl>
                                          <p:spTgt spid="35"/>
                                        </p:tgtEl>
                                      </p:cBhvr>
                                    </p:animEffect>
                                    <p:set>
                                      <p:cBhvr>
                                        <p:cTn id="74" dur="1" fill="hold">
                                          <p:stCondLst>
                                            <p:cond delay="499"/>
                                          </p:stCondLst>
                                        </p:cTn>
                                        <p:tgtEl>
                                          <p:spTgt spid="35"/>
                                        </p:tgtEl>
                                        <p:attrNameLst>
                                          <p:attrName>style.visibility</p:attrName>
                                        </p:attrNameLst>
                                      </p:cBhvr>
                                      <p:to>
                                        <p:strVal val="hidden"/>
                                      </p:to>
                                    </p:set>
                                  </p:childTnLst>
                                </p:cTn>
                              </p:par>
                            </p:childTnLst>
                          </p:cTn>
                        </p:par>
                        <p:par>
                          <p:cTn id="75" fill="hold">
                            <p:stCondLst>
                              <p:cond delay="1000"/>
                            </p:stCondLst>
                            <p:childTnLst>
                              <p:par>
                                <p:cTn id="76" presetID="2" presetClass="exit" presetSubtype="2" fill="hold" grpId="1" nodeType="afterEffect">
                                  <p:stCondLst>
                                    <p:cond delay="0"/>
                                  </p:stCondLst>
                                  <p:childTnLst>
                                    <p:anim calcmode="lin" valueType="num">
                                      <p:cBhvr additive="base">
                                        <p:cTn id="77" dur="500"/>
                                        <p:tgtEl>
                                          <p:spTgt spid="34"/>
                                        </p:tgtEl>
                                        <p:attrNameLst>
                                          <p:attrName>ppt_x</p:attrName>
                                        </p:attrNameLst>
                                      </p:cBhvr>
                                      <p:tavLst>
                                        <p:tav tm="0">
                                          <p:val>
                                            <p:strVal val="ppt_x"/>
                                          </p:val>
                                        </p:tav>
                                        <p:tav tm="100000">
                                          <p:val>
                                            <p:strVal val="1+ppt_w/2"/>
                                          </p:val>
                                        </p:tav>
                                      </p:tavLst>
                                    </p:anim>
                                    <p:anim calcmode="lin" valueType="num">
                                      <p:cBhvr additive="base">
                                        <p:cTn id="78" dur="500"/>
                                        <p:tgtEl>
                                          <p:spTgt spid="34"/>
                                        </p:tgtEl>
                                        <p:attrNameLst>
                                          <p:attrName>ppt_y</p:attrName>
                                        </p:attrNameLst>
                                      </p:cBhvr>
                                      <p:tavLst>
                                        <p:tav tm="0">
                                          <p:val>
                                            <p:strVal val="ppt_y"/>
                                          </p:val>
                                        </p:tav>
                                        <p:tav tm="100000">
                                          <p:val>
                                            <p:strVal val="ppt_y"/>
                                          </p:val>
                                        </p:tav>
                                      </p:tavLst>
                                    </p:anim>
                                    <p:set>
                                      <p:cBhvr>
                                        <p:cTn id="79" dur="1" fill="hold">
                                          <p:stCondLst>
                                            <p:cond delay="499"/>
                                          </p:stCondLst>
                                        </p:cTn>
                                        <p:tgtEl>
                                          <p:spTgt spid="34"/>
                                        </p:tgtEl>
                                        <p:attrNameLst>
                                          <p:attrName>style.visibility</p:attrName>
                                        </p:attrNameLst>
                                      </p:cBhvr>
                                      <p:to>
                                        <p:strVal val="hidden"/>
                                      </p:to>
                                    </p:set>
                                  </p:childTnLst>
                                </p:cTn>
                              </p:par>
                            </p:childTnLst>
                          </p:cTn>
                        </p:par>
                        <p:par>
                          <p:cTn id="80" fill="hold">
                            <p:stCondLst>
                              <p:cond delay="1500"/>
                            </p:stCondLst>
                            <p:childTnLst>
                              <p:par>
                                <p:cTn id="81" presetID="2" presetClass="entr" presetSubtype="2" fill="hold" grpId="0" nodeType="afterEffect">
                                  <p:stCondLst>
                                    <p:cond delay="0"/>
                                  </p:stCondLst>
                                  <p:childTnLst>
                                    <p:set>
                                      <p:cBhvr>
                                        <p:cTn id="82" dur="1" fill="hold">
                                          <p:stCondLst>
                                            <p:cond delay="0"/>
                                          </p:stCondLst>
                                        </p:cTn>
                                        <p:tgtEl>
                                          <p:spTgt spid="38"/>
                                        </p:tgtEl>
                                        <p:attrNameLst>
                                          <p:attrName>style.visibility</p:attrName>
                                        </p:attrNameLst>
                                      </p:cBhvr>
                                      <p:to>
                                        <p:strVal val="visible"/>
                                      </p:to>
                                    </p:set>
                                    <p:anim calcmode="lin" valueType="num">
                                      <p:cBhvr additive="base">
                                        <p:cTn id="83" dur="500" fill="hold"/>
                                        <p:tgtEl>
                                          <p:spTgt spid="38"/>
                                        </p:tgtEl>
                                        <p:attrNameLst>
                                          <p:attrName>ppt_x</p:attrName>
                                        </p:attrNameLst>
                                      </p:cBhvr>
                                      <p:tavLst>
                                        <p:tav tm="0">
                                          <p:val>
                                            <p:strVal val="1+#ppt_w/2"/>
                                          </p:val>
                                        </p:tav>
                                        <p:tav tm="100000">
                                          <p:val>
                                            <p:strVal val="#ppt_x"/>
                                          </p:val>
                                        </p:tav>
                                      </p:tavLst>
                                    </p:anim>
                                    <p:anim calcmode="lin" valueType="num">
                                      <p:cBhvr additive="base">
                                        <p:cTn id="84" dur="500" fill="hold"/>
                                        <p:tgtEl>
                                          <p:spTgt spid="38"/>
                                        </p:tgtEl>
                                        <p:attrNameLst>
                                          <p:attrName>ppt_y</p:attrName>
                                        </p:attrNameLst>
                                      </p:cBhvr>
                                      <p:tavLst>
                                        <p:tav tm="0">
                                          <p:val>
                                            <p:strVal val="#ppt_y"/>
                                          </p:val>
                                        </p:tav>
                                        <p:tav tm="100000">
                                          <p:val>
                                            <p:strVal val="#ppt_y"/>
                                          </p:val>
                                        </p:tav>
                                      </p:tavLst>
                                    </p:anim>
                                  </p:childTnLst>
                                </p:cTn>
                              </p:par>
                            </p:childTnLst>
                          </p:cTn>
                        </p:par>
                        <p:par>
                          <p:cTn id="85" fill="hold">
                            <p:stCondLst>
                              <p:cond delay="2000"/>
                            </p:stCondLst>
                            <p:childTnLst>
                              <p:par>
                                <p:cTn id="86" presetID="22" presetClass="entr" presetSubtype="2" fill="hold" nodeType="afterEffect">
                                  <p:stCondLst>
                                    <p:cond delay="0"/>
                                  </p:stCondLst>
                                  <p:childTnLst>
                                    <p:set>
                                      <p:cBhvr>
                                        <p:cTn id="87" dur="1" fill="hold">
                                          <p:stCondLst>
                                            <p:cond delay="0"/>
                                          </p:stCondLst>
                                        </p:cTn>
                                        <p:tgtEl>
                                          <p:spTgt spid="39"/>
                                        </p:tgtEl>
                                        <p:attrNameLst>
                                          <p:attrName>style.visibility</p:attrName>
                                        </p:attrNameLst>
                                      </p:cBhvr>
                                      <p:to>
                                        <p:strVal val="visible"/>
                                      </p:to>
                                    </p:set>
                                    <p:animEffect transition="in" filter="wipe(right)">
                                      <p:cBhvr>
                                        <p:cTn id="88" dur="500"/>
                                        <p:tgtEl>
                                          <p:spTgt spid="39"/>
                                        </p:tgtEl>
                                      </p:cBhvr>
                                    </p:animEffect>
                                  </p:childTnLst>
                                </p:cTn>
                              </p:par>
                            </p:childTnLst>
                          </p:cTn>
                        </p:par>
                        <p:par>
                          <p:cTn id="89" fill="hold">
                            <p:stCondLst>
                              <p:cond delay="2500"/>
                            </p:stCondLst>
                            <p:childTnLst>
                              <p:par>
                                <p:cTn id="90" presetID="22" presetClass="entr" presetSubtype="2" fill="hold" grpId="0" nodeType="afterEffect">
                                  <p:stCondLst>
                                    <p:cond delay="0"/>
                                  </p:stCondLst>
                                  <p:childTnLst>
                                    <p:set>
                                      <p:cBhvr>
                                        <p:cTn id="91" dur="1" fill="hold">
                                          <p:stCondLst>
                                            <p:cond delay="0"/>
                                          </p:stCondLst>
                                        </p:cTn>
                                        <p:tgtEl>
                                          <p:spTgt spid="40"/>
                                        </p:tgtEl>
                                        <p:attrNameLst>
                                          <p:attrName>style.visibility</p:attrName>
                                        </p:attrNameLst>
                                      </p:cBhvr>
                                      <p:to>
                                        <p:strVal val="visible"/>
                                      </p:to>
                                    </p:set>
                                    <p:animEffect transition="in" filter="wipe(right)">
                                      <p:cBhvr>
                                        <p:cTn id="92" dur="500"/>
                                        <p:tgtEl>
                                          <p:spTgt spid="40"/>
                                        </p:tgtEl>
                                      </p:cBhvr>
                                    </p:animEffect>
                                  </p:childTnLst>
                                </p:cTn>
                              </p:par>
                            </p:childTnLst>
                          </p:cTn>
                        </p:par>
                      </p:childTnLst>
                    </p:cTn>
                  </p:par>
                  <p:par>
                    <p:cTn id="93" fill="hold">
                      <p:stCondLst>
                        <p:cond delay="indefinite"/>
                      </p:stCondLst>
                      <p:childTnLst>
                        <p:par>
                          <p:cTn id="94" fill="hold">
                            <p:stCondLst>
                              <p:cond delay="0"/>
                            </p:stCondLst>
                            <p:childTnLst>
                              <p:par>
                                <p:cTn id="95" presetID="22" presetClass="exit" presetSubtype="8" fill="hold" grpId="1" nodeType="clickEffect">
                                  <p:stCondLst>
                                    <p:cond delay="0"/>
                                  </p:stCondLst>
                                  <p:childTnLst>
                                    <p:animEffect transition="out" filter="wipe(left)">
                                      <p:cBhvr>
                                        <p:cTn id="96" dur="500"/>
                                        <p:tgtEl>
                                          <p:spTgt spid="40"/>
                                        </p:tgtEl>
                                      </p:cBhvr>
                                    </p:animEffect>
                                    <p:set>
                                      <p:cBhvr>
                                        <p:cTn id="97" dur="1" fill="hold">
                                          <p:stCondLst>
                                            <p:cond delay="499"/>
                                          </p:stCondLst>
                                        </p:cTn>
                                        <p:tgtEl>
                                          <p:spTgt spid="40"/>
                                        </p:tgtEl>
                                        <p:attrNameLst>
                                          <p:attrName>style.visibility</p:attrName>
                                        </p:attrNameLst>
                                      </p:cBhvr>
                                      <p:to>
                                        <p:strVal val="hidden"/>
                                      </p:to>
                                    </p:set>
                                  </p:childTnLst>
                                </p:cTn>
                              </p:par>
                            </p:childTnLst>
                          </p:cTn>
                        </p:par>
                        <p:par>
                          <p:cTn id="98" fill="hold">
                            <p:stCondLst>
                              <p:cond delay="500"/>
                            </p:stCondLst>
                            <p:childTnLst>
                              <p:par>
                                <p:cTn id="99" presetID="22" presetClass="exit" presetSubtype="8" fill="hold" nodeType="afterEffect">
                                  <p:stCondLst>
                                    <p:cond delay="0"/>
                                  </p:stCondLst>
                                  <p:childTnLst>
                                    <p:animEffect transition="out" filter="wipe(left)">
                                      <p:cBhvr>
                                        <p:cTn id="100" dur="500"/>
                                        <p:tgtEl>
                                          <p:spTgt spid="39"/>
                                        </p:tgtEl>
                                      </p:cBhvr>
                                    </p:animEffect>
                                    <p:set>
                                      <p:cBhvr>
                                        <p:cTn id="101" dur="1" fill="hold">
                                          <p:stCondLst>
                                            <p:cond delay="499"/>
                                          </p:stCondLst>
                                        </p:cTn>
                                        <p:tgtEl>
                                          <p:spTgt spid="39"/>
                                        </p:tgtEl>
                                        <p:attrNameLst>
                                          <p:attrName>style.visibility</p:attrName>
                                        </p:attrNameLst>
                                      </p:cBhvr>
                                      <p:to>
                                        <p:strVal val="hidden"/>
                                      </p:to>
                                    </p:set>
                                  </p:childTnLst>
                                </p:cTn>
                              </p:par>
                            </p:childTnLst>
                          </p:cTn>
                        </p:par>
                        <p:par>
                          <p:cTn id="102" fill="hold">
                            <p:stCondLst>
                              <p:cond delay="1000"/>
                            </p:stCondLst>
                            <p:childTnLst>
                              <p:par>
                                <p:cTn id="103" presetID="2" presetClass="exit" presetSubtype="2" fill="hold" grpId="1" nodeType="afterEffect">
                                  <p:stCondLst>
                                    <p:cond delay="0"/>
                                  </p:stCondLst>
                                  <p:childTnLst>
                                    <p:anim calcmode="lin" valueType="num">
                                      <p:cBhvr additive="base">
                                        <p:cTn id="104" dur="500"/>
                                        <p:tgtEl>
                                          <p:spTgt spid="38"/>
                                        </p:tgtEl>
                                        <p:attrNameLst>
                                          <p:attrName>ppt_x</p:attrName>
                                        </p:attrNameLst>
                                      </p:cBhvr>
                                      <p:tavLst>
                                        <p:tav tm="0">
                                          <p:val>
                                            <p:strVal val="ppt_x"/>
                                          </p:val>
                                        </p:tav>
                                        <p:tav tm="100000">
                                          <p:val>
                                            <p:strVal val="1+ppt_w/2"/>
                                          </p:val>
                                        </p:tav>
                                      </p:tavLst>
                                    </p:anim>
                                    <p:anim calcmode="lin" valueType="num">
                                      <p:cBhvr additive="base">
                                        <p:cTn id="105" dur="500"/>
                                        <p:tgtEl>
                                          <p:spTgt spid="38"/>
                                        </p:tgtEl>
                                        <p:attrNameLst>
                                          <p:attrName>ppt_y</p:attrName>
                                        </p:attrNameLst>
                                      </p:cBhvr>
                                      <p:tavLst>
                                        <p:tav tm="0">
                                          <p:val>
                                            <p:strVal val="ppt_y"/>
                                          </p:val>
                                        </p:tav>
                                        <p:tav tm="100000">
                                          <p:val>
                                            <p:strVal val="ppt_y"/>
                                          </p:val>
                                        </p:tav>
                                      </p:tavLst>
                                    </p:anim>
                                    <p:set>
                                      <p:cBhvr>
                                        <p:cTn id="106" dur="1" fill="hold">
                                          <p:stCondLst>
                                            <p:cond delay="499"/>
                                          </p:stCondLst>
                                        </p:cTn>
                                        <p:tgtEl>
                                          <p:spTgt spid="3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7" grpId="1" animBg="1"/>
      <p:bldP spid="29" grpId="0" animBg="1"/>
      <p:bldP spid="29" grpId="1" animBg="1"/>
      <p:bldP spid="10" grpId="0" animBg="1"/>
      <p:bldP spid="10" grpId="1" animBg="1"/>
      <p:bldP spid="34" grpId="0" animBg="1"/>
      <p:bldP spid="34" grpId="1" animBg="1"/>
      <p:bldP spid="36" grpId="0" animBg="1"/>
      <p:bldP spid="36" grpId="1" animBg="1"/>
      <p:bldP spid="38" grpId="0" animBg="1"/>
      <p:bldP spid="38" grpId="1" animBg="1"/>
      <p:bldP spid="40" grpId="0" animBg="1"/>
      <p:bldP spid="40" grpId="1"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DB5C27F9-162E-4716-B7E6-E052EEC3A8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66209" y="896109"/>
            <a:ext cx="9709555" cy="5872639"/>
          </a:xfrm>
          <a:prstGeom prst="rect">
            <a:avLst/>
          </a:prstGeom>
        </p:spPr>
      </p:pic>
      <p:sp>
        <p:nvSpPr>
          <p:cNvPr id="5" name="TextBox 4">
            <a:extLst>
              <a:ext uri="{FF2B5EF4-FFF2-40B4-BE49-F238E27FC236}">
                <a16:creationId xmlns:a16="http://schemas.microsoft.com/office/drawing/2014/main" id="{A021098C-E947-4E39-85EA-F71913C7C830}"/>
              </a:ext>
            </a:extLst>
          </p:cNvPr>
          <p:cNvSpPr txBox="1"/>
          <p:nvPr/>
        </p:nvSpPr>
        <p:spPr>
          <a:xfrm>
            <a:off x="6600826" y="363226"/>
            <a:ext cx="1733550" cy="369332"/>
          </a:xfrm>
          <a:prstGeom prst="rect">
            <a:avLst/>
          </a:prstGeom>
          <a:noFill/>
        </p:spPr>
        <p:txBody>
          <a:bodyPr wrap="square" rtlCol="0">
            <a:spAutoFit/>
          </a:bodyPr>
          <a:lstStyle/>
          <a:p>
            <a:r>
              <a:rPr lang="en-CA" dirty="0"/>
              <a:t>Share Workbook </a:t>
            </a:r>
            <a:endParaRPr lang="en-GB" dirty="0"/>
          </a:p>
        </p:txBody>
      </p:sp>
      <p:sp>
        <p:nvSpPr>
          <p:cNvPr id="14" name="TextBox 13">
            <a:extLst>
              <a:ext uri="{FF2B5EF4-FFF2-40B4-BE49-F238E27FC236}">
                <a16:creationId xmlns:a16="http://schemas.microsoft.com/office/drawing/2014/main" id="{E6F60109-9A2C-4630-9EFF-2E98EADE9E1C}"/>
              </a:ext>
            </a:extLst>
          </p:cNvPr>
          <p:cNvSpPr txBox="1"/>
          <p:nvPr/>
        </p:nvSpPr>
        <p:spPr>
          <a:xfrm>
            <a:off x="190500" y="123825"/>
            <a:ext cx="4591049" cy="400110"/>
          </a:xfrm>
          <a:prstGeom prst="rect">
            <a:avLst/>
          </a:prstGeom>
          <a:solidFill>
            <a:schemeClr val="bg1"/>
          </a:solidFill>
          <a:effectLst>
            <a:glow rad="101600">
              <a:schemeClr val="accent6">
                <a:satMod val="175000"/>
                <a:alpha val="40000"/>
              </a:schemeClr>
            </a:glow>
            <a:softEdge rad="31750"/>
          </a:effectLst>
        </p:spPr>
        <p:txBody>
          <a:bodyPr wrap="square" rtlCol="0">
            <a:spAutoFit/>
          </a:bodyPr>
          <a:lstStyle/>
          <a:p>
            <a:pPr algn="ctr"/>
            <a:r>
              <a:rPr lang="en-CA" sz="2000" dirty="0"/>
              <a:t>The Backstage: A Quick Overview – </a:t>
            </a:r>
            <a:r>
              <a:rPr lang="en-CA" sz="2000" b="1" dirty="0"/>
              <a:t>Share</a:t>
            </a:r>
            <a:endParaRPr lang="en-GB" sz="2000" b="1" dirty="0"/>
          </a:p>
        </p:txBody>
      </p:sp>
      <p:sp>
        <p:nvSpPr>
          <p:cNvPr id="27" name="TextBox 26">
            <a:extLst>
              <a:ext uri="{FF2B5EF4-FFF2-40B4-BE49-F238E27FC236}">
                <a16:creationId xmlns:a16="http://schemas.microsoft.com/office/drawing/2014/main" id="{F6816251-259D-4645-AF7E-A5A62F2CCA20}"/>
              </a:ext>
            </a:extLst>
          </p:cNvPr>
          <p:cNvSpPr txBox="1"/>
          <p:nvPr/>
        </p:nvSpPr>
        <p:spPr>
          <a:xfrm>
            <a:off x="190502" y="806529"/>
            <a:ext cx="3952874" cy="369332"/>
          </a:xfrm>
          <a:prstGeom prst="rect">
            <a:avLst/>
          </a:prstGeom>
          <a:solidFill>
            <a:srgbClr val="FFF8E5"/>
          </a:solidFill>
          <a:ln w="19050">
            <a:solidFill>
              <a:schemeClr val="accent2"/>
            </a:solidFill>
          </a:ln>
        </p:spPr>
        <p:txBody>
          <a:bodyPr wrap="square" rtlCol="0">
            <a:spAutoFit/>
          </a:bodyPr>
          <a:lstStyle/>
          <a:p>
            <a:r>
              <a:rPr lang="en-CA" dirty="0"/>
              <a:t>Click on </a:t>
            </a:r>
            <a:r>
              <a:rPr lang="en-CA" b="1" dirty="0"/>
              <a:t>Share</a:t>
            </a:r>
            <a:r>
              <a:rPr lang="en-CA" dirty="0"/>
              <a:t> from the navigation pane.</a:t>
            </a:r>
            <a:endParaRPr lang="en-GB" dirty="0"/>
          </a:p>
        </p:txBody>
      </p:sp>
      <p:cxnSp>
        <p:nvCxnSpPr>
          <p:cNvPr id="28" name="Straight Arrow Connector 27">
            <a:extLst>
              <a:ext uri="{FF2B5EF4-FFF2-40B4-BE49-F238E27FC236}">
                <a16:creationId xmlns:a16="http://schemas.microsoft.com/office/drawing/2014/main" id="{5B6EC5C0-DA86-48F6-8D66-A87E58B7A3BB}"/>
              </a:ext>
            </a:extLst>
          </p:cNvPr>
          <p:cNvCxnSpPr>
            <a:cxnSpLocks/>
            <a:stCxn id="27" idx="2"/>
            <a:endCxn id="29" idx="0"/>
          </p:cNvCxnSpPr>
          <p:nvPr/>
        </p:nvCxnSpPr>
        <p:spPr>
          <a:xfrm>
            <a:off x="2166939" y="1175861"/>
            <a:ext cx="867206" cy="4184692"/>
          </a:xfrm>
          <a:prstGeom prst="straightConnector1">
            <a:avLst/>
          </a:prstGeom>
          <a:ln w="19050">
            <a:gradFill>
              <a:gsLst>
                <a:gs pos="0">
                  <a:schemeClr val="accent2"/>
                </a:gs>
                <a:gs pos="35000">
                  <a:schemeClr val="accent2"/>
                </a:gs>
                <a:gs pos="70000">
                  <a:srgbClr val="FF0000"/>
                </a:gs>
                <a:gs pos="100000">
                  <a:srgbClr val="FF0000"/>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29" name="Rectangle 28">
            <a:extLst>
              <a:ext uri="{FF2B5EF4-FFF2-40B4-BE49-F238E27FC236}">
                <a16:creationId xmlns:a16="http://schemas.microsoft.com/office/drawing/2014/main" id="{70A4BA4E-9E1D-469F-96EA-0956C54768C0}"/>
              </a:ext>
            </a:extLst>
          </p:cNvPr>
          <p:cNvSpPr/>
          <p:nvPr/>
        </p:nvSpPr>
        <p:spPr>
          <a:xfrm>
            <a:off x="2394064" y="5360553"/>
            <a:ext cx="1280161" cy="358603"/>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TextBox 33">
            <a:extLst>
              <a:ext uri="{FF2B5EF4-FFF2-40B4-BE49-F238E27FC236}">
                <a16:creationId xmlns:a16="http://schemas.microsoft.com/office/drawing/2014/main" id="{70125AEF-5B0B-4487-B03B-9938EE64EAB5}"/>
              </a:ext>
            </a:extLst>
          </p:cNvPr>
          <p:cNvSpPr txBox="1"/>
          <p:nvPr/>
        </p:nvSpPr>
        <p:spPr>
          <a:xfrm>
            <a:off x="6838950" y="1338609"/>
            <a:ext cx="4830924" cy="369332"/>
          </a:xfrm>
          <a:prstGeom prst="rect">
            <a:avLst/>
          </a:prstGeom>
          <a:solidFill>
            <a:srgbClr val="FFF8E5"/>
          </a:solidFill>
          <a:ln w="19050">
            <a:solidFill>
              <a:schemeClr val="accent2"/>
            </a:solidFill>
          </a:ln>
        </p:spPr>
        <p:txBody>
          <a:bodyPr wrap="square" rtlCol="0">
            <a:spAutoFit/>
          </a:bodyPr>
          <a:lstStyle/>
          <a:p>
            <a:r>
              <a:rPr lang="en-CA" dirty="0"/>
              <a:t>Share your workbook on the cloud, the OneDrive.</a:t>
            </a:r>
            <a:endParaRPr lang="en-GB" dirty="0"/>
          </a:p>
        </p:txBody>
      </p:sp>
      <p:cxnSp>
        <p:nvCxnSpPr>
          <p:cNvPr id="35" name="Straight Arrow Connector 34">
            <a:extLst>
              <a:ext uri="{FF2B5EF4-FFF2-40B4-BE49-F238E27FC236}">
                <a16:creationId xmlns:a16="http://schemas.microsoft.com/office/drawing/2014/main" id="{DFF76177-03F5-47AE-90DF-FD852136E2EA}"/>
              </a:ext>
            </a:extLst>
          </p:cNvPr>
          <p:cNvCxnSpPr>
            <a:cxnSpLocks/>
            <a:stCxn id="34" idx="1"/>
            <a:endCxn id="36" idx="0"/>
          </p:cNvCxnSpPr>
          <p:nvPr/>
        </p:nvCxnSpPr>
        <p:spPr>
          <a:xfrm flipH="1">
            <a:off x="5551227" y="1523275"/>
            <a:ext cx="1287723" cy="690537"/>
          </a:xfrm>
          <a:prstGeom prst="straightConnector1">
            <a:avLst/>
          </a:prstGeom>
          <a:ln w="19050">
            <a:gradFill>
              <a:gsLst>
                <a:gs pos="0">
                  <a:schemeClr val="accent2"/>
                </a:gs>
                <a:gs pos="34000">
                  <a:schemeClr val="accent2"/>
                </a:gs>
                <a:gs pos="64000">
                  <a:srgbClr val="7030A0"/>
                </a:gs>
                <a:gs pos="100000">
                  <a:srgbClr val="7030A0"/>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36" name="Rectangle 35">
            <a:extLst>
              <a:ext uri="{FF2B5EF4-FFF2-40B4-BE49-F238E27FC236}">
                <a16:creationId xmlns:a16="http://schemas.microsoft.com/office/drawing/2014/main" id="{931860EE-A8AA-4CE5-8D16-DAE883A5F5DE}"/>
              </a:ext>
            </a:extLst>
          </p:cNvPr>
          <p:cNvSpPr/>
          <p:nvPr/>
        </p:nvSpPr>
        <p:spPr>
          <a:xfrm>
            <a:off x="4059969" y="2213812"/>
            <a:ext cx="2982515" cy="537410"/>
          </a:xfrm>
          <a:prstGeom prst="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TextBox 57">
            <a:extLst>
              <a:ext uri="{FF2B5EF4-FFF2-40B4-BE49-F238E27FC236}">
                <a16:creationId xmlns:a16="http://schemas.microsoft.com/office/drawing/2014/main" id="{A7865F79-2460-42C7-A238-725548160C28}"/>
              </a:ext>
            </a:extLst>
          </p:cNvPr>
          <p:cNvSpPr txBox="1"/>
          <p:nvPr/>
        </p:nvSpPr>
        <p:spPr>
          <a:xfrm>
            <a:off x="2524698" y="4382868"/>
            <a:ext cx="4533828" cy="369332"/>
          </a:xfrm>
          <a:prstGeom prst="rect">
            <a:avLst/>
          </a:prstGeom>
          <a:solidFill>
            <a:srgbClr val="FFF8E5"/>
          </a:solidFill>
          <a:ln w="19050">
            <a:solidFill>
              <a:schemeClr val="accent2"/>
            </a:solidFill>
          </a:ln>
        </p:spPr>
        <p:txBody>
          <a:bodyPr wrap="square" rtlCol="0">
            <a:spAutoFit/>
          </a:bodyPr>
          <a:lstStyle/>
          <a:p>
            <a:r>
              <a:rPr lang="en-CA" dirty="0"/>
              <a:t>After saving your workbook to the OneDrive …</a:t>
            </a:r>
            <a:endParaRPr lang="en-GB" dirty="0"/>
          </a:p>
        </p:txBody>
      </p:sp>
      <p:cxnSp>
        <p:nvCxnSpPr>
          <p:cNvPr id="59" name="Straight Arrow Connector 58">
            <a:extLst>
              <a:ext uri="{FF2B5EF4-FFF2-40B4-BE49-F238E27FC236}">
                <a16:creationId xmlns:a16="http://schemas.microsoft.com/office/drawing/2014/main" id="{304AF6F2-94DA-42BE-9B69-9AC027442AE2}"/>
              </a:ext>
            </a:extLst>
          </p:cNvPr>
          <p:cNvCxnSpPr>
            <a:cxnSpLocks/>
            <a:stCxn id="58" idx="3"/>
            <a:endCxn id="60" idx="2"/>
          </p:cNvCxnSpPr>
          <p:nvPr/>
        </p:nvCxnSpPr>
        <p:spPr>
          <a:xfrm flipV="1">
            <a:off x="7058526" y="3545307"/>
            <a:ext cx="700372" cy="1022227"/>
          </a:xfrm>
          <a:prstGeom prst="straightConnector1">
            <a:avLst/>
          </a:prstGeom>
          <a:ln w="19050">
            <a:gradFill>
              <a:gsLst>
                <a:gs pos="0">
                  <a:schemeClr val="accent2"/>
                </a:gs>
                <a:gs pos="34000">
                  <a:schemeClr val="accent2"/>
                </a:gs>
                <a:gs pos="64000">
                  <a:srgbClr val="7030A0"/>
                </a:gs>
                <a:gs pos="100000">
                  <a:srgbClr val="7030A0"/>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60" name="Rectangle 59">
            <a:extLst>
              <a:ext uri="{FF2B5EF4-FFF2-40B4-BE49-F238E27FC236}">
                <a16:creationId xmlns:a16="http://schemas.microsoft.com/office/drawing/2014/main" id="{E9FFCE88-3628-42A9-8C7F-BEC0C7E3C534}"/>
              </a:ext>
            </a:extLst>
          </p:cNvPr>
          <p:cNvSpPr/>
          <p:nvPr/>
        </p:nvSpPr>
        <p:spPr>
          <a:xfrm>
            <a:off x="7352364" y="2711117"/>
            <a:ext cx="813067" cy="834190"/>
          </a:xfrm>
          <a:prstGeom prst="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Slide Number Placeholder 2">
            <a:extLst>
              <a:ext uri="{FF2B5EF4-FFF2-40B4-BE49-F238E27FC236}">
                <a16:creationId xmlns:a16="http://schemas.microsoft.com/office/drawing/2014/main" id="{0503EC5E-B07F-46B0-AEE6-4A1ACED13515}"/>
              </a:ext>
            </a:extLst>
          </p:cNvPr>
          <p:cNvSpPr txBox="1">
            <a:spLocks/>
          </p:cNvSpPr>
          <p:nvPr/>
        </p:nvSpPr>
        <p:spPr>
          <a:xfrm>
            <a:off x="0" y="6601812"/>
            <a:ext cx="697761" cy="239326"/>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tx1"/>
                </a:solidFill>
              </a:rPr>
              <a:t>Slide </a:t>
            </a:r>
            <a:fld id="{C662AB10-2557-4585-9AB3-331B34F2A8FA}" type="slidenum">
              <a:rPr lang="en-GB" smtClean="0">
                <a:solidFill>
                  <a:schemeClr val="tx1"/>
                </a:solidFill>
              </a:rPr>
              <a:pPr/>
              <a:t>25</a:t>
            </a:fld>
            <a:endParaRPr lang="en-GB" dirty="0">
              <a:solidFill>
                <a:schemeClr val="tx1"/>
              </a:solidFill>
            </a:endParaRPr>
          </a:p>
        </p:txBody>
      </p:sp>
    </p:spTree>
    <p:extLst>
      <p:ext uri="{BB962C8B-B14F-4D97-AF65-F5344CB8AC3E}">
        <p14:creationId xmlns:p14="http://schemas.microsoft.com/office/powerpoint/2010/main" val="3082539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0-#ppt_w/2"/>
                                          </p:val>
                                        </p:tav>
                                        <p:tav tm="100000">
                                          <p:val>
                                            <p:strVal val="#ppt_x"/>
                                          </p:val>
                                        </p:tav>
                                      </p:tavLst>
                                    </p:anim>
                                    <p:anim calcmode="lin" valueType="num">
                                      <p:cBhvr additive="base">
                                        <p:cTn id="8" dur="500" fill="hold"/>
                                        <p:tgtEl>
                                          <p:spTgt spid="27"/>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wipe(up)">
                                      <p:cBhvr>
                                        <p:cTn id="12" dur="500"/>
                                        <p:tgtEl>
                                          <p:spTgt spid="28"/>
                                        </p:tgtEl>
                                      </p:cBhvr>
                                    </p:animEffect>
                                  </p:childTnLst>
                                </p:cTn>
                              </p:par>
                            </p:childTnLst>
                          </p:cTn>
                        </p:par>
                        <p:par>
                          <p:cTn id="13" fill="hold">
                            <p:stCondLst>
                              <p:cond delay="1000"/>
                            </p:stCondLst>
                            <p:childTnLst>
                              <p:par>
                                <p:cTn id="14" presetID="22" presetClass="entr" presetSubtype="1" fill="hold" grpId="0" nodeType="afterEffect">
                                  <p:stCondLst>
                                    <p:cond delay="0"/>
                                  </p:stCondLst>
                                  <p:childTnLst>
                                    <p:set>
                                      <p:cBhvr>
                                        <p:cTn id="15" dur="1" fill="hold">
                                          <p:stCondLst>
                                            <p:cond delay="0"/>
                                          </p:stCondLst>
                                        </p:cTn>
                                        <p:tgtEl>
                                          <p:spTgt spid="29"/>
                                        </p:tgtEl>
                                        <p:attrNameLst>
                                          <p:attrName>style.visibility</p:attrName>
                                        </p:attrNameLst>
                                      </p:cBhvr>
                                      <p:to>
                                        <p:strVal val="visible"/>
                                      </p:to>
                                    </p:set>
                                    <p:animEffect transition="in" filter="wipe(up)">
                                      <p:cBhvr>
                                        <p:cTn id="16" dur="500"/>
                                        <p:tgtEl>
                                          <p:spTgt spid="29"/>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xit" presetSubtype="4" fill="hold" grpId="1" nodeType="clickEffect">
                                  <p:stCondLst>
                                    <p:cond delay="0"/>
                                  </p:stCondLst>
                                  <p:childTnLst>
                                    <p:animEffect transition="out" filter="wipe(down)">
                                      <p:cBhvr>
                                        <p:cTn id="20" dur="500"/>
                                        <p:tgtEl>
                                          <p:spTgt spid="29"/>
                                        </p:tgtEl>
                                      </p:cBhvr>
                                    </p:animEffect>
                                    <p:set>
                                      <p:cBhvr>
                                        <p:cTn id="21" dur="1" fill="hold">
                                          <p:stCondLst>
                                            <p:cond delay="499"/>
                                          </p:stCondLst>
                                        </p:cTn>
                                        <p:tgtEl>
                                          <p:spTgt spid="29"/>
                                        </p:tgtEl>
                                        <p:attrNameLst>
                                          <p:attrName>style.visibility</p:attrName>
                                        </p:attrNameLst>
                                      </p:cBhvr>
                                      <p:to>
                                        <p:strVal val="hidden"/>
                                      </p:to>
                                    </p:set>
                                  </p:childTnLst>
                                </p:cTn>
                              </p:par>
                            </p:childTnLst>
                          </p:cTn>
                        </p:par>
                        <p:par>
                          <p:cTn id="22" fill="hold">
                            <p:stCondLst>
                              <p:cond delay="500"/>
                            </p:stCondLst>
                            <p:childTnLst>
                              <p:par>
                                <p:cTn id="23" presetID="22" presetClass="exit" presetSubtype="4" fill="hold" nodeType="afterEffect">
                                  <p:stCondLst>
                                    <p:cond delay="0"/>
                                  </p:stCondLst>
                                  <p:childTnLst>
                                    <p:animEffect transition="out" filter="wipe(down)">
                                      <p:cBhvr>
                                        <p:cTn id="24" dur="500"/>
                                        <p:tgtEl>
                                          <p:spTgt spid="28"/>
                                        </p:tgtEl>
                                      </p:cBhvr>
                                    </p:animEffect>
                                    <p:set>
                                      <p:cBhvr>
                                        <p:cTn id="25" dur="1" fill="hold">
                                          <p:stCondLst>
                                            <p:cond delay="499"/>
                                          </p:stCondLst>
                                        </p:cTn>
                                        <p:tgtEl>
                                          <p:spTgt spid="28"/>
                                        </p:tgtEl>
                                        <p:attrNameLst>
                                          <p:attrName>style.visibility</p:attrName>
                                        </p:attrNameLst>
                                      </p:cBhvr>
                                      <p:to>
                                        <p:strVal val="hidden"/>
                                      </p:to>
                                    </p:set>
                                  </p:childTnLst>
                                </p:cTn>
                              </p:par>
                            </p:childTnLst>
                          </p:cTn>
                        </p:par>
                        <p:par>
                          <p:cTn id="26" fill="hold">
                            <p:stCondLst>
                              <p:cond delay="1000"/>
                            </p:stCondLst>
                            <p:childTnLst>
                              <p:par>
                                <p:cTn id="27" presetID="2" presetClass="exit" presetSubtype="9" fill="hold" grpId="1" nodeType="afterEffect">
                                  <p:stCondLst>
                                    <p:cond delay="0"/>
                                  </p:stCondLst>
                                  <p:childTnLst>
                                    <p:anim calcmode="lin" valueType="num">
                                      <p:cBhvr additive="base">
                                        <p:cTn id="28" dur="500"/>
                                        <p:tgtEl>
                                          <p:spTgt spid="27"/>
                                        </p:tgtEl>
                                        <p:attrNameLst>
                                          <p:attrName>ppt_x</p:attrName>
                                        </p:attrNameLst>
                                      </p:cBhvr>
                                      <p:tavLst>
                                        <p:tav tm="0">
                                          <p:val>
                                            <p:strVal val="ppt_x"/>
                                          </p:val>
                                        </p:tav>
                                        <p:tav tm="100000">
                                          <p:val>
                                            <p:strVal val="0-ppt_w/2"/>
                                          </p:val>
                                        </p:tav>
                                      </p:tavLst>
                                    </p:anim>
                                    <p:anim calcmode="lin" valueType="num">
                                      <p:cBhvr additive="base">
                                        <p:cTn id="29" dur="500"/>
                                        <p:tgtEl>
                                          <p:spTgt spid="27"/>
                                        </p:tgtEl>
                                        <p:attrNameLst>
                                          <p:attrName>ppt_y</p:attrName>
                                        </p:attrNameLst>
                                      </p:cBhvr>
                                      <p:tavLst>
                                        <p:tav tm="0">
                                          <p:val>
                                            <p:strVal val="ppt_y"/>
                                          </p:val>
                                        </p:tav>
                                        <p:tav tm="100000">
                                          <p:val>
                                            <p:strVal val="0-ppt_h/2"/>
                                          </p:val>
                                        </p:tav>
                                      </p:tavLst>
                                    </p:anim>
                                    <p:set>
                                      <p:cBhvr>
                                        <p:cTn id="30" dur="1" fill="hold">
                                          <p:stCondLst>
                                            <p:cond delay="499"/>
                                          </p:stCondLst>
                                        </p:cTn>
                                        <p:tgtEl>
                                          <p:spTgt spid="27"/>
                                        </p:tgtEl>
                                        <p:attrNameLst>
                                          <p:attrName>style.visibility</p:attrName>
                                        </p:attrNameLst>
                                      </p:cBhvr>
                                      <p:to>
                                        <p:strVal val="hidden"/>
                                      </p:to>
                                    </p:set>
                                  </p:childTnLst>
                                </p:cTn>
                              </p:par>
                            </p:childTnLst>
                          </p:cTn>
                        </p:par>
                        <p:par>
                          <p:cTn id="31" fill="hold">
                            <p:stCondLst>
                              <p:cond delay="1500"/>
                            </p:stCondLst>
                            <p:childTnLst>
                              <p:par>
                                <p:cTn id="32" presetID="2" presetClass="entr" presetSubtype="2" fill="hold" grpId="0" nodeType="afterEffect">
                                  <p:stCondLst>
                                    <p:cond delay="0"/>
                                  </p:stCondLst>
                                  <p:childTnLst>
                                    <p:set>
                                      <p:cBhvr>
                                        <p:cTn id="33" dur="1" fill="hold">
                                          <p:stCondLst>
                                            <p:cond delay="0"/>
                                          </p:stCondLst>
                                        </p:cTn>
                                        <p:tgtEl>
                                          <p:spTgt spid="34"/>
                                        </p:tgtEl>
                                        <p:attrNameLst>
                                          <p:attrName>style.visibility</p:attrName>
                                        </p:attrNameLst>
                                      </p:cBhvr>
                                      <p:to>
                                        <p:strVal val="visible"/>
                                      </p:to>
                                    </p:set>
                                    <p:anim calcmode="lin" valueType="num">
                                      <p:cBhvr additive="base">
                                        <p:cTn id="34" dur="500" fill="hold"/>
                                        <p:tgtEl>
                                          <p:spTgt spid="34"/>
                                        </p:tgtEl>
                                        <p:attrNameLst>
                                          <p:attrName>ppt_x</p:attrName>
                                        </p:attrNameLst>
                                      </p:cBhvr>
                                      <p:tavLst>
                                        <p:tav tm="0">
                                          <p:val>
                                            <p:strVal val="1+#ppt_w/2"/>
                                          </p:val>
                                        </p:tav>
                                        <p:tav tm="100000">
                                          <p:val>
                                            <p:strVal val="#ppt_x"/>
                                          </p:val>
                                        </p:tav>
                                      </p:tavLst>
                                    </p:anim>
                                    <p:anim calcmode="lin" valueType="num">
                                      <p:cBhvr additive="base">
                                        <p:cTn id="35" dur="500" fill="hold"/>
                                        <p:tgtEl>
                                          <p:spTgt spid="34"/>
                                        </p:tgtEl>
                                        <p:attrNameLst>
                                          <p:attrName>ppt_y</p:attrName>
                                        </p:attrNameLst>
                                      </p:cBhvr>
                                      <p:tavLst>
                                        <p:tav tm="0">
                                          <p:val>
                                            <p:strVal val="#ppt_y"/>
                                          </p:val>
                                        </p:tav>
                                        <p:tav tm="100000">
                                          <p:val>
                                            <p:strVal val="#ppt_y"/>
                                          </p:val>
                                        </p:tav>
                                      </p:tavLst>
                                    </p:anim>
                                  </p:childTnLst>
                                </p:cTn>
                              </p:par>
                            </p:childTnLst>
                          </p:cTn>
                        </p:par>
                        <p:par>
                          <p:cTn id="36" fill="hold">
                            <p:stCondLst>
                              <p:cond delay="2000"/>
                            </p:stCondLst>
                            <p:childTnLst>
                              <p:par>
                                <p:cTn id="37" presetID="22" presetClass="entr" presetSubtype="1" fill="hold" nodeType="afterEffect">
                                  <p:stCondLst>
                                    <p:cond delay="0"/>
                                  </p:stCondLst>
                                  <p:childTnLst>
                                    <p:set>
                                      <p:cBhvr>
                                        <p:cTn id="38" dur="1" fill="hold">
                                          <p:stCondLst>
                                            <p:cond delay="0"/>
                                          </p:stCondLst>
                                        </p:cTn>
                                        <p:tgtEl>
                                          <p:spTgt spid="35"/>
                                        </p:tgtEl>
                                        <p:attrNameLst>
                                          <p:attrName>style.visibility</p:attrName>
                                        </p:attrNameLst>
                                      </p:cBhvr>
                                      <p:to>
                                        <p:strVal val="visible"/>
                                      </p:to>
                                    </p:set>
                                    <p:animEffect transition="in" filter="wipe(up)">
                                      <p:cBhvr>
                                        <p:cTn id="39" dur="500"/>
                                        <p:tgtEl>
                                          <p:spTgt spid="35"/>
                                        </p:tgtEl>
                                      </p:cBhvr>
                                    </p:animEffect>
                                  </p:childTnLst>
                                </p:cTn>
                              </p:par>
                            </p:childTnLst>
                          </p:cTn>
                        </p:par>
                        <p:par>
                          <p:cTn id="40" fill="hold">
                            <p:stCondLst>
                              <p:cond delay="2500"/>
                            </p:stCondLst>
                            <p:childTnLst>
                              <p:par>
                                <p:cTn id="41" presetID="22" presetClass="entr" presetSubtype="2" fill="hold" grpId="0" nodeType="afterEffect">
                                  <p:stCondLst>
                                    <p:cond delay="0"/>
                                  </p:stCondLst>
                                  <p:childTnLst>
                                    <p:set>
                                      <p:cBhvr>
                                        <p:cTn id="42" dur="1" fill="hold">
                                          <p:stCondLst>
                                            <p:cond delay="0"/>
                                          </p:stCondLst>
                                        </p:cTn>
                                        <p:tgtEl>
                                          <p:spTgt spid="36"/>
                                        </p:tgtEl>
                                        <p:attrNameLst>
                                          <p:attrName>style.visibility</p:attrName>
                                        </p:attrNameLst>
                                      </p:cBhvr>
                                      <p:to>
                                        <p:strVal val="visible"/>
                                      </p:to>
                                    </p:set>
                                    <p:animEffect transition="in" filter="wipe(right)">
                                      <p:cBhvr>
                                        <p:cTn id="43" dur="500"/>
                                        <p:tgtEl>
                                          <p:spTgt spid="36"/>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xit" presetSubtype="8" fill="hold" grpId="1" nodeType="clickEffect">
                                  <p:stCondLst>
                                    <p:cond delay="0"/>
                                  </p:stCondLst>
                                  <p:childTnLst>
                                    <p:animEffect transition="out" filter="wipe(left)">
                                      <p:cBhvr>
                                        <p:cTn id="47" dur="500"/>
                                        <p:tgtEl>
                                          <p:spTgt spid="36"/>
                                        </p:tgtEl>
                                      </p:cBhvr>
                                    </p:animEffect>
                                    <p:set>
                                      <p:cBhvr>
                                        <p:cTn id="48" dur="1" fill="hold">
                                          <p:stCondLst>
                                            <p:cond delay="499"/>
                                          </p:stCondLst>
                                        </p:cTn>
                                        <p:tgtEl>
                                          <p:spTgt spid="36"/>
                                        </p:tgtEl>
                                        <p:attrNameLst>
                                          <p:attrName>style.visibility</p:attrName>
                                        </p:attrNameLst>
                                      </p:cBhvr>
                                      <p:to>
                                        <p:strVal val="hidden"/>
                                      </p:to>
                                    </p:set>
                                  </p:childTnLst>
                                </p:cTn>
                              </p:par>
                            </p:childTnLst>
                          </p:cTn>
                        </p:par>
                        <p:par>
                          <p:cTn id="49" fill="hold">
                            <p:stCondLst>
                              <p:cond delay="500"/>
                            </p:stCondLst>
                            <p:childTnLst>
                              <p:par>
                                <p:cTn id="50" presetID="22" presetClass="exit" presetSubtype="4" fill="hold" nodeType="afterEffect">
                                  <p:stCondLst>
                                    <p:cond delay="0"/>
                                  </p:stCondLst>
                                  <p:childTnLst>
                                    <p:animEffect transition="out" filter="wipe(down)">
                                      <p:cBhvr>
                                        <p:cTn id="51" dur="500"/>
                                        <p:tgtEl>
                                          <p:spTgt spid="35"/>
                                        </p:tgtEl>
                                      </p:cBhvr>
                                    </p:animEffect>
                                    <p:set>
                                      <p:cBhvr>
                                        <p:cTn id="52" dur="1" fill="hold">
                                          <p:stCondLst>
                                            <p:cond delay="499"/>
                                          </p:stCondLst>
                                        </p:cTn>
                                        <p:tgtEl>
                                          <p:spTgt spid="35"/>
                                        </p:tgtEl>
                                        <p:attrNameLst>
                                          <p:attrName>style.visibility</p:attrName>
                                        </p:attrNameLst>
                                      </p:cBhvr>
                                      <p:to>
                                        <p:strVal val="hidden"/>
                                      </p:to>
                                    </p:set>
                                  </p:childTnLst>
                                </p:cTn>
                              </p:par>
                            </p:childTnLst>
                          </p:cTn>
                        </p:par>
                        <p:par>
                          <p:cTn id="53" fill="hold">
                            <p:stCondLst>
                              <p:cond delay="1000"/>
                            </p:stCondLst>
                            <p:childTnLst>
                              <p:par>
                                <p:cTn id="54" presetID="2" presetClass="exit" presetSubtype="2" fill="hold" grpId="1" nodeType="afterEffect">
                                  <p:stCondLst>
                                    <p:cond delay="0"/>
                                  </p:stCondLst>
                                  <p:childTnLst>
                                    <p:anim calcmode="lin" valueType="num">
                                      <p:cBhvr additive="base">
                                        <p:cTn id="55" dur="500"/>
                                        <p:tgtEl>
                                          <p:spTgt spid="34"/>
                                        </p:tgtEl>
                                        <p:attrNameLst>
                                          <p:attrName>ppt_x</p:attrName>
                                        </p:attrNameLst>
                                      </p:cBhvr>
                                      <p:tavLst>
                                        <p:tav tm="0">
                                          <p:val>
                                            <p:strVal val="ppt_x"/>
                                          </p:val>
                                        </p:tav>
                                        <p:tav tm="100000">
                                          <p:val>
                                            <p:strVal val="1+ppt_w/2"/>
                                          </p:val>
                                        </p:tav>
                                      </p:tavLst>
                                    </p:anim>
                                    <p:anim calcmode="lin" valueType="num">
                                      <p:cBhvr additive="base">
                                        <p:cTn id="56" dur="500"/>
                                        <p:tgtEl>
                                          <p:spTgt spid="34"/>
                                        </p:tgtEl>
                                        <p:attrNameLst>
                                          <p:attrName>ppt_y</p:attrName>
                                        </p:attrNameLst>
                                      </p:cBhvr>
                                      <p:tavLst>
                                        <p:tav tm="0">
                                          <p:val>
                                            <p:strVal val="ppt_y"/>
                                          </p:val>
                                        </p:tav>
                                        <p:tav tm="100000">
                                          <p:val>
                                            <p:strVal val="ppt_y"/>
                                          </p:val>
                                        </p:tav>
                                      </p:tavLst>
                                    </p:anim>
                                    <p:set>
                                      <p:cBhvr>
                                        <p:cTn id="57" dur="1" fill="hold">
                                          <p:stCondLst>
                                            <p:cond delay="499"/>
                                          </p:stCondLst>
                                        </p:cTn>
                                        <p:tgtEl>
                                          <p:spTgt spid="34"/>
                                        </p:tgtEl>
                                        <p:attrNameLst>
                                          <p:attrName>style.visibility</p:attrName>
                                        </p:attrNameLst>
                                      </p:cBhvr>
                                      <p:to>
                                        <p:strVal val="hidden"/>
                                      </p:to>
                                    </p:set>
                                  </p:childTnLst>
                                </p:cTn>
                              </p:par>
                            </p:childTnLst>
                          </p:cTn>
                        </p:par>
                        <p:par>
                          <p:cTn id="58" fill="hold">
                            <p:stCondLst>
                              <p:cond delay="1500"/>
                            </p:stCondLst>
                            <p:childTnLst>
                              <p:par>
                                <p:cTn id="59" presetID="2" presetClass="entr" presetSubtype="8" fill="hold" grpId="0" nodeType="afterEffect">
                                  <p:stCondLst>
                                    <p:cond delay="0"/>
                                  </p:stCondLst>
                                  <p:childTnLst>
                                    <p:set>
                                      <p:cBhvr>
                                        <p:cTn id="60" dur="1" fill="hold">
                                          <p:stCondLst>
                                            <p:cond delay="0"/>
                                          </p:stCondLst>
                                        </p:cTn>
                                        <p:tgtEl>
                                          <p:spTgt spid="58"/>
                                        </p:tgtEl>
                                        <p:attrNameLst>
                                          <p:attrName>style.visibility</p:attrName>
                                        </p:attrNameLst>
                                      </p:cBhvr>
                                      <p:to>
                                        <p:strVal val="visible"/>
                                      </p:to>
                                    </p:set>
                                    <p:anim calcmode="lin" valueType="num">
                                      <p:cBhvr additive="base">
                                        <p:cTn id="61" dur="500" fill="hold"/>
                                        <p:tgtEl>
                                          <p:spTgt spid="58"/>
                                        </p:tgtEl>
                                        <p:attrNameLst>
                                          <p:attrName>ppt_x</p:attrName>
                                        </p:attrNameLst>
                                      </p:cBhvr>
                                      <p:tavLst>
                                        <p:tav tm="0">
                                          <p:val>
                                            <p:strVal val="0-#ppt_w/2"/>
                                          </p:val>
                                        </p:tav>
                                        <p:tav tm="100000">
                                          <p:val>
                                            <p:strVal val="#ppt_x"/>
                                          </p:val>
                                        </p:tav>
                                      </p:tavLst>
                                    </p:anim>
                                    <p:anim calcmode="lin" valueType="num">
                                      <p:cBhvr additive="base">
                                        <p:cTn id="62" dur="500" fill="hold"/>
                                        <p:tgtEl>
                                          <p:spTgt spid="58"/>
                                        </p:tgtEl>
                                        <p:attrNameLst>
                                          <p:attrName>ppt_y</p:attrName>
                                        </p:attrNameLst>
                                      </p:cBhvr>
                                      <p:tavLst>
                                        <p:tav tm="0">
                                          <p:val>
                                            <p:strVal val="#ppt_y"/>
                                          </p:val>
                                        </p:tav>
                                        <p:tav tm="100000">
                                          <p:val>
                                            <p:strVal val="#ppt_y"/>
                                          </p:val>
                                        </p:tav>
                                      </p:tavLst>
                                    </p:anim>
                                  </p:childTnLst>
                                </p:cTn>
                              </p:par>
                            </p:childTnLst>
                          </p:cTn>
                        </p:par>
                        <p:par>
                          <p:cTn id="63" fill="hold">
                            <p:stCondLst>
                              <p:cond delay="2000"/>
                            </p:stCondLst>
                            <p:childTnLst>
                              <p:par>
                                <p:cTn id="64" presetID="22" presetClass="entr" presetSubtype="8" fill="hold" nodeType="afterEffect">
                                  <p:stCondLst>
                                    <p:cond delay="0"/>
                                  </p:stCondLst>
                                  <p:childTnLst>
                                    <p:set>
                                      <p:cBhvr>
                                        <p:cTn id="65" dur="1" fill="hold">
                                          <p:stCondLst>
                                            <p:cond delay="0"/>
                                          </p:stCondLst>
                                        </p:cTn>
                                        <p:tgtEl>
                                          <p:spTgt spid="59"/>
                                        </p:tgtEl>
                                        <p:attrNameLst>
                                          <p:attrName>style.visibility</p:attrName>
                                        </p:attrNameLst>
                                      </p:cBhvr>
                                      <p:to>
                                        <p:strVal val="visible"/>
                                      </p:to>
                                    </p:set>
                                    <p:animEffect transition="in" filter="wipe(left)">
                                      <p:cBhvr>
                                        <p:cTn id="66" dur="500"/>
                                        <p:tgtEl>
                                          <p:spTgt spid="59"/>
                                        </p:tgtEl>
                                      </p:cBhvr>
                                    </p:animEffect>
                                  </p:childTnLst>
                                </p:cTn>
                              </p:par>
                            </p:childTnLst>
                          </p:cTn>
                        </p:par>
                        <p:par>
                          <p:cTn id="67" fill="hold">
                            <p:stCondLst>
                              <p:cond delay="2500"/>
                            </p:stCondLst>
                            <p:childTnLst>
                              <p:par>
                                <p:cTn id="68" presetID="22" presetClass="entr" presetSubtype="4" fill="hold" grpId="0" nodeType="afterEffect">
                                  <p:stCondLst>
                                    <p:cond delay="0"/>
                                  </p:stCondLst>
                                  <p:childTnLst>
                                    <p:set>
                                      <p:cBhvr>
                                        <p:cTn id="69" dur="1" fill="hold">
                                          <p:stCondLst>
                                            <p:cond delay="0"/>
                                          </p:stCondLst>
                                        </p:cTn>
                                        <p:tgtEl>
                                          <p:spTgt spid="60"/>
                                        </p:tgtEl>
                                        <p:attrNameLst>
                                          <p:attrName>style.visibility</p:attrName>
                                        </p:attrNameLst>
                                      </p:cBhvr>
                                      <p:to>
                                        <p:strVal val="visible"/>
                                      </p:to>
                                    </p:set>
                                    <p:animEffect transition="in" filter="wipe(down)">
                                      <p:cBhvr>
                                        <p:cTn id="70" dur="500"/>
                                        <p:tgtEl>
                                          <p:spTgt spid="60"/>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xit" presetSubtype="1" fill="hold" grpId="1" nodeType="clickEffect">
                                  <p:stCondLst>
                                    <p:cond delay="0"/>
                                  </p:stCondLst>
                                  <p:childTnLst>
                                    <p:animEffect transition="out" filter="wipe(up)">
                                      <p:cBhvr>
                                        <p:cTn id="74" dur="500"/>
                                        <p:tgtEl>
                                          <p:spTgt spid="60"/>
                                        </p:tgtEl>
                                      </p:cBhvr>
                                    </p:animEffect>
                                    <p:set>
                                      <p:cBhvr>
                                        <p:cTn id="75" dur="1" fill="hold">
                                          <p:stCondLst>
                                            <p:cond delay="499"/>
                                          </p:stCondLst>
                                        </p:cTn>
                                        <p:tgtEl>
                                          <p:spTgt spid="60"/>
                                        </p:tgtEl>
                                        <p:attrNameLst>
                                          <p:attrName>style.visibility</p:attrName>
                                        </p:attrNameLst>
                                      </p:cBhvr>
                                      <p:to>
                                        <p:strVal val="hidden"/>
                                      </p:to>
                                    </p:set>
                                  </p:childTnLst>
                                </p:cTn>
                              </p:par>
                            </p:childTnLst>
                          </p:cTn>
                        </p:par>
                        <p:par>
                          <p:cTn id="76" fill="hold">
                            <p:stCondLst>
                              <p:cond delay="500"/>
                            </p:stCondLst>
                            <p:childTnLst>
                              <p:par>
                                <p:cTn id="77" presetID="22" presetClass="exit" presetSubtype="1" fill="hold" nodeType="afterEffect">
                                  <p:stCondLst>
                                    <p:cond delay="0"/>
                                  </p:stCondLst>
                                  <p:childTnLst>
                                    <p:animEffect transition="out" filter="wipe(up)">
                                      <p:cBhvr>
                                        <p:cTn id="78" dur="500"/>
                                        <p:tgtEl>
                                          <p:spTgt spid="59"/>
                                        </p:tgtEl>
                                      </p:cBhvr>
                                    </p:animEffect>
                                    <p:set>
                                      <p:cBhvr>
                                        <p:cTn id="79" dur="1" fill="hold">
                                          <p:stCondLst>
                                            <p:cond delay="499"/>
                                          </p:stCondLst>
                                        </p:cTn>
                                        <p:tgtEl>
                                          <p:spTgt spid="59"/>
                                        </p:tgtEl>
                                        <p:attrNameLst>
                                          <p:attrName>style.visibility</p:attrName>
                                        </p:attrNameLst>
                                      </p:cBhvr>
                                      <p:to>
                                        <p:strVal val="hidden"/>
                                      </p:to>
                                    </p:set>
                                  </p:childTnLst>
                                </p:cTn>
                              </p:par>
                            </p:childTnLst>
                          </p:cTn>
                        </p:par>
                        <p:par>
                          <p:cTn id="80" fill="hold">
                            <p:stCondLst>
                              <p:cond delay="1000"/>
                            </p:stCondLst>
                            <p:childTnLst>
                              <p:par>
                                <p:cTn id="81" presetID="2" presetClass="exit" presetSubtype="8" fill="hold" grpId="1" nodeType="afterEffect">
                                  <p:stCondLst>
                                    <p:cond delay="0"/>
                                  </p:stCondLst>
                                  <p:childTnLst>
                                    <p:anim calcmode="lin" valueType="num">
                                      <p:cBhvr additive="base">
                                        <p:cTn id="82" dur="500"/>
                                        <p:tgtEl>
                                          <p:spTgt spid="58"/>
                                        </p:tgtEl>
                                        <p:attrNameLst>
                                          <p:attrName>ppt_x</p:attrName>
                                        </p:attrNameLst>
                                      </p:cBhvr>
                                      <p:tavLst>
                                        <p:tav tm="0">
                                          <p:val>
                                            <p:strVal val="ppt_x"/>
                                          </p:val>
                                        </p:tav>
                                        <p:tav tm="100000">
                                          <p:val>
                                            <p:strVal val="0-ppt_w/2"/>
                                          </p:val>
                                        </p:tav>
                                      </p:tavLst>
                                    </p:anim>
                                    <p:anim calcmode="lin" valueType="num">
                                      <p:cBhvr additive="base">
                                        <p:cTn id="83" dur="500"/>
                                        <p:tgtEl>
                                          <p:spTgt spid="58"/>
                                        </p:tgtEl>
                                        <p:attrNameLst>
                                          <p:attrName>ppt_y</p:attrName>
                                        </p:attrNameLst>
                                      </p:cBhvr>
                                      <p:tavLst>
                                        <p:tav tm="0">
                                          <p:val>
                                            <p:strVal val="ppt_y"/>
                                          </p:val>
                                        </p:tav>
                                        <p:tav tm="100000">
                                          <p:val>
                                            <p:strVal val="ppt_y"/>
                                          </p:val>
                                        </p:tav>
                                      </p:tavLst>
                                    </p:anim>
                                    <p:set>
                                      <p:cBhvr>
                                        <p:cTn id="84" dur="1" fill="hold">
                                          <p:stCondLst>
                                            <p:cond delay="499"/>
                                          </p:stCondLst>
                                        </p:cTn>
                                        <p:tgtEl>
                                          <p:spTgt spid="5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7" grpId="1" animBg="1"/>
      <p:bldP spid="29" grpId="0" animBg="1"/>
      <p:bldP spid="29" grpId="1" animBg="1"/>
      <p:bldP spid="34" grpId="0" animBg="1"/>
      <p:bldP spid="34" grpId="1" animBg="1"/>
      <p:bldP spid="36" grpId="0" animBg="1"/>
      <p:bldP spid="36" grpId="1" animBg="1"/>
      <p:bldP spid="58" grpId="0" animBg="1"/>
      <p:bldP spid="58" grpId="1" animBg="1"/>
      <p:bldP spid="60" grpId="0" animBg="1"/>
      <p:bldP spid="60" grpId="1"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98F9CDD-9C42-4850-903E-48C34D5881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57463" y="903839"/>
            <a:ext cx="9767897" cy="5907926"/>
          </a:xfrm>
          <a:prstGeom prst="rect">
            <a:avLst/>
          </a:prstGeom>
        </p:spPr>
      </p:pic>
      <p:sp>
        <p:nvSpPr>
          <p:cNvPr id="5" name="TextBox 4">
            <a:extLst>
              <a:ext uri="{FF2B5EF4-FFF2-40B4-BE49-F238E27FC236}">
                <a16:creationId xmlns:a16="http://schemas.microsoft.com/office/drawing/2014/main" id="{A021098C-E947-4E39-85EA-F71913C7C830}"/>
              </a:ext>
            </a:extLst>
          </p:cNvPr>
          <p:cNvSpPr txBox="1"/>
          <p:nvPr/>
        </p:nvSpPr>
        <p:spPr>
          <a:xfrm>
            <a:off x="6600826" y="363226"/>
            <a:ext cx="1733550" cy="369332"/>
          </a:xfrm>
          <a:prstGeom prst="rect">
            <a:avLst/>
          </a:prstGeom>
          <a:noFill/>
        </p:spPr>
        <p:txBody>
          <a:bodyPr wrap="square" rtlCol="0">
            <a:spAutoFit/>
          </a:bodyPr>
          <a:lstStyle/>
          <a:p>
            <a:r>
              <a:rPr lang="en-CA" dirty="0"/>
              <a:t>Share Workbook </a:t>
            </a:r>
            <a:endParaRPr lang="en-GB" dirty="0"/>
          </a:p>
        </p:txBody>
      </p:sp>
      <p:sp>
        <p:nvSpPr>
          <p:cNvPr id="14" name="TextBox 13">
            <a:extLst>
              <a:ext uri="{FF2B5EF4-FFF2-40B4-BE49-F238E27FC236}">
                <a16:creationId xmlns:a16="http://schemas.microsoft.com/office/drawing/2014/main" id="{E6F60109-9A2C-4630-9EFF-2E98EADE9E1C}"/>
              </a:ext>
            </a:extLst>
          </p:cNvPr>
          <p:cNvSpPr txBox="1"/>
          <p:nvPr/>
        </p:nvSpPr>
        <p:spPr>
          <a:xfrm>
            <a:off x="190500" y="123825"/>
            <a:ext cx="4591049" cy="400110"/>
          </a:xfrm>
          <a:prstGeom prst="rect">
            <a:avLst/>
          </a:prstGeom>
          <a:solidFill>
            <a:schemeClr val="bg1"/>
          </a:solidFill>
          <a:effectLst>
            <a:glow rad="101600">
              <a:schemeClr val="accent6">
                <a:satMod val="175000"/>
                <a:alpha val="40000"/>
              </a:schemeClr>
            </a:glow>
            <a:softEdge rad="31750"/>
          </a:effectLst>
        </p:spPr>
        <p:txBody>
          <a:bodyPr wrap="square" rtlCol="0">
            <a:spAutoFit/>
          </a:bodyPr>
          <a:lstStyle/>
          <a:p>
            <a:pPr algn="ctr"/>
            <a:r>
              <a:rPr lang="en-CA" sz="2000" dirty="0"/>
              <a:t>The Backstage: A Quick Overview – </a:t>
            </a:r>
            <a:r>
              <a:rPr lang="en-CA" sz="2000" b="1" dirty="0"/>
              <a:t>Share</a:t>
            </a:r>
            <a:endParaRPr lang="en-GB" sz="2000" b="1" dirty="0"/>
          </a:p>
        </p:txBody>
      </p:sp>
      <p:cxnSp>
        <p:nvCxnSpPr>
          <p:cNvPr id="28" name="Straight Arrow Connector 27">
            <a:extLst>
              <a:ext uri="{FF2B5EF4-FFF2-40B4-BE49-F238E27FC236}">
                <a16:creationId xmlns:a16="http://schemas.microsoft.com/office/drawing/2014/main" id="{5B6EC5C0-DA86-48F6-8D66-A87E58B7A3BB}"/>
              </a:ext>
            </a:extLst>
          </p:cNvPr>
          <p:cNvCxnSpPr>
            <a:cxnSpLocks/>
            <a:stCxn id="27" idx="3"/>
          </p:cNvCxnSpPr>
          <p:nvPr/>
        </p:nvCxnSpPr>
        <p:spPr>
          <a:xfrm>
            <a:off x="6411080" y="3914462"/>
            <a:ext cx="1008181" cy="14219"/>
          </a:xfrm>
          <a:prstGeom prst="straightConnector1">
            <a:avLst/>
          </a:prstGeom>
          <a:ln w="19050">
            <a:gradFill>
              <a:gsLst>
                <a:gs pos="0">
                  <a:schemeClr val="accent2"/>
                </a:gs>
                <a:gs pos="35000">
                  <a:schemeClr val="accent2"/>
                </a:gs>
                <a:gs pos="70000">
                  <a:srgbClr val="7030A0"/>
                </a:gs>
                <a:gs pos="100000">
                  <a:srgbClr val="7030A0"/>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29" name="Rectangle 28">
            <a:extLst>
              <a:ext uri="{FF2B5EF4-FFF2-40B4-BE49-F238E27FC236}">
                <a16:creationId xmlns:a16="http://schemas.microsoft.com/office/drawing/2014/main" id="{70A4BA4E-9E1D-469F-96EA-0956C54768C0}"/>
              </a:ext>
            </a:extLst>
          </p:cNvPr>
          <p:cNvSpPr/>
          <p:nvPr/>
        </p:nvSpPr>
        <p:spPr>
          <a:xfrm>
            <a:off x="7370171" y="3539140"/>
            <a:ext cx="859428" cy="802695"/>
          </a:xfrm>
          <a:prstGeom prst="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TextBox 33">
            <a:extLst>
              <a:ext uri="{FF2B5EF4-FFF2-40B4-BE49-F238E27FC236}">
                <a16:creationId xmlns:a16="http://schemas.microsoft.com/office/drawing/2014/main" id="{70125AEF-5B0B-4487-B03B-9938EE64EAB5}"/>
              </a:ext>
            </a:extLst>
          </p:cNvPr>
          <p:cNvSpPr txBox="1"/>
          <p:nvPr/>
        </p:nvSpPr>
        <p:spPr>
          <a:xfrm>
            <a:off x="7562253" y="1233053"/>
            <a:ext cx="3076575" cy="369332"/>
          </a:xfrm>
          <a:prstGeom prst="rect">
            <a:avLst/>
          </a:prstGeom>
          <a:solidFill>
            <a:srgbClr val="FFF8E5"/>
          </a:solidFill>
          <a:ln w="19050">
            <a:solidFill>
              <a:schemeClr val="accent2"/>
            </a:solidFill>
          </a:ln>
        </p:spPr>
        <p:txBody>
          <a:bodyPr wrap="square" rtlCol="0">
            <a:spAutoFit/>
          </a:bodyPr>
          <a:lstStyle/>
          <a:p>
            <a:r>
              <a:rPr lang="en-CA" dirty="0"/>
              <a:t>Share your workbook by email.</a:t>
            </a:r>
            <a:endParaRPr lang="en-GB" dirty="0"/>
          </a:p>
        </p:txBody>
      </p:sp>
      <p:cxnSp>
        <p:nvCxnSpPr>
          <p:cNvPr id="35" name="Straight Arrow Connector 34">
            <a:extLst>
              <a:ext uri="{FF2B5EF4-FFF2-40B4-BE49-F238E27FC236}">
                <a16:creationId xmlns:a16="http://schemas.microsoft.com/office/drawing/2014/main" id="{DFF76177-03F5-47AE-90DF-FD852136E2EA}"/>
              </a:ext>
            </a:extLst>
          </p:cNvPr>
          <p:cNvCxnSpPr>
            <a:cxnSpLocks/>
            <a:stCxn id="34" idx="1"/>
          </p:cNvCxnSpPr>
          <p:nvPr/>
        </p:nvCxnSpPr>
        <p:spPr>
          <a:xfrm flipH="1">
            <a:off x="7026441" y="1417719"/>
            <a:ext cx="535812" cy="1363704"/>
          </a:xfrm>
          <a:prstGeom prst="straightConnector1">
            <a:avLst/>
          </a:prstGeom>
          <a:ln w="19050">
            <a:gradFill>
              <a:gsLst>
                <a:gs pos="0">
                  <a:schemeClr val="accent2"/>
                </a:gs>
                <a:gs pos="34000">
                  <a:schemeClr val="accent2"/>
                </a:gs>
                <a:gs pos="64000">
                  <a:srgbClr val="7030A0"/>
                </a:gs>
                <a:gs pos="100000">
                  <a:srgbClr val="7030A0"/>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36" name="Rectangle 35">
            <a:extLst>
              <a:ext uri="{FF2B5EF4-FFF2-40B4-BE49-F238E27FC236}">
                <a16:creationId xmlns:a16="http://schemas.microsoft.com/office/drawing/2014/main" id="{931860EE-A8AA-4CE5-8D16-DAE883A5F5DE}"/>
              </a:ext>
            </a:extLst>
          </p:cNvPr>
          <p:cNvSpPr/>
          <p:nvPr/>
        </p:nvSpPr>
        <p:spPr>
          <a:xfrm>
            <a:off x="4090736" y="2781423"/>
            <a:ext cx="2935705" cy="520917"/>
          </a:xfrm>
          <a:prstGeom prst="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TextBox 57">
            <a:extLst>
              <a:ext uri="{FF2B5EF4-FFF2-40B4-BE49-F238E27FC236}">
                <a16:creationId xmlns:a16="http://schemas.microsoft.com/office/drawing/2014/main" id="{A7865F79-2460-42C7-A238-725548160C28}"/>
              </a:ext>
            </a:extLst>
          </p:cNvPr>
          <p:cNvSpPr txBox="1"/>
          <p:nvPr/>
        </p:nvSpPr>
        <p:spPr>
          <a:xfrm>
            <a:off x="2538298" y="1796415"/>
            <a:ext cx="3857590" cy="369332"/>
          </a:xfrm>
          <a:prstGeom prst="rect">
            <a:avLst/>
          </a:prstGeom>
          <a:solidFill>
            <a:srgbClr val="FFF8E5"/>
          </a:solidFill>
          <a:ln w="19050">
            <a:solidFill>
              <a:schemeClr val="accent2"/>
            </a:solidFill>
          </a:ln>
        </p:spPr>
        <p:txBody>
          <a:bodyPr wrap="square" rtlCol="0">
            <a:spAutoFit/>
          </a:bodyPr>
          <a:lstStyle/>
          <a:p>
            <a:r>
              <a:rPr lang="en-CA" dirty="0"/>
              <a:t>Send it as an attachment to an email …</a:t>
            </a:r>
            <a:endParaRPr lang="en-GB" dirty="0"/>
          </a:p>
        </p:txBody>
      </p:sp>
      <p:cxnSp>
        <p:nvCxnSpPr>
          <p:cNvPr id="59" name="Straight Arrow Connector 58">
            <a:extLst>
              <a:ext uri="{FF2B5EF4-FFF2-40B4-BE49-F238E27FC236}">
                <a16:creationId xmlns:a16="http://schemas.microsoft.com/office/drawing/2014/main" id="{304AF6F2-94DA-42BE-9B69-9AC027442AE2}"/>
              </a:ext>
            </a:extLst>
          </p:cNvPr>
          <p:cNvCxnSpPr>
            <a:cxnSpLocks/>
            <a:stCxn id="58" idx="3"/>
          </p:cNvCxnSpPr>
          <p:nvPr/>
        </p:nvCxnSpPr>
        <p:spPr>
          <a:xfrm>
            <a:off x="6395888" y="1981081"/>
            <a:ext cx="1023373" cy="948240"/>
          </a:xfrm>
          <a:prstGeom prst="straightConnector1">
            <a:avLst/>
          </a:prstGeom>
          <a:ln w="19050">
            <a:gradFill>
              <a:gsLst>
                <a:gs pos="0">
                  <a:schemeClr val="accent2"/>
                </a:gs>
                <a:gs pos="34000">
                  <a:schemeClr val="accent2"/>
                </a:gs>
                <a:gs pos="64000">
                  <a:srgbClr val="7030A0"/>
                </a:gs>
                <a:gs pos="100000">
                  <a:srgbClr val="7030A0"/>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60" name="Rectangle 59">
            <a:extLst>
              <a:ext uri="{FF2B5EF4-FFF2-40B4-BE49-F238E27FC236}">
                <a16:creationId xmlns:a16="http://schemas.microsoft.com/office/drawing/2014/main" id="{E9FFCE88-3628-42A9-8C7F-BEC0C7E3C534}"/>
              </a:ext>
            </a:extLst>
          </p:cNvPr>
          <p:cNvSpPr/>
          <p:nvPr/>
        </p:nvSpPr>
        <p:spPr>
          <a:xfrm>
            <a:off x="7370170" y="2460661"/>
            <a:ext cx="859429" cy="840003"/>
          </a:xfrm>
          <a:prstGeom prst="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TextBox 30">
            <a:extLst>
              <a:ext uri="{FF2B5EF4-FFF2-40B4-BE49-F238E27FC236}">
                <a16:creationId xmlns:a16="http://schemas.microsoft.com/office/drawing/2014/main" id="{0D804F22-6FBC-4033-B135-E9FB41865F00}"/>
              </a:ext>
            </a:extLst>
          </p:cNvPr>
          <p:cNvSpPr txBox="1"/>
          <p:nvPr/>
        </p:nvSpPr>
        <p:spPr>
          <a:xfrm>
            <a:off x="972305" y="4879022"/>
            <a:ext cx="5438775" cy="1477328"/>
          </a:xfrm>
          <a:prstGeom prst="rect">
            <a:avLst/>
          </a:prstGeom>
          <a:solidFill>
            <a:srgbClr val="FFF8E5"/>
          </a:solidFill>
          <a:ln w="19050">
            <a:solidFill>
              <a:schemeClr val="accent2"/>
            </a:solidFill>
          </a:ln>
        </p:spPr>
        <p:txBody>
          <a:bodyPr wrap="square" rtlCol="0">
            <a:spAutoFit/>
          </a:bodyPr>
          <a:lstStyle/>
          <a:p>
            <a:r>
              <a:rPr lang="en-CA" dirty="0"/>
              <a:t>Email an Acrobat created PDF version of your workbook to others.  The Adobe Acrobat printer driver is used to create the document.  Most often it is best to use the Adobe Acrobat driver since the PDF is an Adobe owned file format.</a:t>
            </a:r>
            <a:endParaRPr lang="en-GB" dirty="0"/>
          </a:p>
        </p:txBody>
      </p:sp>
      <p:cxnSp>
        <p:nvCxnSpPr>
          <p:cNvPr id="32" name="Straight Arrow Connector 31">
            <a:extLst>
              <a:ext uri="{FF2B5EF4-FFF2-40B4-BE49-F238E27FC236}">
                <a16:creationId xmlns:a16="http://schemas.microsoft.com/office/drawing/2014/main" id="{0553F448-A4A1-4498-BD07-394F99B50DA2}"/>
              </a:ext>
            </a:extLst>
          </p:cNvPr>
          <p:cNvCxnSpPr>
            <a:cxnSpLocks/>
            <a:stCxn id="31" idx="3"/>
            <a:endCxn id="33" idx="1"/>
          </p:cNvCxnSpPr>
          <p:nvPr/>
        </p:nvCxnSpPr>
        <p:spPr>
          <a:xfrm flipV="1">
            <a:off x="6411080" y="5253027"/>
            <a:ext cx="964468" cy="364659"/>
          </a:xfrm>
          <a:prstGeom prst="straightConnector1">
            <a:avLst/>
          </a:prstGeom>
          <a:ln w="19050">
            <a:gradFill>
              <a:gsLst>
                <a:gs pos="0">
                  <a:schemeClr val="accent2"/>
                </a:gs>
                <a:gs pos="35000">
                  <a:schemeClr val="accent2"/>
                </a:gs>
                <a:gs pos="70000">
                  <a:srgbClr val="7030A0"/>
                </a:gs>
                <a:gs pos="100000">
                  <a:srgbClr val="7030A0"/>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33" name="Rectangle 32">
            <a:extLst>
              <a:ext uri="{FF2B5EF4-FFF2-40B4-BE49-F238E27FC236}">
                <a16:creationId xmlns:a16="http://schemas.microsoft.com/office/drawing/2014/main" id="{3B7ADA0A-5C95-422D-B931-C6BA2A8FDFFF}"/>
              </a:ext>
            </a:extLst>
          </p:cNvPr>
          <p:cNvSpPr/>
          <p:nvPr/>
        </p:nvSpPr>
        <p:spPr>
          <a:xfrm>
            <a:off x="7375548" y="4835170"/>
            <a:ext cx="851407" cy="835713"/>
          </a:xfrm>
          <a:prstGeom prst="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extBox 26">
            <a:extLst>
              <a:ext uri="{FF2B5EF4-FFF2-40B4-BE49-F238E27FC236}">
                <a16:creationId xmlns:a16="http://schemas.microsoft.com/office/drawing/2014/main" id="{F6816251-259D-4645-AF7E-A5A62F2CCA20}"/>
              </a:ext>
            </a:extLst>
          </p:cNvPr>
          <p:cNvSpPr txBox="1"/>
          <p:nvPr/>
        </p:nvSpPr>
        <p:spPr>
          <a:xfrm>
            <a:off x="972305" y="3175798"/>
            <a:ext cx="5438775" cy="1477328"/>
          </a:xfrm>
          <a:prstGeom prst="rect">
            <a:avLst/>
          </a:prstGeom>
          <a:solidFill>
            <a:srgbClr val="FFF8E5"/>
          </a:solidFill>
          <a:ln w="19050">
            <a:solidFill>
              <a:schemeClr val="accent2"/>
            </a:solidFill>
          </a:ln>
        </p:spPr>
        <p:txBody>
          <a:bodyPr wrap="square" rtlCol="0">
            <a:spAutoFit/>
          </a:bodyPr>
          <a:lstStyle/>
          <a:p>
            <a:r>
              <a:rPr lang="en-CA" dirty="0"/>
              <a:t>Email a link to the workbook if it is shared on OneDrive.  If you choose this option, you will need to assign the recipient permission to access the file.  Go to your OneDrive folder on your computer or log in via a web browser and assign permissions from the web interface.</a:t>
            </a:r>
            <a:endParaRPr lang="en-GB" dirty="0"/>
          </a:p>
        </p:txBody>
      </p:sp>
      <p:sp>
        <p:nvSpPr>
          <p:cNvPr id="18" name="Slide Number Placeholder 2">
            <a:extLst>
              <a:ext uri="{FF2B5EF4-FFF2-40B4-BE49-F238E27FC236}">
                <a16:creationId xmlns:a16="http://schemas.microsoft.com/office/drawing/2014/main" id="{68B5D327-8956-47C4-AA48-93EE0942715C}"/>
              </a:ext>
            </a:extLst>
          </p:cNvPr>
          <p:cNvSpPr txBox="1">
            <a:spLocks/>
          </p:cNvSpPr>
          <p:nvPr/>
        </p:nvSpPr>
        <p:spPr>
          <a:xfrm>
            <a:off x="0" y="6601812"/>
            <a:ext cx="697761" cy="239326"/>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tx1"/>
                </a:solidFill>
              </a:rPr>
              <a:t>Slide </a:t>
            </a:r>
            <a:fld id="{C662AB10-2557-4585-9AB3-331B34F2A8FA}" type="slidenum">
              <a:rPr lang="en-GB" smtClean="0">
                <a:solidFill>
                  <a:schemeClr val="tx1"/>
                </a:solidFill>
              </a:rPr>
              <a:pPr/>
              <a:t>26</a:t>
            </a:fld>
            <a:endParaRPr lang="en-GB" dirty="0">
              <a:solidFill>
                <a:schemeClr val="tx1"/>
              </a:solidFill>
            </a:endParaRPr>
          </a:p>
        </p:txBody>
      </p:sp>
    </p:spTree>
    <p:extLst>
      <p:ext uri="{BB962C8B-B14F-4D97-AF65-F5344CB8AC3E}">
        <p14:creationId xmlns:p14="http://schemas.microsoft.com/office/powerpoint/2010/main" val="246065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1000"/>
                            </p:stCondLst>
                            <p:childTnLst>
                              <p:par>
                                <p:cTn id="5" presetID="2" presetClass="entr" presetSubtype="2" fill="hold" grpId="0" nodeType="after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additive="base">
                                        <p:cTn id="7" dur="500" fill="hold"/>
                                        <p:tgtEl>
                                          <p:spTgt spid="34"/>
                                        </p:tgtEl>
                                        <p:attrNameLst>
                                          <p:attrName>ppt_x</p:attrName>
                                        </p:attrNameLst>
                                      </p:cBhvr>
                                      <p:tavLst>
                                        <p:tav tm="0">
                                          <p:val>
                                            <p:strVal val="1+#ppt_w/2"/>
                                          </p:val>
                                        </p:tav>
                                        <p:tav tm="100000">
                                          <p:val>
                                            <p:strVal val="#ppt_x"/>
                                          </p:val>
                                        </p:tav>
                                      </p:tavLst>
                                    </p:anim>
                                    <p:anim calcmode="lin" valueType="num">
                                      <p:cBhvr additive="base">
                                        <p:cTn id="8" dur="500" fill="hold"/>
                                        <p:tgtEl>
                                          <p:spTgt spid="34"/>
                                        </p:tgtEl>
                                        <p:attrNameLst>
                                          <p:attrName>ppt_y</p:attrName>
                                        </p:attrNameLst>
                                      </p:cBhvr>
                                      <p:tavLst>
                                        <p:tav tm="0">
                                          <p:val>
                                            <p:strVal val="#ppt_y"/>
                                          </p:val>
                                        </p:tav>
                                        <p:tav tm="100000">
                                          <p:val>
                                            <p:strVal val="#ppt_y"/>
                                          </p:val>
                                        </p:tav>
                                      </p:tavLst>
                                    </p:anim>
                                  </p:childTnLst>
                                </p:cTn>
                              </p:par>
                            </p:childTnLst>
                          </p:cTn>
                        </p:par>
                        <p:par>
                          <p:cTn id="9" fill="hold">
                            <p:stCondLst>
                              <p:cond delay="1500"/>
                            </p:stCondLst>
                            <p:childTnLst>
                              <p:par>
                                <p:cTn id="10" presetID="22" presetClass="entr" presetSubtype="1" fill="hold" nodeType="afterEffect">
                                  <p:stCondLst>
                                    <p:cond delay="0"/>
                                  </p:stCondLst>
                                  <p:childTnLst>
                                    <p:set>
                                      <p:cBhvr>
                                        <p:cTn id="11" dur="1" fill="hold">
                                          <p:stCondLst>
                                            <p:cond delay="0"/>
                                          </p:stCondLst>
                                        </p:cTn>
                                        <p:tgtEl>
                                          <p:spTgt spid="35"/>
                                        </p:tgtEl>
                                        <p:attrNameLst>
                                          <p:attrName>style.visibility</p:attrName>
                                        </p:attrNameLst>
                                      </p:cBhvr>
                                      <p:to>
                                        <p:strVal val="visible"/>
                                      </p:to>
                                    </p:set>
                                    <p:animEffect transition="in" filter="wipe(up)">
                                      <p:cBhvr>
                                        <p:cTn id="12" dur="500"/>
                                        <p:tgtEl>
                                          <p:spTgt spid="35"/>
                                        </p:tgtEl>
                                      </p:cBhvr>
                                    </p:animEffect>
                                  </p:childTnLst>
                                </p:cTn>
                              </p:par>
                            </p:childTnLst>
                          </p:cTn>
                        </p:par>
                        <p:par>
                          <p:cTn id="13" fill="hold">
                            <p:stCondLst>
                              <p:cond delay="2000"/>
                            </p:stCondLst>
                            <p:childTnLst>
                              <p:par>
                                <p:cTn id="14" presetID="22" presetClass="entr" presetSubtype="2" fill="hold" grpId="0" nodeType="afterEffect">
                                  <p:stCondLst>
                                    <p:cond delay="0"/>
                                  </p:stCondLst>
                                  <p:childTnLst>
                                    <p:set>
                                      <p:cBhvr>
                                        <p:cTn id="15" dur="1" fill="hold">
                                          <p:stCondLst>
                                            <p:cond delay="0"/>
                                          </p:stCondLst>
                                        </p:cTn>
                                        <p:tgtEl>
                                          <p:spTgt spid="36"/>
                                        </p:tgtEl>
                                        <p:attrNameLst>
                                          <p:attrName>style.visibility</p:attrName>
                                        </p:attrNameLst>
                                      </p:cBhvr>
                                      <p:to>
                                        <p:strVal val="visible"/>
                                      </p:to>
                                    </p:set>
                                    <p:animEffect transition="in" filter="wipe(right)">
                                      <p:cBhvr>
                                        <p:cTn id="16" dur="500"/>
                                        <p:tgtEl>
                                          <p:spTgt spid="36"/>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xit" presetSubtype="8" fill="hold" grpId="1" nodeType="clickEffect">
                                  <p:stCondLst>
                                    <p:cond delay="0"/>
                                  </p:stCondLst>
                                  <p:childTnLst>
                                    <p:animEffect transition="out" filter="wipe(left)">
                                      <p:cBhvr>
                                        <p:cTn id="20" dur="500"/>
                                        <p:tgtEl>
                                          <p:spTgt spid="36"/>
                                        </p:tgtEl>
                                      </p:cBhvr>
                                    </p:animEffect>
                                    <p:set>
                                      <p:cBhvr>
                                        <p:cTn id="21" dur="1" fill="hold">
                                          <p:stCondLst>
                                            <p:cond delay="499"/>
                                          </p:stCondLst>
                                        </p:cTn>
                                        <p:tgtEl>
                                          <p:spTgt spid="36"/>
                                        </p:tgtEl>
                                        <p:attrNameLst>
                                          <p:attrName>style.visibility</p:attrName>
                                        </p:attrNameLst>
                                      </p:cBhvr>
                                      <p:to>
                                        <p:strVal val="hidden"/>
                                      </p:to>
                                    </p:set>
                                  </p:childTnLst>
                                </p:cTn>
                              </p:par>
                            </p:childTnLst>
                          </p:cTn>
                        </p:par>
                        <p:par>
                          <p:cTn id="22" fill="hold">
                            <p:stCondLst>
                              <p:cond delay="500"/>
                            </p:stCondLst>
                            <p:childTnLst>
                              <p:par>
                                <p:cTn id="23" presetID="22" presetClass="exit" presetSubtype="4" fill="hold" nodeType="afterEffect">
                                  <p:stCondLst>
                                    <p:cond delay="0"/>
                                  </p:stCondLst>
                                  <p:childTnLst>
                                    <p:animEffect transition="out" filter="wipe(down)">
                                      <p:cBhvr>
                                        <p:cTn id="24" dur="500"/>
                                        <p:tgtEl>
                                          <p:spTgt spid="35"/>
                                        </p:tgtEl>
                                      </p:cBhvr>
                                    </p:animEffect>
                                    <p:set>
                                      <p:cBhvr>
                                        <p:cTn id="25" dur="1" fill="hold">
                                          <p:stCondLst>
                                            <p:cond delay="499"/>
                                          </p:stCondLst>
                                        </p:cTn>
                                        <p:tgtEl>
                                          <p:spTgt spid="35"/>
                                        </p:tgtEl>
                                        <p:attrNameLst>
                                          <p:attrName>style.visibility</p:attrName>
                                        </p:attrNameLst>
                                      </p:cBhvr>
                                      <p:to>
                                        <p:strVal val="hidden"/>
                                      </p:to>
                                    </p:set>
                                  </p:childTnLst>
                                </p:cTn>
                              </p:par>
                            </p:childTnLst>
                          </p:cTn>
                        </p:par>
                        <p:par>
                          <p:cTn id="26" fill="hold">
                            <p:stCondLst>
                              <p:cond delay="1000"/>
                            </p:stCondLst>
                            <p:childTnLst>
                              <p:par>
                                <p:cTn id="27" presetID="2" presetClass="exit" presetSubtype="2" fill="hold" grpId="1" nodeType="afterEffect">
                                  <p:stCondLst>
                                    <p:cond delay="0"/>
                                  </p:stCondLst>
                                  <p:childTnLst>
                                    <p:anim calcmode="lin" valueType="num">
                                      <p:cBhvr additive="base">
                                        <p:cTn id="28" dur="500"/>
                                        <p:tgtEl>
                                          <p:spTgt spid="34"/>
                                        </p:tgtEl>
                                        <p:attrNameLst>
                                          <p:attrName>ppt_x</p:attrName>
                                        </p:attrNameLst>
                                      </p:cBhvr>
                                      <p:tavLst>
                                        <p:tav tm="0">
                                          <p:val>
                                            <p:strVal val="ppt_x"/>
                                          </p:val>
                                        </p:tav>
                                        <p:tav tm="100000">
                                          <p:val>
                                            <p:strVal val="1+ppt_w/2"/>
                                          </p:val>
                                        </p:tav>
                                      </p:tavLst>
                                    </p:anim>
                                    <p:anim calcmode="lin" valueType="num">
                                      <p:cBhvr additive="base">
                                        <p:cTn id="29" dur="500"/>
                                        <p:tgtEl>
                                          <p:spTgt spid="34"/>
                                        </p:tgtEl>
                                        <p:attrNameLst>
                                          <p:attrName>ppt_y</p:attrName>
                                        </p:attrNameLst>
                                      </p:cBhvr>
                                      <p:tavLst>
                                        <p:tav tm="0">
                                          <p:val>
                                            <p:strVal val="ppt_y"/>
                                          </p:val>
                                        </p:tav>
                                        <p:tav tm="100000">
                                          <p:val>
                                            <p:strVal val="ppt_y"/>
                                          </p:val>
                                        </p:tav>
                                      </p:tavLst>
                                    </p:anim>
                                    <p:set>
                                      <p:cBhvr>
                                        <p:cTn id="30" dur="1" fill="hold">
                                          <p:stCondLst>
                                            <p:cond delay="499"/>
                                          </p:stCondLst>
                                        </p:cTn>
                                        <p:tgtEl>
                                          <p:spTgt spid="34"/>
                                        </p:tgtEl>
                                        <p:attrNameLst>
                                          <p:attrName>style.visibility</p:attrName>
                                        </p:attrNameLst>
                                      </p:cBhvr>
                                      <p:to>
                                        <p:strVal val="hidden"/>
                                      </p:to>
                                    </p:set>
                                  </p:childTnLst>
                                </p:cTn>
                              </p:par>
                            </p:childTnLst>
                          </p:cTn>
                        </p:par>
                        <p:par>
                          <p:cTn id="31" fill="hold">
                            <p:stCondLst>
                              <p:cond delay="1500"/>
                            </p:stCondLst>
                            <p:childTnLst>
                              <p:par>
                                <p:cTn id="32" presetID="2" presetClass="entr" presetSubtype="8" fill="hold" grpId="0" nodeType="afterEffect">
                                  <p:stCondLst>
                                    <p:cond delay="0"/>
                                  </p:stCondLst>
                                  <p:childTnLst>
                                    <p:set>
                                      <p:cBhvr>
                                        <p:cTn id="33" dur="1" fill="hold">
                                          <p:stCondLst>
                                            <p:cond delay="0"/>
                                          </p:stCondLst>
                                        </p:cTn>
                                        <p:tgtEl>
                                          <p:spTgt spid="58"/>
                                        </p:tgtEl>
                                        <p:attrNameLst>
                                          <p:attrName>style.visibility</p:attrName>
                                        </p:attrNameLst>
                                      </p:cBhvr>
                                      <p:to>
                                        <p:strVal val="visible"/>
                                      </p:to>
                                    </p:set>
                                    <p:anim calcmode="lin" valueType="num">
                                      <p:cBhvr additive="base">
                                        <p:cTn id="34" dur="500" fill="hold"/>
                                        <p:tgtEl>
                                          <p:spTgt spid="58"/>
                                        </p:tgtEl>
                                        <p:attrNameLst>
                                          <p:attrName>ppt_x</p:attrName>
                                        </p:attrNameLst>
                                      </p:cBhvr>
                                      <p:tavLst>
                                        <p:tav tm="0">
                                          <p:val>
                                            <p:strVal val="0-#ppt_w/2"/>
                                          </p:val>
                                        </p:tav>
                                        <p:tav tm="100000">
                                          <p:val>
                                            <p:strVal val="#ppt_x"/>
                                          </p:val>
                                        </p:tav>
                                      </p:tavLst>
                                    </p:anim>
                                    <p:anim calcmode="lin" valueType="num">
                                      <p:cBhvr additive="base">
                                        <p:cTn id="35" dur="500" fill="hold"/>
                                        <p:tgtEl>
                                          <p:spTgt spid="58"/>
                                        </p:tgtEl>
                                        <p:attrNameLst>
                                          <p:attrName>ppt_y</p:attrName>
                                        </p:attrNameLst>
                                      </p:cBhvr>
                                      <p:tavLst>
                                        <p:tav tm="0">
                                          <p:val>
                                            <p:strVal val="#ppt_y"/>
                                          </p:val>
                                        </p:tav>
                                        <p:tav tm="100000">
                                          <p:val>
                                            <p:strVal val="#ppt_y"/>
                                          </p:val>
                                        </p:tav>
                                      </p:tavLst>
                                    </p:anim>
                                  </p:childTnLst>
                                </p:cTn>
                              </p:par>
                            </p:childTnLst>
                          </p:cTn>
                        </p:par>
                        <p:par>
                          <p:cTn id="36" fill="hold">
                            <p:stCondLst>
                              <p:cond delay="2000"/>
                            </p:stCondLst>
                            <p:childTnLst>
                              <p:par>
                                <p:cTn id="37" presetID="22" presetClass="entr" presetSubtype="8" fill="hold" nodeType="afterEffect">
                                  <p:stCondLst>
                                    <p:cond delay="0"/>
                                  </p:stCondLst>
                                  <p:childTnLst>
                                    <p:set>
                                      <p:cBhvr>
                                        <p:cTn id="38" dur="1" fill="hold">
                                          <p:stCondLst>
                                            <p:cond delay="0"/>
                                          </p:stCondLst>
                                        </p:cTn>
                                        <p:tgtEl>
                                          <p:spTgt spid="59"/>
                                        </p:tgtEl>
                                        <p:attrNameLst>
                                          <p:attrName>style.visibility</p:attrName>
                                        </p:attrNameLst>
                                      </p:cBhvr>
                                      <p:to>
                                        <p:strVal val="visible"/>
                                      </p:to>
                                    </p:set>
                                    <p:animEffect transition="in" filter="wipe(left)">
                                      <p:cBhvr>
                                        <p:cTn id="39" dur="500"/>
                                        <p:tgtEl>
                                          <p:spTgt spid="59"/>
                                        </p:tgtEl>
                                      </p:cBhvr>
                                    </p:animEffect>
                                  </p:childTnLst>
                                </p:cTn>
                              </p:par>
                            </p:childTnLst>
                          </p:cTn>
                        </p:par>
                        <p:par>
                          <p:cTn id="40" fill="hold">
                            <p:stCondLst>
                              <p:cond delay="2500"/>
                            </p:stCondLst>
                            <p:childTnLst>
                              <p:par>
                                <p:cTn id="41" presetID="22" presetClass="entr" presetSubtype="8" fill="hold" grpId="0" nodeType="afterEffect">
                                  <p:stCondLst>
                                    <p:cond delay="0"/>
                                  </p:stCondLst>
                                  <p:childTnLst>
                                    <p:set>
                                      <p:cBhvr>
                                        <p:cTn id="42" dur="1" fill="hold">
                                          <p:stCondLst>
                                            <p:cond delay="0"/>
                                          </p:stCondLst>
                                        </p:cTn>
                                        <p:tgtEl>
                                          <p:spTgt spid="60"/>
                                        </p:tgtEl>
                                        <p:attrNameLst>
                                          <p:attrName>style.visibility</p:attrName>
                                        </p:attrNameLst>
                                      </p:cBhvr>
                                      <p:to>
                                        <p:strVal val="visible"/>
                                      </p:to>
                                    </p:set>
                                    <p:animEffect transition="in" filter="wipe(left)">
                                      <p:cBhvr>
                                        <p:cTn id="43" dur="500"/>
                                        <p:tgtEl>
                                          <p:spTgt spid="60"/>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xit" presetSubtype="2" fill="hold" grpId="1" nodeType="clickEffect">
                                  <p:stCondLst>
                                    <p:cond delay="0"/>
                                  </p:stCondLst>
                                  <p:childTnLst>
                                    <p:animEffect transition="out" filter="wipe(right)">
                                      <p:cBhvr>
                                        <p:cTn id="47" dur="500"/>
                                        <p:tgtEl>
                                          <p:spTgt spid="60"/>
                                        </p:tgtEl>
                                      </p:cBhvr>
                                    </p:animEffect>
                                    <p:set>
                                      <p:cBhvr>
                                        <p:cTn id="48" dur="1" fill="hold">
                                          <p:stCondLst>
                                            <p:cond delay="499"/>
                                          </p:stCondLst>
                                        </p:cTn>
                                        <p:tgtEl>
                                          <p:spTgt spid="60"/>
                                        </p:tgtEl>
                                        <p:attrNameLst>
                                          <p:attrName>style.visibility</p:attrName>
                                        </p:attrNameLst>
                                      </p:cBhvr>
                                      <p:to>
                                        <p:strVal val="hidden"/>
                                      </p:to>
                                    </p:set>
                                  </p:childTnLst>
                                </p:cTn>
                              </p:par>
                            </p:childTnLst>
                          </p:cTn>
                        </p:par>
                        <p:par>
                          <p:cTn id="49" fill="hold">
                            <p:stCondLst>
                              <p:cond delay="500"/>
                            </p:stCondLst>
                            <p:childTnLst>
                              <p:par>
                                <p:cTn id="50" presetID="22" presetClass="exit" presetSubtype="4" fill="hold" nodeType="afterEffect">
                                  <p:stCondLst>
                                    <p:cond delay="0"/>
                                  </p:stCondLst>
                                  <p:childTnLst>
                                    <p:animEffect transition="out" filter="wipe(down)">
                                      <p:cBhvr>
                                        <p:cTn id="51" dur="500"/>
                                        <p:tgtEl>
                                          <p:spTgt spid="59"/>
                                        </p:tgtEl>
                                      </p:cBhvr>
                                    </p:animEffect>
                                    <p:set>
                                      <p:cBhvr>
                                        <p:cTn id="52" dur="1" fill="hold">
                                          <p:stCondLst>
                                            <p:cond delay="499"/>
                                          </p:stCondLst>
                                        </p:cTn>
                                        <p:tgtEl>
                                          <p:spTgt spid="59"/>
                                        </p:tgtEl>
                                        <p:attrNameLst>
                                          <p:attrName>style.visibility</p:attrName>
                                        </p:attrNameLst>
                                      </p:cBhvr>
                                      <p:to>
                                        <p:strVal val="hidden"/>
                                      </p:to>
                                    </p:set>
                                  </p:childTnLst>
                                </p:cTn>
                              </p:par>
                            </p:childTnLst>
                          </p:cTn>
                        </p:par>
                        <p:par>
                          <p:cTn id="53" fill="hold">
                            <p:stCondLst>
                              <p:cond delay="1000"/>
                            </p:stCondLst>
                            <p:childTnLst>
                              <p:par>
                                <p:cTn id="54" presetID="2" presetClass="exit" presetSubtype="8" fill="hold" grpId="1" nodeType="afterEffect">
                                  <p:stCondLst>
                                    <p:cond delay="0"/>
                                  </p:stCondLst>
                                  <p:childTnLst>
                                    <p:anim calcmode="lin" valueType="num">
                                      <p:cBhvr additive="base">
                                        <p:cTn id="55" dur="500"/>
                                        <p:tgtEl>
                                          <p:spTgt spid="58"/>
                                        </p:tgtEl>
                                        <p:attrNameLst>
                                          <p:attrName>ppt_x</p:attrName>
                                        </p:attrNameLst>
                                      </p:cBhvr>
                                      <p:tavLst>
                                        <p:tav tm="0">
                                          <p:val>
                                            <p:strVal val="ppt_x"/>
                                          </p:val>
                                        </p:tav>
                                        <p:tav tm="100000">
                                          <p:val>
                                            <p:strVal val="0-ppt_w/2"/>
                                          </p:val>
                                        </p:tav>
                                      </p:tavLst>
                                    </p:anim>
                                    <p:anim calcmode="lin" valueType="num">
                                      <p:cBhvr additive="base">
                                        <p:cTn id="56" dur="500"/>
                                        <p:tgtEl>
                                          <p:spTgt spid="58"/>
                                        </p:tgtEl>
                                        <p:attrNameLst>
                                          <p:attrName>ppt_y</p:attrName>
                                        </p:attrNameLst>
                                      </p:cBhvr>
                                      <p:tavLst>
                                        <p:tav tm="0">
                                          <p:val>
                                            <p:strVal val="ppt_y"/>
                                          </p:val>
                                        </p:tav>
                                        <p:tav tm="100000">
                                          <p:val>
                                            <p:strVal val="ppt_y"/>
                                          </p:val>
                                        </p:tav>
                                      </p:tavLst>
                                    </p:anim>
                                    <p:set>
                                      <p:cBhvr>
                                        <p:cTn id="57" dur="1" fill="hold">
                                          <p:stCondLst>
                                            <p:cond delay="499"/>
                                          </p:stCondLst>
                                        </p:cTn>
                                        <p:tgtEl>
                                          <p:spTgt spid="58"/>
                                        </p:tgtEl>
                                        <p:attrNameLst>
                                          <p:attrName>style.visibility</p:attrName>
                                        </p:attrNameLst>
                                      </p:cBhvr>
                                      <p:to>
                                        <p:strVal val="hidden"/>
                                      </p:to>
                                    </p:set>
                                  </p:childTnLst>
                                </p:cTn>
                              </p:par>
                            </p:childTnLst>
                          </p:cTn>
                        </p:par>
                        <p:par>
                          <p:cTn id="58" fill="hold">
                            <p:stCondLst>
                              <p:cond delay="1500"/>
                            </p:stCondLst>
                            <p:childTnLst>
                              <p:par>
                                <p:cTn id="59" presetID="2" presetClass="entr" presetSubtype="8" fill="hold" grpId="0" nodeType="afterEffect">
                                  <p:stCondLst>
                                    <p:cond delay="0"/>
                                  </p:stCondLst>
                                  <p:childTnLst>
                                    <p:set>
                                      <p:cBhvr>
                                        <p:cTn id="60" dur="1" fill="hold">
                                          <p:stCondLst>
                                            <p:cond delay="0"/>
                                          </p:stCondLst>
                                        </p:cTn>
                                        <p:tgtEl>
                                          <p:spTgt spid="27"/>
                                        </p:tgtEl>
                                        <p:attrNameLst>
                                          <p:attrName>style.visibility</p:attrName>
                                        </p:attrNameLst>
                                      </p:cBhvr>
                                      <p:to>
                                        <p:strVal val="visible"/>
                                      </p:to>
                                    </p:set>
                                    <p:anim calcmode="lin" valueType="num">
                                      <p:cBhvr additive="base">
                                        <p:cTn id="61" dur="500" fill="hold"/>
                                        <p:tgtEl>
                                          <p:spTgt spid="27"/>
                                        </p:tgtEl>
                                        <p:attrNameLst>
                                          <p:attrName>ppt_x</p:attrName>
                                        </p:attrNameLst>
                                      </p:cBhvr>
                                      <p:tavLst>
                                        <p:tav tm="0">
                                          <p:val>
                                            <p:strVal val="0-#ppt_w/2"/>
                                          </p:val>
                                        </p:tav>
                                        <p:tav tm="100000">
                                          <p:val>
                                            <p:strVal val="#ppt_x"/>
                                          </p:val>
                                        </p:tav>
                                      </p:tavLst>
                                    </p:anim>
                                    <p:anim calcmode="lin" valueType="num">
                                      <p:cBhvr additive="base">
                                        <p:cTn id="62" dur="500" fill="hold"/>
                                        <p:tgtEl>
                                          <p:spTgt spid="27"/>
                                        </p:tgtEl>
                                        <p:attrNameLst>
                                          <p:attrName>ppt_y</p:attrName>
                                        </p:attrNameLst>
                                      </p:cBhvr>
                                      <p:tavLst>
                                        <p:tav tm="0">
                                          <p:val>
                                            <p:strVal val="#ppt_y"/>
                                          </p:val>
                                        </p:tav>
                                        <p:tav tm="100000">
                                          <p:val>
                                            <p:strVal val="#ppt_y"/>
                                          </p:val>
                                        </p:tav>
                                      </p:tavLst>
                                    </p:anim>
                                  </p:childTnLst>
                                </p:cTn>
                              </p:par>
                            </p:childTnLst>
                          </p:cTn>
                        </p:par>
                        <p:par>
                          <p:cTn id="63" fill="hold">
                            <p:stCondLst>
                              <p:cond delay="2000"/>
                            </p:stCondLst>
                            <p:childTnLst>
                              <p:par>
                                <p:cTn id="64" presetID="22" presetClass="entr" presetSubtype="8" fill="hold" nodeType="afterEffect">
                                  <p:stCondLst>
                                    <p:cond delay="0"/>
                                  </p:stCondLst>
                                  <p:childTnLst>
                                    <p:set>
                                      <p:cBhvr>
                                        <p:cTn id="65" dur="1" fill="hold">
                                          <p:stCondLst>
                                            <p:cond delay="0"/>
                                          </p:stCondLst>
                                        </p:cTn>
                                        <p:tgtEl>
                                          <p:spTgt spid="28"/>
                                        </p:tgtEl>
                                        <p:attrNameLst>
                                          <p:attrName>style.visibility</p:attrName>
                                        </p:attrNameLst>
                                      </p:cBhvr>
                                      <p:to>
                                        <p:strVal val="visible"/>
                                      </p:to>
                                    </p:set>
                                    <p:animEffect transition="in" filter="wipe(left)">
                                      <p:cBhvr>
                                        <p:cTn id="66" dur="500"/>
                                        <p:tgtEl>
                                          <p:spTgt spid="28"/>
                                        </p:tgtEl>
                                      </p:cBhvr>
                                    </p:animEffect>
                                  </p:childTnLst>
                                </p:cTn>
                              </p:par>
                            </p:childTnLst>
                          </p:cTn>
                        </p:par>
                        <p:par>
                          <p:cTn id="67" fill="hold">
                            <p:stCondLst>
                              <p:cond delay="2500"/>
                            </p:stCondLst>
                            <p:childTnLst>
                              <p:par>
                                <p:cTn id="68" presetID="22" presetClass="entr" presetSubtype="8" fill="hold" grpId="0" nodeType="afterEffect">
                                  <p:stCondLst>
                                    <p:cond delay="0"/>
                                  </p:stCondLst>
                                  <p:childTnLst>
                                    <p:set>
                                      <p:cBhvr>
                                        <p:cTn id="69" dur="1" fill="hold">
                                          <p:stCondLst>
                                            <p:cond delay="0"/>
                                          </p:stCondLst>
                                        </p:cTn>
                                        <p:tgtEl>
                                          <p:spTgt spid="29"/>
                                        </p:tgtEl>
                                        <p:attrNameLst>
                                          <p:attrName>style.visibility</p:attrName>
                                        </p:attrNameLst>
                                      </p:cBhvr>
                                      <p:to>
                                        <p:strVal val="visible"/>
                                      </p:to>
                                    </p:set>
                                    <p:animEffect transition="in" filter="wipe(left)">
                                      <p:cBhvr>
                                        <p:cTn id="70" dur="500"/>
                                        <p:tgtEl>
                                          <p:spTgt spid="29"/>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xit" presetSubtype="2" fill="hold" grpId="1" nodeType="clickEffect">
                                  <p:stCondLst>
                                    <p:cond delay="0"/>
                                  </p:stCondLst>
                                  <p:childTnLst>
                                    <p:animEffect transition="out" filter="wipe(right)">
                                      <p:cBhvr>
                                        <p:cTn id="74" dur="500"/>
                                        <p:tgtEl>
                                          <p:spTgt spid="29"/>
                                        </p:tgtEl>
                                      </p:cBhvr>
                                    </p:animEffect>
                                    <p:set>
                                      <p:cBhvr>
                                        <p:cTn id="75" dur="1" fill="hold">
                                          <p:stCondLst>
                                            <p:cond delay="499"/>
                                          </p:stCondLst>
                                        </p:cTn>
                                        <p:tgtEl>
                                          <p:spTgt spid="29"/>
                                        </p:tgtEl>
                                        <p:attrNameLst>
                                          <p:attrName>style.visibility</p:attrName>
                                        </p:attrNameLst>
                                      </p:cBhvr>
                                      <p:to>
                                        <p:strVal val="hidden"/>
                                      </p:to>
                                    </p:set>
                                  </p:childTnLst>
                                </p:cTn>
                              </p:par>
                            </p:childTnLst>
                          </p:cTn>
                        </p:par>
                        <p:par>
                          <p:cTn id="76" fill="hold">
                            <p:stCondLst>
                              <p:cond delay="500"/>
                            </p:stCondLst>
                            <p:childTnLst>
                              <p:par>
                                <p:cTn id="77" presetID="22" presetClass="exit" presetSubtype="2" fill="hold" nodeType="afterEffect">
                                  <p:stCondLst>
                                    <p:cond delay="0"/>
                                  </p:stCondLst>
                                  <p:childTnLst>
                                    <p:animEffect transition="out" filter="wipe(right)">
                                      <p:cBhvr>
                                        <p:cTn id="78" dur="500"/>
                                        <p:tgtEl>
                                          <p:spTgt spid="28"/>
                                        </p:tgtEl>
                                      </p:cBhvr>
                                    </p:animEffect>
                                    <p:set>
                                      <p:cBhvr>
                                        <p:cTn id="79" dur="1" fill="hold">
                                          <p:stCondLst>
                                            <p:cond delay="499"/>
                                          </p:stCondLst>
                                        </p:cTn>
                                        <p:tgtEl>
                                          <p:spTgt spid="28"/>
                                        </p:tgtEl>
                                        <p:attrNameLst>
                                          <p:attrName>style.visibility</p:attrName>
                                        </p:attrNameLst>
                                      </p:cBhvr>
                                      <p:to>
                                        <p:strVal val="hidden"/>
                                      </p:to>
                                    </p:set>
                                  </p:childTnLst>
                                </p:cTn>
                              </p:par>
                            </p:childTnLst>
                          </p:cTn>
                        </p:par>
                        <p:par>
                          <p:cTn id="80" fill="hold">
                            <p:stCondLst>
                              <p:cond delay="1000"/>
                            </p:stCondLst>
                            <p:childTnLst>
                              <p:par>
                                <p:cTn id="81" presetID="2" presetClass="exit" presetSubtype="8" fill="hold" grpId="1" nodeType="afterEffect">
                                  <p:stCondLst>
                                    <p:cond delay="0"/>
                                  </p:stCondLst>
                                  <p:childTnLst>
                                    <p:anim calcmode="lin" valueType="num">
                                      <p:cBhvr additive="base">
                                        <p:cTn id="82" dur="500"/>
                                        <p:tgtEl>
                                          <p:spTgt spid="27"/>
                                        </p:tgtEl>
                                        <p:attrNameLst>
                                          <p:attrName>ppt_x</p:attrName>
                                        </p:attrNameLst>
                                      </p:cBhvr>
                                      <p:tavLst>
                                        <p:tav tm="0">
                                          <p:val>
                                            <p:strVal val="ppt_x"/>
                                          </p:val>
                                        </p:tav>
                                        <p:tav tm="100000">
                                          <p:val>
                                            <p:strVal val="0-ppt_w/2"/>
                                          </p:val>
                                        </p:tav>
                                      </p:tavLst>
                                    </p:anim>
                                    <p:anim calcmode="lin" valueType="num">
                                      <p:cBhvr additive="base">
                                        <p:cTn id="83" dur="500"/>
                                        <p:tgtEl>
                                          <p:spTgt spid="27"/>
                                        </p:tgtEl>
                                        <p:attrNameLst>
                                          <p:attrName>ppt_y</p:attrName>
                                        </p:attrNameLst>
                                      </p:cBhvr>
                                      <p:tavLst>
                                        <p:tav tm="0">
                                          <p:val>
                                            <p:strVal val="ppt_y"/>
                                          </p:val>
                                        </p:tav>
                                        <p:tav tm="100000">
                                          <p:val>
                                            <p:strVal val="ppt_y"/>
                                          </p:val>
                                        </p:tav>
                                      </p:tavLst>
                                    </p:anim>
                                    <p:set>
                                      <p:cBhvr>
                                        <p:cTn id="84" dur="1" fill="hold">
                                          <p:stCondLst>
                                            <p:cond delay="499"/>
                                          </p:stCondLst>
                                        </p:cTn>
                                        <p:tgtEl>
                                          <p:spTgt spid="27"/>
                                        </p:tgtEl>
                                        <p:attrNameLst>
                                          <p:attrName>style.visibility</p:attrName>
                                        </p:attrNameLst>
                                      </p:cBhvr>
                                      <p:to>
                                        <p:strVal val="hidden"/>
                                      </p:to>
                                    </p:set>
                                  </p:childTnLst>
                                </p:cTn>
                              </p:par>
                            </p:childTnLst>
                          </p:cTn>
                        </p:par>
                        <p:par>
                          <p:cTn id="85" fill="hold">
                            <p:stCondLst>
                              <p:cond delay="1500"/>
                            </p:stCondLst>
                            <p:childTnLst>
                              <p:par>
                                <p:cTn id="86" presetID="2" presetClass="entr" presetSubtype="8" fill="hold" grpId="0" nodeType="afterEffect">
                                  <p:stCondLst>
                                    <p:cond delay="0"/>
                                  </p:stCondLst>
                                  <p:childTnLst>
                                    <p:set>
                                      <p:cBhvr>
                                        <p:cTn id="87" dur="1" fill="hold">
                                          <p:stCondLst>
                                            <p:cond delay="0"/>
                                          </p:stCondLst>
                                        </p:cTn>
                                        <p:tgtEl>
                                          <p:spTgt spid="31"/>
                                        </p:tgtEl>
                                        <p:attrNameLst>
                                          <p:attrName>style.visibility</p:attrName>
                                        </p:attrNameLst>
                                      </p:cBhvr>
                                      <p:to>
                                        <p:strVal val="visible"/>
                                      </p:to>
                                    </p:set>
                                    <p:anim calcmode="lin" valueType="num">
                                      <p:cBhvr additive="base">
                                        <p:cTn id="88" dur="500" fill="hold"/>
                                        <p:tgtEl>
                                          <p:spTgt spid="31"/>
                                        </p:tgtEl>
                                        <p:attrNameLst>
                                          <p:attrName>ppt_x</p:attrName>
                                        </p:attrNameLst>
                                      </p:cBhvr>
                                      <p:tavLst>
                                        <p:tav tm="0">
                                          <p:val>
                                            <p:strVal val="0-#ppt_w/2"/>
                                          </p:val>
                                        </p:tav>
                                        <p:tav tm="100000">
                                          <p:val>
                                            <p:strVal val="#ppt_x"/>
                                          </p:val>
                                        </p:tav>
                                      </p:tavLst>
                                    </p:anim>
                                    <p:anim calcmode="lin" valueType="num">
                                      <p:cBhvr additive="base">
                                        <p:cTn id="89" dur="500" fill="hold"/>
                                        <p:tgtEl>
                                          <p:spTgt spid="31"/>
                                        </p:tgtEl>
                                        <p:attrNameLst>
                                          <p:attrName>ppt_y</p:attrName>
                                        </p:attrNameLst>
                                      </p:cBhvr>
                                      <p:tavLst>
                                        <p:tav tm="0">
                                          <p:val>
                                            <p:strVal val="#ppt_y"/>
                                          </p:val>
                                        </p:tav>
                                        <p:tav tm="100000">
                                          <p:val>
                                            <p:strVal val="#ppt_y"/>
                                          </p:val>
                                        </p:tav>
                                      </p:tavLst>
                                    </p:anim>
                                  </p:childTnLst>
                                </p:cTn>
                              </p:par>
                            </p:childTnLst>
                          </p:cTn>
                        </p:par>
                        <p:par>
                          <p:cTn id="90" fill="hold">
                            <p:stCondLst>
                              <p:cond delay="2000"/>
                            </p:stCondLst>
                            <p:childTnLst>
                              <p:par>
                                <p:cTn id="91" presetID="22" presetClass="entr" presetSubtype="8" fill="hold" nodeType="afterEffect">
                                  <p:stCondLst>
                                    <p:cond delay="0"/>
                                  </p:stCondLst>
                                  <p:childTnLst>
                                    <p:set>
                                      <p:cBhvr>
                                        <p:cTn id="92" dur="1" fill="hold">
                                          <p:stCondLst>
                                            <p:cond delay="0"/>
                                          </p:stCondLst>
                                        </p:cTn>
                                        <p:tgtEl>
                                          <p:spTgt spid="32"/>
                                        </p:tgtEl>
                                        <p:attrNameLst>
                                          <p:attrName>style.visibility</p:attrName>
                                        </p:attrNameLst>
                                      </p:cBhvr>
                                      <p:to>
                                        <p:strVal val="visible"/>
                                      </p:to>
                                    </p:set>
                                    <p:animEffect transition="in" filter="wipe(left)">
                                      <p:cBhvr>
                                        <p:cTn id="93" dur="500"/>
                                        <p:tgtEl>
                                          <p:spTgt spid="32"/>
                                        </p:tgtEl>
                                      </p:cBhvr>
                                    </p:animEffect>
                                  </p:childTnLst>
                                </p:cTn>
                              </p:par>
                            </p:childTnLst>
                          </p:cTn>
                        </p:par>
                        <p:par>
                          <p:cTn id="94" fill="hold">
                            <p:stCondLst>
                              <p:cond delay="2500"/>
                            </p:stCondLst>
                            <p:childTnLst>
                              <p:par>
                                <p:cTn id="95" presetID="22" presetClass="entr" presetSubtype="8" fill="hold" grpId="0" nodeType="afterEffect">
                                  <p:stCondLst>
                                    <p:cond delay="0"/>
                                  </p:stCondLst>
                                  <p:childTnLst>
                                    <p:set>
                                      <p:cBhvr>
                                        <p:cTn id="96" dur="1" fill="hold">
                                          <p:stCondLst>
                                            <p:cond delay="0"/>
                                          </p:stCondLst>
                                        </p:cTn>
                                        <p:tgtEl>
                                          <p:spTgt spid="33"/>
                                        </p:tgtEl>
                                        <p:attrNameLst>
                                          <p:attrName>style.visibility</p:attrName>
                                        </p:attrNameLst>
                                      </p:cBhvr>
                                      <p:to>
                                        <p:strVal val="visible"/>
                                      </p:to>
                                    </p:set>
                                    <p:animEffect transition="in" filter="wipe(left)">
                                      <p:cBhvr>
                                        <p:cTn id="97" dur="500"/>
                                        <p:tgtEl>
                                          <p:spTgt spid="33"/>
                                        </p:tgtEl>
                                      </p:cBhvr>
                                    </p:animEffect>
                                  </p:childTnLst>
                                </p:cTn>
                              </p:par>
                            </p:childTnLst>
                          </p:cTn>
                        </p:par>
                      </p:childTnLst>
                    </p:cTn>
                  </p:par>
                  <p:par>
                    <p:cTn id="98" fill="hold">
                      <p:stCondLst>
                        <p:cond delay="indefinite"/>
                      </p:stCondLst>
                      <p:childTnLst>
                        <p:par>
                          <p:cTn id="99" fill="hold">
                            <p:stCondLst>
                              <p:cond delay="0"/>
                            </p:stCondLst>
                            <p:childTnLst>
                              <p:par>
                                <p:cTn id="100" presetID="22" presetClass="exit" presetSubtype="2" fill="hold" grpId="1" nodeType="clickEffect">
                                  <p:stCondLst>
                                    <p:cond delay="0"/>
                                  </p:stCondLst>
                                  <p:childTnLst>
                                    <p:animEffect transition="out" filter="wipe(right)">
                                      <p:cBhvr>
                                        <p:cTn id="101" dur="500"/>
                                        <p:tgtEl>
                                          <p:spTgt spid="33"/>
                                        </p:tgtEl>
                                      </p:cBhvr>
                                    </p:animEffect>
                                    <p:set>
                                      <p:cBhvr>
                                        <p:cTn id="102" dur="1" fill="hold">
                                          <p:stCondLst>
                                            <p:cond delay="499"/>
                                          </p:stCondLst>
                                        </p:cTn>
                                        <p:tgtEl>
                                          <p:spTgt spid="33"/>
                                        </p:tgtEl>
                                        <p:attrNameLst>
                                          <p:attrName>style.visibility</p:attrName>
                                        </p:attrNameLst>
                                      </p:cBhvr>
                                      <p:to>
                                        <p:strVal val="hidden"/>
                                      </p:to>
                                    </p:set>
                                  </p:childTnLst>
                                </p:cTn>
                              </p:par>
                            </p:childTnLst>
                          </p:cTn>
                        </p:par>
                        <p:par>
                          <p:cTn id="103" fill="hold">
                            <p:stCondLst>
                              <p:cond delay="500"/>
                            </p:stCondLst>
                            <p:childTnLst>
                              <p:par>
                                <p:cTn id="104" presetID="22" presetClass="exit" presetSubtype="2" fill="hold" nodeType="afterEffect">
                                  <p:stCondLst>
                                    <p:cond delay="0"/>
                                  </p:stCondLst>
                                  <p:childTnLst>
                                    <p:animEffect transition="out" filter="wipe(right)">
                                      <p:cBhvr>
                                        <p:cTn id="105" dur="500"/>
                                        <p:tgtEl>
                                          <p:spTgt spid="32"/>
                                        </p:tgtEl>
                                      </p:cBhvr>
                                    </p:animEffect>
                                    <p:set>
                                      <p:cBhvr>
                                        <p:cTn id="106" dur="1" fill="hold">
                                          <p:stCondLst>
                                            <p:cond delay="499"/>
                                          </p:stCondLst>
                                        </p:cTn>
                                        <p:tgtEl>
                                          <p:spTgt spid="32"/>
                                        </p:tgtEl>
                                        <p:attrNameLst>
                                          <p:attrName>style.visibility</p:attrName>
                                        </p:attrNameLst>
                                      </p:cBhvr>
                                      <p:to>
                                        <p:strVal val="hidden"/>
                                      </p:to>
                                    </p:set>
                                  </p:childTnLst>
                                </p:cTn>
                              </p:par>
                            </p:childTnLst>
                          </p:cTn>
                        </p:par>
                        <p:par>
                          <p:cTn id="107" fill="hold">
                            <p:stCondLst>
                              <p:cond delay="1000"/>
                            </p:stCondLst>
                            <p:childTnLst>
                              <p:par>
                                <p:cTn id="108" presetID="2" presetClass="exit" presetSubtype="8" fill="hold" grpId="1" nodeType="afterEffect">
                                  <p:stCondLst>
                                    <p:cond delay="0"/>
                                  </p:stCondLst>
                                  <p:childTnLst>
                                    <p:anim calcmode="lin" valueType="num">
                                      <p:cBhvr additive="base">
                                        <p:cTn id="109" dur="500"/>
                                        <p:tgtEl>
                                          <p:spTgt spid="31"/>
                                        </p:tgtEl>
                                        <p:attrNameLst>
                                          <p:attrName>ppt_x</p:attrName>
                                        </p:attrNameLst>
                                      </p:cBhvr>
                                      <p:tavLst>
                                        <p:tav tm="0">
                                          <p:val>
                                            <p:strVal val="ppt_x"/>
                                          </p:val>
                                        </p:tav>
                                        <p:tav tm="100000">
                                          <p:val>
                                            <p:strVal val="0-ppt_w/2"/>
                                          </p:val>
                                        </p:tav>
                                      </p:tavLst>
                                    </p:anim>
                                    <p:anim calcmode="lin" valueType="num">
                                      <p:cBhvr additive="base">
                                        <p:cTn id="110" dur="500"/>
                                        <p:tgtEl>
                                          <p:spTgt spid="31"/>
                                        </p:tgtEl>
                                        <p:attrNameLst>
                                          <p:attrName>ppt_y</p:attrName>
                                        </p:attrNameLst>
                                      </p:cBhvr>
                                      <p:tavLst>
                                        <p:tav tm="0">
                                          <p:val>
                                            <p:strVal val="ppt_y"/>
                                          </p:val>
                                        </p:tav>
                                        <p:tav tm="100000">
                                          <p:val>
                                            <p:strVal val="ppt_y"/>
                                          </p:val>
                                        </p:tav>
                                      </p:tavLst>
                                    </p:anim>
                                    <p:set>
                                      <p:cBhvr>
                                        <p:cTn id="111" dur="1" fill="hold">
                                          <p:stCondLst>
                                            <p:cond delay="499"/>
                                          </p:stCondLst>
                                        </p:cTn>
                                        <p:tgtEl>
                                          <p:spTgt spid="3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29" grpId="1" animBg="1"/>
      <p:bldP spid="34" grpId="0" animBg="1"/>
      <p:bldP spid="34" grpId="1" animBg="1"/>
      <p:bldP spid="36" grpId="0" animBg="1"/>
      <p:bldP spid="36" grpId="1" animBg="1"/>
      <p:bldP spid="58" grpId="0" animBg="1"/>
      <p:bldP spid="58" grpId="1" animBg="1"/>
      <p:bldP spid="60" grpId="0" animBg="1"/>
      <p:bldP spid="60" grpId="1" animBg="1"/>
      <p:bldP spid="31" grpId="0" animBg="1"/>
      <p:bldP spid="31" grpId="1" animBg="1"/>
      <p:bldP spid="33" grpId="0" animBg="1"/>
      <p:bldP spid="33" grpId="1" animBg="1"/>
      <p:bldP spid="27" grpId="0" animBg="1"/>
      <p:bldP spid="27" grpId="1"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0887CCB-FFD5-465F-8627-A498538D94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68881" y="900194"/>
            <a:ext cx="9741374" cy="5891884"/>
          </a:xfrm>
          <a:prstGeom prst="rect">
            <a:avLst/>
          </a:prstGeom>
        </p:spPr>
      </p:pic>
      <p:sp>
        <p:nvSpPr>
          <p:cNvPr id="5" name="TextBox 4">
            <a:extLst>
              <a:ext uri="{FF2B5EF4-FFF2-40B4-BE49-F238E27FC236}">
                <a16:creationId xmlns:a16="http://schemas.microsoft.com/office/drawing/2014/main" id="{A021098C-E947-4E39-85EA-F71913C7C830}"/>
              </a:ext>
            </a:extLst>
          </p:cNvPr>
          <p:cNvSpPr txBox="1"/>
          <p:nvPr/>
        </p:nvSpPr>
        <p:spPr>
          <a:xfrm>
            <a:off x="6600826" y="363226"/>
            <a:ext cx="1733550" cy="369332"/>
          </a:xfrm>
          <a:prstGeom prst="rect">
            <a:avLst/>
          </a:prstGeom>
          <a:noFill/>
        </p:spPr>
        <p:txBody>
          <a:bodyPr wrap="square" rtlCol="0">
            <a:spAutoFit/>
          </a:bodyPr>
          <a:lstStyle/>
          <a:p>
            <a:r>
              <a:rPr lang="en-CA" dirty="0"/>
              <a:t>Share Workbook </a:t>
            </a:r>
            <a:endParaRPr lang="en-GB" dirty="0"/>
          </a:p>
        </p:txBody>
      </p:sp>
      <p:sp>
        <p:nvSpPr>
          <p:cNvPr id="14" name="TextBox 13">
            <a:extLst>
              <a:ext uri="{FF2B5EF4-FFF2-40B4-BE49-F238E27FC236}">
                <a16:creationId xmlns:a16="http://schemas.microsoft.com/office/drawing/2014/main" id="{E6F60109-9A2C-4630-9EFF-2E98EADE9E1C}"/>
              </a:ext>
            </a:extLst>
          </p:cNvPr>
          <p:cNvSpPr txBox="1"/>
          <p:nvPr/>
        </p:nvSpPr>
        <p:spPr>
          <a:xfrm>
            <a:off x="190500" y="123825"/>
            <a:ext cx="4591049" cy="400110"/>
          </a:xfrm>
          <a:prstGeom prst="rect">
            <a:avLst/>
          </a:prstGeom>
          <a:solidFill>
            <a:schemeClr val="bg1"/>
          </a:solidFill>
          <a:effectLst>
            <a:glow rad="101600">
              <a:schemeClr val="accent6">
                <a:satMod val="175000"/>
                <a:alpha val="40000"/>
              </a:schemeClr>
            </a:glow>
            <a:softEdge rad="31750"/>
          </a:effectLst>
        </p:spPr>
        <p:txBody>
          <a:bodyPr wrap="square" rtlCol="0">
            <a:spAutoFit/>
          </a:bodyPr>
          <a:lstStyle/>
          <a:p>
            <a:pPr algn="ctr"/>
            <a:r>
              <a:rPr lang="en-CA" sz="2000" dirty="0"/>
              <a:t>The Backstage: A Quick Overview – </a:t>
            </a:r>
            <a:r>
              <a:rPr lang="en-CA" sz="2000" b="1" dirty="0"/>
              <a:t>Share</a:t>
            </a:r>
            <a:endParaRPr lang="en-GB" sz="2000" b="1" dirty="0"/>
          </a:p>
        </p:txBody>
      </p:sp>
      <p:sp>
        <p:nvSpPr>
          <p:cNvPr id="27" name="TextBox 26">
            <a:extLst>
              <a:ext uri="{FF2B5EF4-FFF2-40B4-BE49-F238E27FC236}">
                <a16:creationId xmlns:a16="http://schemas.microsoft.com/office/drawing/2014/main" id="{F6816251-259D-4645-AF7E-A5A62F2CCA20}"/>
              </a:ext>
            </a:extLst>
          </p:cNvPr>
          <p:cNvSpPr txBox="1"/>
          <p:nvPr/>
        </p:nvSpPr>
        <p:spPr>
          <a:xfrm>
            <a:off x="978065" y="3954563"/>
            <a:ext cx="5438775" cy="646331"/>
          </a:xfrm>
          <a:prstGeom prst="rect">
            <a:avLst/>
          </a:prstGeom>
          <a:solidFill>
            <a:srgbClr val="FFF8E5"/>
          </a:solidFill>
          <a:ln w="19050">
            <a:solidFill>
              <a:schemeClr val="accent2"/>
            </a:solidFill>
          </a:ln>
        </p:spPr>
        <p:txBody>
          <a:bodyPr wrap="square" rtlCol="0">
            <a:spAutoFit/>
          </a:bodyPr>
          <a:lstStyle/>
          <a:p>
            <a:r>
              <a:rPr lang="en-CA" dirty="0"/>
              <a:t>Send as a PDF using the Microsoft compatible PDF printer driver to create to document.</a:t>
            </a:r>
            <a:endParaRPr lang="en-GB" dirty="0"/>
          </a:p>
        </p:txBody>
      </p:sp>
      <p:cxnSp>
        <p:nvCxnSpPr>
          <p:cNvPr id="28" name="Straight Arrow Connector 27">
            <a:extLst>
              <a:ext uri="{FF2B5EF4-FFF2-40B4-BE49-F238E27FC236}">
                <a16:creationId xmlns:a16="http://schemas.microsoft.com/office/drawing/2014/main" id="{5B6EC5C0-DA86-48F6-8D66-A87E58B7A3BB}"/>
              </a:ext>
            </a:extLst>
          </p:cNvPr>
          <p:cNvCxnSpPr>
            <a:cxnSpLocks/>
            <a:stCxn id="27" idx="3"/>
            <a:endCxn id="29" idx="1"/>
          </p:cNvCxnSpPr>
          <p:nvPr/>
        </p:nvCxnSpPr>
        <p:spPr>
          <a:xfrm flipV="1">
            <a:off x="6416840" y="4020698"/>
            <a:ext cx="953331" cy="257031"/>
          </a:xfrm>
          <a:prstGeom prst="straightConnector1">
            <a:avLst/>
          </a:prstGeom>
          <a:ln w="19050">
            <a:gradFill>
              <a:gsLst>
                <a:gs pos="0">
                  <a:schemeClr val="accent2"/>
                </a:gs>
                <a:gs pos="35000">
                  <a:schemeClr val="accent2"/>
                </a:gs>
                <a:gs pos="70000">
                  <a:srgbClr val="7030A0"/>
                </a:gs>
                <a:gs pos="100000">
                  <a:srgbClr val="7030A0"/>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29" name="Rectangle 28">
            <a:extLst>
              <a:ext uri="{FF2B5EF4-FFF2-40B4-BE49-F238E27FC236}">
                <a16:creationId xmlns:a16="http://schemas.microsoft.com/office/drawing/2014/main" id="{70A4BA4E-9E1D-469F-96EA-0956C54768C0}"/>
              </a:ext>
            </a:extLst>
          </p:cNvPr>
          <p:cNvSpPr/>
          <p:nvPr/>
        </p:nvSpPr>
        <p:spPr>
          <a:xfrm>
            <a:off x="7370171" y="3619350"/>
            <a:ext cx="840742" cy="802695"/>
          </a:xfrm>
          <a:prstGeom prst="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TextBox 33">
            <a:extLst>
              <a:ext uri="{FF2B5EF4-FFF2-40B4-BE49-F238E27FC236}">
                <a16:creationId xmlns:a16="http://schemas.microsoft.com/office/drawing/2014/main" id="{70125AEF-5B0B-4487-B03B-9938EE64EAB5}"/>
              </a:ext>
            </a:extLst>
          </p:cNvPr>
          <p:cNvSpPr txBox="1"/>
          <p:nvPr/>
        </p:nvSpPr>
        <p:spPr>
          <a:xfrm>
            <a:off x="7562253" y="1233053"/>
            <a:ext cx="3076575" cy="369332"/>
          </a:xfrm>
          <a:prstGeom prst="rect">
            <a:avLst/>
          </a:prstGeom>
          <a:solidFill>
            <a:srgbClr val="FFF8E5"/>
          </a:solidFill>
          <a:ln w="19050">
            <a:solidFill>
              <a:schemeClr val="accent2"/>
            </a:solidFill>
          </a:ln>
        </p:spPr>
        <p:txBody>
          <a:bodyPr wrap="square" rtlCol="0">
            <a:spAutoFit/>
          </a:bodyPr>
          <a:lstStyle/>
          <a:p>
            <a:r>
              <a:rPr lang="en-CA" dirty="0"/>
              <a:t>Share your workbook by email.</a:t>
            </a:r>
            <a:endParaRPr lang="en-GB" dirty="0"/>
          </a:p>
        </p:txBody>
      </p:sp>
      <p:cxnSp>
        <p:nvCxnSpPr>
          <p:cNvPr id="35" name="Straight Arrow Connector 34">
            <a:extLst>
              <a:ext uri="{FF2B5EF4-FFF2-40B4-BE49-F238E27FC236}">
                <a16:creationId xmlns:a16="http://schemas.microsoft.com/office/drawing/2014/main" id="{DFF76177-03F5-47AE-90DF-FD852136E2EA}"/>
              </a:ext>
            </a:extLst>
          </p:cNvPr>
          <p:cNvCxnSpPr>
            <a:cxnSpLocks/>
            <a:stCxn id="34" idx="1"/>
          </p:cNvCxnSpPr>
          <p:nvPr/>
        </p:nvCxnSpPr>
        <p:spPr>
          <a:xfrm flipH="1">
            <a:off x="7026441" y="1417719"/>
            <a:ext cx="535812" cy="1363704"/>
          </a:xfrm>
          <a:prstGeom prst="straightConnector1">
            <a:avLst/>
          </a:prstGeom>
          <a:ln w="19050">
            <a:gradFill>
              <a:gsLst>
                <a:gs pos="0">
                  <a:schemeClr val="accent2"/>
                </a:gs>
                <a:gs pos="34000">
                  <a:schemeClr val="accent2"/>
                </a:gs>
                <a:gs pos="64000">
                  <a:srgbClr val="7030A0"/>
                </a:gs>
                <a:gs pos="100000">
                  <a:srgbClr val="7030A0"/>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36" name="Rectangle 35">
            <a:extLst>
              <a:ext uri="{FF2B5EF4-FFF2-40B4-BE49-F238E27FC236}">
                <a16:creationId xmlns:a16="http://schemas.microsoft.com/office/drawing/2014/main" id="{931860EE-A8AA-4CE5-8D16-DAE883A5F5DE}"/>
              </a:ext>
            </a:extLst>
          </p:cNvPr>
          <p:cNvSpPr/>
          <p:nvPr/>
        </p:nvSpPr>
        <p:spPr>
          <a:xfrm>
            <a:off x="4090736" y="2781423"/>
            <a:ext cx="2935705" cy="520917"/>
          </a:xfrm>
          <a:prstGeom prst="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TextBox 30">
            <a:extLst>
              <a:ext uri="{FF2B5EF4-FFF2-40B4-BE49-F238E27FC236}">
                <a16:creationId xmlns:a16="http://schemas.microsoft.com/office/drawing/2014/main" id="{0D804F22-6FBC-4033-B135-E9FB41865F00}"/>
              </a:ext>
            </a:extLst>
          </p:cNvPr>
          <p:cNvSpPr txBox="1"/>
          <p:nvPr/>
        </p:nvSpPr>
        <p:spPr>
          <a:xfrm>
            <a:off x="976897" y="5877685"/>
            <a:ext cx="5438775" cy="646331"/>
          </a:xfrm>
          <a:prstGeom prst="rect">
            <a:avLst/>
          </a:prstGeom>
          <a:solidFill>
            <a:srgbClr val="FFF8E5"/>
          </a:solidFill>
          <a:ln w="19050">
            <a:solidFill>
              <a:schemeClr val="accent2"/>
            </a:solidFill>
          </a:ln>
        </p:spPr>
        <p:txBody>
          <a:bodyPr wrap="square" rtlCol="0">
            <a:spAutoFit/>
          </a:bodyPr>
          <a:lstStyle/>
          <a:p>
            <a:r>
              <a:rPr lang="en-CA" dirty="0"/>
              <a:t>Send out your workbook as a FAX, but you need a FAX service installed on your organizations’ server.</a:t>
            </a:r>
            <a:endParaRPr lang="en-GB" dirty="0"/>
          </a:p>
        </p:txBody>
      </p:sp>
      <p:cxnSp>
        <p:nvCxnSpPr>
          <p:cNvPr id="32" name="Straight Arrow Connector 31">
            <a:extLst>
              <a:ext uri="{FF2B5EF4-FFF2-40B4-BE49-F238E27FC236}">
                <a16:creationId xmlns:a16="http://schemas.microsoft.com/office/drawing/2014/main" id="{0553F448-A4A1-4498-BD07-394F99B50DA2}"/>
              </a:ext>
            </a:extLst>
          </p:cNvPr>
          <p:cNvCxnSpPr>
            <a:cxnSpLocks/>
            <a:stCxn id="31" idx="3"/>
            <a:endCxn id="33" idx="1"/>
          </p:cNvCxnSpPr>
          <p:nvPr/>
        </p:nvCxnSpPr>
        <p:spPr>
          <a:xfrm flipV="1">
            <a:off x="6415672" y="6119233"/>
            <a:ext cx="958709" cy="81618"/>
          </a:xfrm>
          <a:prstGeom prst="straightConnector1">
            <a:avLst/>
          </a:prstGeom>
          <a:ln w="19050">
            <a:gradFill>
              <a:gsLst>
                <a:gs pos="0">
                  <a:schemeClr val="accent2"/>
                </a:gs>
                <a:gs pos="35000">
                  <a:schemeClr val="accent2"/>
                </a:gs>
                <a:gs pos="70000">
                  <a:srgbClr val="7030A0"/>
                </a:gs>
                <a:gs pos="100000">
                  <a:srgbClr val="7030A0"/>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33" name="Rectangle 32">
            <a:extLst>
              <a:ext uri="{FF2B5EF4-FFF2-40B4-BE49-F238E27FC236}">
                <a16:creationId xmlns:a16="http://schemas.microsoft.com/office/drawing/2014/main" id="{3B7ADA0A-5C95-422D-B931-C6BA2A8FDFFF}"/>
              </a:ext>
            </a:extLst>
          </p:cNvPr>
          <p:cNvSpPr/>
          <p:nvPr/>
        </p:nvSpPr>
        <p:spPr>
          <a:xfrm>
            <a:off x="7374381" y="5701376"/>
            <a:ext cx="840742" cy="835713"/>
          </a:xfrm>
          <a:prstGeom prst="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TextBox 36">
            <a:extLst>
              <a:ext uri="{FF2B5EF4-FFF2-40B4-BE49-F238E27FC236}">
                <a16:creationId xmlns:a16="http://schemas.microsoft.com/office/drawing/2014/main" id="{7AE1BEA7-FAE7-4E21-851B-538B926E51E5}"/>
              </a:ext>
            </a:extLst>
          </p:cNvPr>
          <p:cNvSpPr txBox="1"/>
          <p:nvPr/>
        </p:nvSpPr>
        <p:spPr>
          <a:xfrm>
            <a:off x="978065" y="4704825"/>
            <a:ext cx="5438775" cy="646331"/>
          </a:xfrm>
          <a:prstGeom prst="rect">
            <a:avLst/>
          </a:prstGeom>
          <a:solidFill>
            <a:srgbClr val="FFF8E5"/>
          </a:solidFill>
          <a:ln w="19050">
            <a:solidFill>
              <a:schemeClr val="accent2"/>
            </a:solidFill>
          </a:ln>
        </p:spPr>
        <p:txBody>
          <a:bodyPr wrap="square" rtlCol="0">
            <a:spAutoFit/>
          </a:bodyPr>
          <a:lstStyle/>
          <a:p>
            <a:r>
              <a:rPr lang="en-CA" dirty="0"/>
              <a:t>Email an XPS version of your workbook to others, Microsoft’s version of Adobe’s PDF.</a:t>
            </a:r>
            <a:endParaRPr lang="en-GB" dirty="0"/>
          </a:p>
        </p:txBody>
      </p:sp>
      <p:cxnSp>
        <p:nvCxnSpPr>
          <p:cNvPr id="38" name="Straight Arrow Connector 37">
            <a:extLst>
              <a:ext uri="{FF2B5EF4-FFF2-40B4-BE49-F238E27FC236}">
                <a16:creationId xmlns:a16="http://schemas.microsoft.com/office/drawing/2014/main" id="{93D05219-A445-40F4-A830-2F772FEB0CEB}"/>
              </a:ext>
            </a:extLst>
          </p:cNvPr>
          <p:cNvCxnSpPr>
            <a:cxnSpLocks/>
            <a:stCxn id="37" idx="3"/>
            <a:endCxn id="39" idx="1"/>
          </p:cNvCxnSpPr>
          <p:nvPr/>
        </p:nvCxnSpPr>
        <p:spPr>
          <a:xfrm>
            <a:off x="6416840" y="5027991"/>
            <a:ext cx="961353" cy="52478"/>
          </a:xfrm>
          <a:prstGeom prst="straightConnector1">
            <a:avLst/>
          </a:prstGeom>
          <a:ln w="19050">
            <a:gradFill>
              <a:gsLst>
                <a:gs pos="0">
                  <a:schemeClr val="accent2"/>
                </a:gs>
                <a:gs pos="35000">
                  <a:schemeClr val="accent2"/>
                </a:gs>
                <a:gs pos="70000">
                  <a:srgbClr val="7030A0"/>
                </a:gs>
                <a:gs pos="100000">
                  <a:srgbClr val="7030A0"/>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39" name="Rectangle 38">
            <a:extLst>
              <a:ext uri="{FF2B5EF4-FFF2-40B4-BE49-F238E27FC236}">
                <a16:creationId xmlns:a16="http://schemas.microsoft.com/office/drawing/2014/main" id="{77AAA175-909C-48FD-94B5-30EA2CB9E28C}"/>
              </a:ext>
            </a:extLst>
          </p:cNvPr>
          <p:cNvSpPr/>
          <p:nvPr/>
        </p:nvSpPr>
        <p:spPr>
          <a:xfrm>
            <a:off x="7378193" y="4668260"/>
            <a:ext cx="840742" cy="824418"/>
          </a:xfrm>
          <a:prstGeom prst="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Slide Number Placeholder 2">
            <a:extLst>
              <a:ext uri="{FF2B5EF4-FFF2-40B4-BE49-F238E27FC236}">
                <a16:creationId xmlns:a16="http://schemas.microsoft.com/office/drawing/2014/main" id="{F86CCEC1-01B2-4CD3-A347-650C5E9F81A2}"/>
              </a:ext>
            </a:extLst>
          </p:cNvPr>
          <p:cNvSpPr txBox="1">
            <a:spLocks/>
          </p:cNvSpPr>
          <p:nvPr/>
        </p:nvSpPr>
        <p:spPr>
          <a:xfrm>
            <a:off x="0" y="6601812"/>
            <a:ext cx="697761" cy="239326"/>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tx1"/>
                </a:solidFill>
              </a:rPr>
              <a:t>Slide </a:t>
            </a:r>
            <a:fld id="{C662AB10-2557-4585-9AB3-331B34F2A8FA}" type="slidenum">
              <a:rPr lang="en-GB" smtClean="0">
                <a:solidFill>
                  <a:schemeClr val="tx1"/>
                </a:solidFill>
              </a:rPr>
              <a:pPr/>
              <a:t>27</a:t>
            </a:fld>
            <a:endParaRPr lang="en-GB" dirty="0">
              <a:solidFill>
                <a:schemeClr val="tx1"/>
              </a:solidFill>
            </a:endParaRPr>
          </a:p>
        </p:txBody>
      </p:sp>
    </p:spTree>
    <p:extLst>
      <p:ext uri="{BB962C8B-B14F-4D97-AF65-F5344CB8AC3E}">
        <p14:creationId xmlns:p14="http://schemas.microsoft.com/office/powerpoint/2010/main" val="3319514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0-#ppt_w/2"/>
                                          </p:val>
                                        </p:tav>
                                        <p:tav tm="100000">
                                          <p:val>
                                            <p:strVal val="#ppt_x"/>
                                          </p:val>
                                        </p:tav>
                                      </p:tavLst>
                                    </p:anim>
                                    <p:anim calcmode="lin" valueType="num">
                                      <p:cBhvr additive="base">
                                        <p:cTn id="8" dur="500" fill="hold"/>
                                        <p:tgtEl>
                                          <p:spTgt spid="2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wipe(left)">
                                      <p:cBhvr>
                                        <p:cTn id="12" dur="500"/>
                                        <p:tgtEl>
                                          <p:spTgt spid="28"/>
                                        </p:tgtEl>
                                      </p:cBhvr>
                                    </p:animEffect>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29"/>
                                        </p:tgtEl>
                                        <p:attrNameLst>
                                          <p:attrName>style.visibility</p:attrName>
                                        </p:attrNameLst>
                                      </p:cBhvr>
                                      <p:to>
                                        <p:strVal val="visible"/>
                                      </p:to>
                                    </p:set>
                                    <p:animEffect transition="in" filter="wipe(left)">
                                      <p:cBhvr>
                                        <p:cTn id="16" dur="500"/>
                                        <p:tgtEl>
                                          <p:spTgt spid="29"/>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xit" presetSubtype="2" fill="hold" grpId="1" nodeType="clickEffect">
                                  <p:stCondLst>
                                    <p:cond delay="0"/>
                                  </p:stCondLst>
                                  <p:childTnLst>
                                    <p:animEffect transition="out" filter="wipe(right)">
                                      <p:cBhvr>
                                        <p:cTn id="20" dur="500"/>
                                        <p:tgtEl>
                                          <p:spTgt spid="29"/>
                                        </p:tgtEl>
                                      </p:cBhvr>
                                    </p:animEffect>
                                    <p:set>
                                      <p:cBhvr>
                                        <p:cTn id="21" dur="1" fill="hold">
                                          <p:stCondLst>
                                            <p:cond delay="499"/>
                                          </p:stCondLst>
                                        </p:cTn>
                                        <p:tgtEl>
                                          <p:spTgt spid="29"/>
                                        </p:tgtEl>
                                        <p:attrNameLst>
                                          <p:attrName>style.visibility</p:attrName>
                                        </p:attrNameLst>
                                      </p:cBhvr>
                                      <p:to>
                                        <p:strVal val="hidden"/>
                                      </p:to>
                                    </p:set>
                                  </p:childTnLst>
                                </p:cTn>
                              </p:par>
                              <p:par>
                                <p:cTn id="22" presetID="22" presetClass="exit" presetSubtype="2" fill="hold" nodeType="withEffect">
                                  <p:stCondLst>
                                    <p:cond delay="0"/>
                                  </p:stCondLst>
                                  <p:childTnLst>
                                    <p:animEffect transition="out" filter="wipe(right)">
                                      <p:cBhvr>
                                        <p:cTn id="23" dur="500"/>
                                        <p:tgtEl>
                                          <p:spTgt spid="28"/>
                                        </p:tgtEl>
                                      </p:cBhvr>
                                    </p:animEffect>
                                    <p:set>
                                      <p:cBhvr>
                                        <p:cTn id="24" dur="1" fill="hold">
                                          <p:stCondLst>
                                            <p:cond delay="499"/>
                                          </p:stCondLst>
                                        </p:cTn>
                                        <p:tgtEl>
                                          <p:spTgt spid="28"/>
                                        </p:tgtEl>
                                        <p:attrNameLst>
                                          <p:attrName>style.visibility</p:attrName>
                                        </p:attrNameLst>
                                      </p:cBhvr>
                                      <p:to>
                                        <p:strVal val="hidden"/>
                                      </p:to>
                                    </p:set>
                                  </p:childTnLst>
                                </p:cTn>
                              </p:par>
                              <p:par>
                                <p:cTn id="25" presetID="2" presetClass="exit" presetSubtype="8" fill="hold" grpId="1" nodeType="withEffect">
                                  <p:stCondLst>
                                    <p:cond delay="0"/>
                                  </p:stCondLst>
                                  <p:childTnLst>
                                    <p:anim calcmode="lin" valueType="num">
                                      <p:cBhvr additive="base">
                                        <p:cTn id="26" dur="500"/>
                                        <p:tgtEl>
                                          <p:spTgt spid="27"/>
                                        </p:tgtEl>
                                        <p:attrNameLst>
                                          <p:attrName>ppt_x</p:attrName>
                                        </p:attrNameLst>
                                      </p:cBhvr>
                                      <p:tavLst>
                                        <p:tav tm="0">
                                          <p:val>
                                            <p:strVal val="ppt_x"/>
                                          </p:val>
                                        </p:tav>
                                        <p:tav tm="100000">
                                          <p:val>
                                            <p:strVal val="0-ppt_w/2"/>
                                          </p:val>
                                        </p:tav>
                                      </p:tavLst>
                                    </p:anim>
                                    <p:anim calcmode="lin" valueType="num">
                                      <p:cBhvr additive="base">
                                        <p:cTn id="27" dur="500"/>
                                        <p:tgtEl>
                                          <p:spTgt spid="27"/>
                                        </p:tgtEl>
                                        <p:attrNameLst>
                                          <p:attrName>ppt_y</p:attrName>
                                        </p:attrNameLst>
                                      </p:cBhvr>
                                      <p:tavLst>
                                        <p:tav tm="0">
                                          <p:val>
                                            <p:strVal val="ppt_y"/>
                                          </p:val>
                                        </p:tav>
                                        <p:tav tm="100000">
                                          <p:val>
                                            <p:strVal val="ppt_y"/>
                                          </p:val>
                                        </p:tav>
                                      </p:tavLst>
                                    </p:anim>
                                    <p:set>
                                      <p:cBhvr>
                                        <p:cTn id="28" dur="1" fill="hold">
                                          <p:stCondLst>
                                            <p:cond delay="499"/>
                                          </p:stCondLst>
                                        </p:cTn>
                                        <p:tgtEl>
                                          <p:spTgt spid="27"/>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2" presetClass="entr" presetSubtype="8" fill="hold" grpId="0" nodeType="clickEffect">
                                  <p:stCondLst>
                                    <p:cond delay="0"/>
                                  </p:stCondLst>
                                  <p:childTnLst>
                                    <p:set>
                                      <p:cBhvr>
                                        <p:cTn id="32" dur="1" fill="hold">
                                          <p:stCondLst>
                                            <p:cond delay="0"/>
                                          </p:stCondLst>
                                        </p:cTn>
                                        <p:tgtEl>
                                          <p:spTgt spid="37"/>
                                        </p:tgtEl>
                                        <p:attrNameLst>
                                          <p:attrName>style.visibility</p:attrName>
                                        </p:attrNameLst>
                                      </p:cBhvr>
                                      <p:to>
                                        <p:strVal val="visible"/>
                                      </p:to>
                                    </p:set>
                                    <p:anim calcmode="lin" valueType="num">
                                      <p:cBhvr additive="base">
                                        <p:cTn id="33" dur="500" fill="hold"/>
                                        <p:tgtEl>
                                          <p:spTgt spid="37"/>
                                        </p:tgtEl>
                                        <p:attrNameLst>
                                          <p:attrName>ppt_x</p:attrName>
                                        </p:attrNameLst>
                                      </p:cBhvr>
                                      <p:tavLst>
                                        <p:tav tm="0">
                                          <p:val>
                                            <p:strVal val="0-#ppt_w/2"/>
                                          </p:val>
                                        </p:tav>
                                        <p:tav tm="100000">
                                          <p:val>
                                            <p:strVal val="#ppt_x"/>
                                          </p:val>
                                        </p:tav>
                                      </p:tavLst>
                                    </p:anim>
                                    <p:anim calcmode="lin" valueType="num">
                                      <p:cBhvr additive="base">
                                        <p:cTn id="34" dur="500" fill="hold"/>
                                        <p:tgtEl>
                                          <p:spTgt spid="37"/>
                                        </p:tgtEl>
                                        <p:attrNameLst>
                                          <p:attrName>ppt_y</p:attrName>
                                        </p:attrNameLst>
                                      </p:cBhvr>
                                      <p:tavLst>
                                        <p:tav tm="0">
                                          <p:val>
                                            <p:strVal val="#ppt_y"/>
                                          </p:val>
                                        </p:tav>
                                        <p:tav tm="100000">
                                          <p:val>
                                            <p:strVal val="#ppt_y"/>
                                          </p:val>
                                        </p:tav>
                                      </p:tavLst>
                                    </p:anim>
                                  </p:childTnLst>
                                </p:cTn>
                              </p:par>
                            </p:childTnLst>
                          </p:cTn>
                        </p:par>
                        <p:par>
                          <p:cTn id="35" fill="hold">
                            <p:stCondLst>
                              <p:cond delay="500"/>
                            </p:stCondLst>
                            <p:childTnLst>
                              <p:par>
                                <p:cTn id="36" presetID="22" presetClass="entr" presetSubtype="8" fill="hold" nodeType="afterEffect">
                                  <p:stCondLst>
                                    <p:cond delay="0"/>
                                  </p:stCondLst>
                                  <p:childTnLst>
                                    <p:set>
                                      <p:cBhvr>
                                        <p:cTn id="37" dur="1" fill="hold">
                                          <p:stCondLst>
                                            <p:cond delay="0"/>
                                          </p:stCondLst>
                                        </p:cTn>
                                        <p:tgtEl>
                                          <p:spTgt spid="38"/>
                                        </p:tgtEl>
                                        <p:attrNameLst>
                                          <p:attrName>style.visibility</p:attrName>
                                        </p:attrNameLst>
                                      </p:cBhvr>
                                      <p:to>
                                        <p:strVal val="visible"/>
                                      </p:to>
                                    </p:set>
                                    <p:animEffect transition="in" filter="wipe(left)">
                                      <p:cBhvr>
                                        <p:cTn id="38" dur="500"/>
                                        <p:tgtEl>
                                          <p:spTgt spid="38"/>
                                        </p:tgtEl>
                                      </p:cBhvr>
                                    </p:animEffect>
                                  </p:childTnLst>
                                </p:cTn>
                              </p:par>
                            </p:childTnLst>
                          </p:cTn>
                        </p:par>
                        <p:par>
                          <p:cTn id="39" fill="hold">
                            <p:stCondLst>
                              <p:cond delay="1000"/>
                            </p:stCondLst>
                            <p:childTnLst>
                              <p:par>
                                <p:cTn id="40" presetID="22" presetClass="entr" presetSubtype="8" fill="hold" grpId="0" nodeType="afterEffect">
                                  <p:stCondLst>
                                    <p:cond delay="0"/>
                                  </p:stCondLst>
                                  <p:childTnLst>
                                    <p:set>
                                      <p:cBhvr>
                                        <p:cTn id="41" dur="1" fill="hold">
                                          <p:stCondLst>
                                            <p:cond delay="0"/>
                                          </p:stCondLst>
                                        </p:cTn>
                                        <p:tgtEl>
                                          <p:spTgt spid="39"/>
                                        </p:tgtEl>
                                        <p:attrNameLst>
                                          <p:attrName>style.visibility</p:attrName>
                                        </p:attrNameLst>
                                      </p:cBhvr>
                                      <p:to>
                                        <p:strVal val="visible"/>
                                      </p:to>
                                    </p:set>
                                    <p:animEffect transition="in" filter="wipe(left)">
                                      <p:cBhvr>
                                        <p:cTn id="42" dur="500"/>
                                        <p:tgtEl>
                                          <p:spTgt spid="39"/>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xit" presetSubtype="2" fill="hold" grpId="1" nodeType="clickEffect">
                                  <p:stCondLst>
                                    <p:cond delay="0"/>
                                  </p:stCondLst>
                                  <p:childTnLst>
                                    <p:animEffect transition="out" filter="wipe(right)">
                                      <p:cBhvr>
                                        <p:cTn id="46" dur="500"/>
                                        <p:tgtEl>
                                          <p:spTgt spid="39"/>
                                        </p:tgtEl>
                                      </p:cBhvr>
                                    </p:animEffect>
                                    <p:set>
                                      <p:cBhvr>
                                        <p:cTn id="47" dur="1" fill="hold">
                                          <p:stCondLst>
                                            <p:cond delay="499"/>
                                          </p:stCondLst>
                                        </p:cTn>
                                        <p:tgtEl>
                                          <p:spTgt spid="39"/>
                                        </p:tgtEl>
                                        <p:attrNameLst>
                                          <p:attrName>style.visibility</p:attrName>
                                        </p:attrNameLst>
                                      </p:cBhvr>
                                      <p:to>
                                        <p:strVal val="hidden"/>
                                      </p:to>
                                    </p:set>
                                  </p:childTnLst>
                                </p:cTn>
                              </p:par>
                              <p:par>
                                <p:cTn id="48" presetID="22" presetClass="exit" presetSubtype="2" fill="hold" nodeType="withEffect">
                                  <p:stCondLst>
                                    <p:cond delay="0"/>
                                  </p:stCondLst>
                                  <p:childTnLst>
                                    <p:animEffect transition="out" filter="wipe(right)">
                                      <p:cBhvr>
                                        <p:cTn id="49" dur="500"/>
                                        <p:tgtEl>
                                          <p:spTgt spid="38"/>
                                        </p:tgtEl>
                                      </p:cBhvr>
                                    </p:animEffect>
                                    <p:set>
                                      <p:cBhvr>
                                        <p:cTn id="50" dur="1" fill="hold">
                                          <p:stCondLst>
                                            <p:cond delay="499"/>
                                          </p:stCondLst>
                                        </p:cTn>
                                        <p:tgtEl>
                                          <p:spTgt spid="38"/>
                                        </p:tgtEl>
                                        <p:attrNameLst>
                                          <p:attrName>style.visibility</p:attrName>
                                        </p:attrNameLst>
                                      </p:cBhvr>
                                      <p:to>
                                        <p:strVal val="hidden"/>
                                      </p:to>
                                    </p:set>
                                  </p:childTnLst>
                                </p:cTn>
                              </p:par>
                              <p:par>
                                <p:cTn id="51" presetID="2" presetClass="exit" presetSubtype="8" fill="hold" grpId="1" nodeType="withEffect">
                                  <p:stCondLst>
                                    <p:cond delay="0"/>
                                  </p:stCondLst>
                                  <p:childTnLst>
                                    <p:anim calcmode="lin" valueType="num">
                                      <p:cBhvr additive="base">
                                        <p:cTn id="52" dur="500"/>
                                        <p:tgtEl>
                                          <p:spTgt spid="37"/>
                                        </p:tgtEl>
                                        <p:attrNameLst>
                                          <p:attrName>ppt_x</p:attrName>
                                        </p:attrNameLst>
                                      </p:cBhvr>
                                      <p:tavLst>
                                        <p:tav tm="0">
                                          <p:val>
                                            <p:strVal val="ppt_x"/>
                                          </p:val>
                                        </p:tav>
                                        <p:tav tm="100000">
                                          <p:val>
                                            <p:strVal val="0-ppt_w/2"/>
                                          </p:val>
                                        </p:tav>
                                      </p:tavLst>
                                    </p:anim>
                                    <p:anim calcmode="lin" valueType="num">
                                      <p:cBhvr additive="base">
                                        <p:cTn id="53" dur="500"/>
                                        <p:tgtEl>
                                          <p:spTgt spid="37"/>
                                        </p:tgtEl>
                                        <p:attrNameLst>
                                          <p:attrName>ppt_y</p:attrName>
                                        </p:attrNameLst>
                                      </p:cBhvr>
                                      <p:tavLst>
                                        <p:tav tm="0">
                                          <p:val>
                                            <p:strVal val="ppt_y"/>
                                          </p:val>
                                        </p:tav>
                                        <p:tav tm="100000">
                                          <p:val>
                                            <p:strVal val="ppt_y"/>
                                          </p:val>
                                        </p:tav>
                                      </p:tavLst>
                                    </p:anim>
                                    <p:set>
                                      <p:cBhvr>
                                        <p:cTn id="54" dur="1" fill="hold">
                                          <p:stCondLst>
                                            <p:cond delay="499"/>
                                          </p:stCondLst>
                                        </p:cTn>
                                        <p:tgtEl>
                                          <p:spTgt spid="37"/>
                                        </p:tgtEl>
                                        <p:attrNameLst>
                                          <p:attrName>style.visibility</p:attrName>
                                        </p:attrNameLst>
                                      </p:cBhvr>
                                      <p:to>
                                        <p:strVal val="hidden"/>
                                      </p:to>
                                    </p:set>
                                  </p:childTnLst>
                                </p:cTn>
                              </p:par>
                            </p:childTnLst>
                          </p:cTn>
                        </p:par>
                      </p:childTnLst>
                    </p:cTn>
                  </p:par>
                  <p:par>
                    <p:cTn id="55" fill="hold">
                      <p:stCondLst>
                        <p:cond delay="indefinite"/>
                      </p:stCondLst>
                      <p:childTnLst>
                        <p:par>
                          <p:cTn id="56" fill="hold">
                            <p:stCondLst>
                              <p:cond delay="0"/>
                            </p:stCondLst>
                            <p:childTnLst>
                              <p:par>
                                <p:cTn id="57" presetID="2" presetClass="entr" presetSubtype="8" fill="hold" grpId="0" nodeType="clickEffect">
                                  <p:stCondLst>
                                    <p:cond delay="0"/>
                                  </p:stCondLst>
                                  <p:childTnLst>
                                    <p:set>
                                      <p:cBhvr>
                                        <p:cTn id="58" dur="1" fill="hold">
                                          <p:stCondLst>
                                            <p:cond delay="0"/>
                                          </p:stCondLst>
                                        </p:cTn>
                                        <p:tgtEl>
                                          <p:spTgt spid="31"/>
                                        </p:tgtEl>
                                        <p:attrNameLst>
                                          <p:attrName>style.visibility</p:attrName>
                                        </p:attrNameLst>
                                      </p:cBhvr>
                                      <p:to>
                                        <p:strVal val="visible"/>
                                      </p:to>
                                    </p:set>
                                    <p:anim calcmode="lin" valueType="num">
                                      <p:cBhvr additive="base">
                                        <p:cTn id="59" dur="500" fill="hold"/>
                                        <p:tgtEl>
                                          <p:spTgt spid="31"/>
                                        </p:tgtEl>
                                        <p:attrNameLst>
                                          <p:attrName>ppt_x</p:attrName>
                                        </p:attrNameLst>
                                      </p:cBhvr>
                                      <p:tavLst>
                                        <p:tav tm="0">
                                          <p:val>
                                            <p:strVal val="0-#ppt_w/2"/>
                                          </p:val>
                                        </p:tav>
                                        <p:tav tm="100000">
                                          <p:val>
                                            <p:strVal val="#ppt_x"/>
                                          </p:val>
                                        </p:tav>
                                      </p:tavLst>
                                    </p:anim>
                                    <p:anim calcmode="lin" valueType="num">
                                      <p:cBhvr additive="base">
                                        <p:cTn id="60" dur="500" fill="hold"/>
                                        <p:tgtEl>
                                          <p:spTgt spid="31"/>
                                        </p:tgtEl>
                                        <p:attrNameLst>
                                          <p:attrName>ppt_y</p:attrName>
                                        </p:attrNameLst>
                                      </p:cBhvr>
                                      <p:tavLst>
                                        <p:tav tm="0">
                                          <p:val>
                                            <p:strVal val="#ppt_y"/>
                                          </p:val>
                                        </p:tav>
                                        <p:tav tm="100000">
                                          <p:val>
                                            <p:strVal val="#ppt_y"/>
                                          </p:val>
                                        </p:tav>
                                      </p:tavLst>
                                    </p:anim>
                                  </p:childTnLst>
                                </p:cTn>
                              </p:par>
                            </p:childTnLst>
                          </p:cTn>
                        </p:par>
                        <p:par>
                          <p:cTn id="61" fill="hold">
                            <p:stCondLst>
                              <p:cond delay="500"/>
                            </p:stCondLst>
                            <p:childTnLst>
                              <p:par>
                                <p:cTn id="62" presetID="22" presetClass="entr" presetSubtype="8" fill="hold" nodeType="afterEffect">
                                  <p:stCondLst>
                                    <p:cond delay="0"/>
                                  </p:stCondLst>
                                  <p:childTnLst>
                                    <p:set>
                                      <p:cBhvr>
                                        <p:cTn id="63" dur="1" fill="hold">
                                          <p:stCondLst>
                                            <p:cond delay="0"/>
                                          </p:stCondLst>
                                        </p:cTn>
                                        <p:tgtEl>
                                          <p:spTgt spid="32"/>
                                        </p:tgtEl>
                                        <p:attrNameLst>
                                          <p:attrName>style.visibility</p:attrName>
                                        </p:attrNameLst>
                                      </p:cBhvr>
                                      <p:to>
                                        <p:strVal val="visible"/>
                                      </p:to>
                                    </p:set>
                                    <p:animEffect transition="in" filter="wipe(left)">
                                      <p:cBhvr>
                                        <p:cTn id="64" dur="500"/>
                                        <p:tgtEl>
                                          <p:spTgt spid="32"/>
                                        </p:tgtEl>
                                      </p:cBhvr>
                                    </p:animEffect>
                                  </p:childTnLst>
                                </p:cTn>
                              </p:par>
                            </p:childTnLst>
                          </p:cTn>
                        </p:par>
                        <p:par>
                          <p:cTn id="65" fill="hold">
                            <p:stCondLst>
                              <p:cond delay="1000"/>
                            </p:stCondLst>
                            <p:childTnLst>
                              <p:par>
                                <p:cTn id="66" presetID="22" presetClass="entr" presetSubtype="8" fill="hold" grpId="0" nodeType="afterEffect">
                                  <p:stCondLst>
                                    <p:cond delay="0"/>
                                  </p:stCondLst>
                                  <p:childTnLst>
                                    <p:set>
                                      <p:cBhvr>
                                        <p:cTn id="67" dur="1" fill="hold">
                                          <p:stCondLst>
                                            <p:cond delay="0"/>
                                          </p:stCondLst>
                                        </p:cTn>
                                        <p:tgtEl>
                                          <p:spTgt spid="33"/>
                                        </p:tgtEl>
                                        <p:attrNameLst>
                                          <p:attrName>style.visibility</p:attrName>
                                        </p:attrNameLst>
                                      </p:cBhvr>
                                      <p:to>
                                        <p:strVal val="visible"/>
                                      </p:to>
                                    </p:set>
                                    <p:animEffect transition="in" filter="wipe(left)">
                                      <p:cBhvr>
                                        <p:cTn id="68" dur="500"/>
                                        <p:tgtEl>
                                          <p:spTgt spid="33"/>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xit" presetSubtype="2" fill="hold" grpId="1" nodeType="clickEffect">
                                  <p:stCondLst>
                                    <p:cond delay="0"/>
                                  </p:stCondLst>
                                  <p:childTnLst>
                                    <p:animEffect transition="out" filter="wipe(right)">
                                      <p:cBhvr>
                                        <p:cTn id="72" dur="500"/>
                                        <p:tgtEl>
                                          <p:spTgt spid="33"/>
                                        </p:tgtEl>
                                      </p:cBhvr>
                                    </p:animEffect>
                                    <p:set>
                                      <p:cBhvr>
                                        <p:cTn id="73" dur="1" fill="hold">
                                          <p:stCondLst>
                                            <p:cond delay="499"/>
                                          </p:stCondLst>
                                        </p:cTn>
                                        <p:tgtEl>
                                          <p:spTgt spid="33"/>
                                        </p:tgtEl>
                                        <p:attrNameLst>
                                          <p:attrName>style.visibility</p:attrName>
                                        </p:attrNameLst>
                                      </p:cBhvr>
                                      <p:to>
                                        <p:strVal val="hidden"/>
                                      </p:to>
                                    </p:set>
                                  </p:childTnLst>
                                </p:cTn>
                              </p:par>
                              <p:par>
                                <p:cTn id="74" presetID="22" presetClass="exit" presetSubtype="2" fill="hold" nodeType="withEffect">
                                  <p:stCondLst>
                                    <p:cond delay="0"/>
                                  </p:stCondLst>
                                  <p:childTnLst>
                                    <p:animEffect transition="out" filter="wipe(right)">
                                      <p:cBhvr>
                                        <p:cTn id="75" dur="500"/>
                                        <p:tgtEl>
                                          <p:spTgt spid="32"/>
                                        </p:tgtEl>
                                      </p:cBhvr>
                                    </p:animEffect>
                                    <p:set>
                                      <p:cBhvr>
                                        <p:cTn id="76" dur="1" fill="hold">
                                          <p:stCondLst>
                                            <p:cond delay="499"/>
                                          </p:stCondLst>
                                        </p:cTn>
                                        <p:tgtEl>
                                          <p:spTgt spid="32"/>
                                        </p:tgtEl>
                                        <p:attrNameLst>
                                          <p:attrName>style.visibility</p:attrName>
                                        </p:attrNameLst>
                                      </p:cBhvr>
                                      <p:to>
                                        <p:strVal val="hidden"/>
                                      </p:to>
                                    </p:set>
                                  </p:childTnLst>
                                </p:cTn>
                              </p:par>
                              <p:par>
                                <p:cTn id="77" presetID="2" presetClass="exit" presetSubtype="8" fill="hold" grpId="1" nodeType="withEffect">
                                  <p:stCondLst>
                                    <p:cond delay="0"/>
                                  </p:stCondLst>
                                  <p:childTnLst>
                                    <p:anim calcmode="lin" valueType="num">
                                      <p:cBhvr additive="base">
                                        <p:cTn id="78" dur="500"/>
                                        <p:tgtEl>
                                          <p:spTgt spid="31"/>
                                        </p:tgtEl>
                                        <p:attrNameLst>
                                          <p:attrName>ppt_x</p:attrName>
                                        </p:attrNameLst>
                                      </p:cBhvr>
                                      <p:tavLst>
                                        <p:tav tm="0">
                                          <p:val>
                                            <p:strVal val="ppt_x"/>
                                          </p:val>
                                        </p:tav>
                                        <p:tav tm="100000">
                                          <p:val>
                                            <p:strVal val="0-ppt_w/2"/>
                                          </p:val>
                                        </p:tav>
                                      </p:tavLst>
                                    </p:anim>
                                    <p:anim calcmode="lin" valueType="num">
                                      <p:cBhvr additive="base">
                                        <p:cTn id="79" dur="500"/>
                                        <p:tgtEl>
                                          <p:spTgt spid="31"/>
                                        </p:tgtEl>
                                        <p:attrNameLst>
                                          <p:attrName>ppt_y</p:attrName>
                                        </p:attrNameLst>
                                      </p:cBhvr>
                                      <p:tavLst>
                                        <p:tav tm="0">
                                          <p:val>
                                            <p:strVal val="ppt_y"/>
                                          </p:val>
                                        </p:tav>
                                        <p:tav tm="100000">
                                          <p:val>
                                            <p:strVal val="ppt_y"/>
                                          </p:val>
                                        </p:tav>
                                      </p:tavLst>
                                    </p:anim>
                                    <p:set>
                                      <p:cBhvr>
                                        <p:cTn id="80" dur="1" fill="hold">
                                          <p:stCondLst>
                                            <p:cond delay="499"/>
                                          </p:stCondLst>
                                        </p:cTn>
                                        <p:tgtEl>
                                          <p:spTgt spid="3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7" grpId="1" animBg="1"/>
      <p:bldP spid="29" grpId="0" animBg="1"/>
      <p:bldP spid="29" grpId="1" animBg="1"/>
      <p:bldP spid="31" grpId="0" animBg="1"/>
      <p:bldP spid="31" grpId="1" animBg="1"/>
      <p:bldP spid="33" grpId="0" animBg="1"/>
      <p:bldP spid="33" grpId="1" animBg="1"/>
      <p:bldP spid="37" grpId="0" animBg="1"/>
      <p:bldP spid="37" grpId="1" animBg="1"/>
      <p:bldP spid="39" grpId="0" animBg="1"/>
      <p:bldP spid="39" grpId="1"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a:extLst>
              <a:ext uri="{FF2B5EF4-FFF2-40B4-BE49-F238E27FC236}">
                <a16:creationId xmlns:a16="http://schemas.microsoft.com/office/drawing/2014/main" id="{1EB3FA7F-1915-4FED-A1EB-20A6060C5E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64301" y="891657"/>
            <a:ext cx="9741374" cy="5891884"/>
          </a:xfrm>
          <a:prstGeom prst="rect">
            <a:avLst/>
          </a:prstGeom>
        </p:spPr>
      </p:pic>
      <p:sp>
        <p:nvSpPr>
          <p:cNvPr id="2" name="TextBox 1">
            <a:extLst>
              <a:ext uri="{FF2B5EF4-FFF2-40B4-BE49-F238E27FC236}">
                <a16:creationId xmlns:a16="http://schemas.microsoft.com/office/drawing/2014/main" id="{CB38DA08-344E-4359-9413-A02AEDE70F70}"/>
              </a:ext>
            </a:extLst>
          </p:cNvPr>
          <p:cNvSpPr txBox="1"/>
          <p:nvPr/>
        </p:nvSpPr>
        <p:spPr>
          <a:xfrm>
            <a:off x="190500" y="123825"/>
            <a:ext cx="4591049" cy="400110"/>
          </a:xfrm>
          <a:prstGeom prst="rect">
            <a:avLst/>
          </a:prstGeom>
          <a:solidFill>
            <a:schemeClr val="bg1"/>
          </a:solidFill>
          <a:effectLst>
            <a:glow rad="101600">
              <a:schemeClr val="accent6">
                <a:satMod val="175000"/>
                <a:alpha val="40000"/>
              </a:schemeClr>
            </a:glow>
            <a:softEdge rad="31750"/>
          </a:effectLst>
        </p:spPr>
        <p:txBody>
          <a:bodyPr wrap="square" rtlCol="0">
            <a:spAutoFit/>
          </a:bodyPr>
          <a:lstStyle/>
          <a:p>
            <a:pPr algn="ctr"/>
            <a:r>
              <a:rPr lang="en-CA" sz="2000" dirty="0"/>
              <a:t>The Backstage: A Quick Overview – </a:t>
            </a:r>
            <a:r>
              <a:rPr lang="en-CA" sz="2000" b="1" dirty="0"/>
              <a:t>Export</a:t>
            </a:r>
            <a:endParaRPr lang="en-GB" sz="2000" b="1" dirty="0"/>
          </a:p>
        </p:txBody>
      </p:sp>
      <p:sp>
        <p:nvSpPr>
          <p:cNvPr id="3" name="TextBox 2">
            <a:extLst>
              <a:ext uri="{FF2B5EF4-FFF2-40B4-BE49-F238E27FC236}">
                <a16:creationId xmlns:a16="http://schemas.microsoft.com/office/drawing/2014/main" id="{95C51423-59A0-46AC-9ED3-C44FFD396B12}"/>
              </a:ext>
            </a:extLst>
          </p:cNvPr>
          <p:cNvSpPr txBox="1"/>
          <p:nvPr/>
        </p:nvSpPr>
        <p:spPr>
          <a:xfrm>
            <a:off x="6600825" y="363226"/>
            <a:ext cx="1877427" cy="369332"/>
          </a:xfrm>
          <a:prstGeom prst="rect">
            <a:avLst/>
          </a:prstGeom>
          <a:noFill/>
        </p:spPr>
        <p:txBody>
          <a:bodyPr wrap="square" rtlCol="0">
            <a:spAutoFit/>
          </a:bodyPr>
          <a:lstStyle/>
          <a:p>
            <a:r>
              <a:rPr lang="en-CA" dirty="0"/>
              <a:t>Export Workbook </a:t>
            </a:r>
            <a:endParaRPr lang="en-GB" dirty="0"/>
          </a:p>
        </p:txBody>
      </p:sp>
      <p:pic>
        <p:nvPicPr>
          <p:cNvPr id="4" name="Picture 3">
            <a:extLst>
              <a:ext uri="{FF2B5EF4-FFF2-40B4-BE49-F238E27FC236}">
                <a16:creationId xmlns:a16="http://schemas.microsoft.com/office/drawing/2014/main" id="{BA2C1AAF-22CF-4DD4-AF34-60AAD9E6B2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72322" y="900516"/>
            <a:ext cx="9741374" cy="5891884"/>
          </a:xfrm>
          <a:prstGeom prst="rect">
            <a:avLst/>
          </a:prstGeom>
        </p:spPr>
      </p:pic>
      <p:sp>
        <p:nvSpPr>
          <p:cNvPr id="5" name="TextBox 4">
            <a:extLst>
              <a:ext uri="{FF2B5EF4-FFF2-40B4-BE49-F238E27FC236}">
                <a16:creationId xmlns:a16="http://schemas.microsoft.com/office/drawing/2014/main" id="{39C53111-3B3D-4FC0-A69D-F8718641BF8C}"/>
              </a:ext>
            </a:extLst>
          </p:cNvPr>
          <p:cNvSpPr txBox="1"/>
          <p:nvPr/>
        </p:nvSpPr>
        <p:spPr>
          <a:xfrm>
            <a:off x="6536657" y="3834901"/>
            <a:ext cx="5438775" cy="369332"/>
          </a:xfrm>
          <a:prstGeom prst="rect">
            <a:avLst/>
          </a:prstGeom>
          <a:solidFill>
            <a:srgbClr val="FFF8E5"/>
          </a:solidFill>
          <a:ln w="19050">
            <a:solidFill>
              <a:schemeClr val="accent2"/>
            </a:solidFill>
          </a:ln>
        </p:spPr>
        <p:txBody>
          <a:bodyPr wrap="square" rtlCol="0">
            <a:spAutoFit/>
          </a:bodyPr>
          <a:lstStyle/>
          <a:p>
            <a:r>
              <a:rPr lang="en-CA" dirty="0"/>
              <a:t>Export a PDF using the Adobe Acrobat printer driver.</a:t>
            </a:r>
            <a:endParaRPr lang="en-GB" dirty="0"/>
          </a:p>
        </p:txBody>
      </p:sp>
      <p:cxnSp>
        <p:nvCxnSpPr>
          <p:cNvPr id="6" name="Straight Arrow Connector 5">
            <a:extLst>
              <a:ext uri="{FF2B5EF4-FFF2-40B4-BE49-F238E27FC236}">
                <a16:creationId xmlns:a16="http://schemas.microsoft.com/office/drawing/2014/main" id="{6662D2DD-5EE3-4663-B556-E91D25AFA959}"/>
              </a:ext>
            </a:extLst>
          </p:cNvPr>
          <p:cNvCxnSpPr>
            <a:cxnSpLocks/>
          </p:cNvCxnSpPr>
          <p:nvPr/>
        </p:nvCxnSpPr>
        <p:spPr>
          <a:xfrm flipH="1" flipV="1">
            <a:off x="6368717" y="2486527"/>
            <a:ext cx="167940" cy="1359931"/>
          </a:xfrm>
          <a:prstGeom prst="straightConnector1">
            <a:avLst/>
          </a:prstGeom>
          <a:ln w="19050">
            <a:gradFill>
              <a:gsLst>
                <a:gs pos="0">
                  <a:schemeClr val="accent2"/>
                </a:gs>
                <a:gs pos="35000">
                  <a:schemeClr val="accent2"/>
                </a:gs>
                <a:gs pos="70000">
                  <a:srgbClr val="7030A0"/>
                </a:gs>
                <a:gs pos="100000">
                  <a:srgbClr val="7030A0"/>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A43141A6-A5CF-4EDE-BC23-04AF49225570}"/>
              </a:ext>
            </a:extLst>
          </p:cNvPr>
          <p:cNvSpPr/>
          <p:nvPr/>
        </p:nvSpPr>
        <p:spPr>
          <a:xfrm>
            <a:off x="4073236" y="1945177"/>
            <a:ext cx="2967644" cy="532491"/>
          </a:xfrm>
          <a:prstGeom prst="rect">
            <a:avLst/>
          </a:prstGeom>
          <a:noFill/>
          <a:ln w="2222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Slide Number Placeholder 2">
            <a:extLst>
              <a:ext uri="{FF2B5EF4-FFF2-40B4-BE49-F238E27FC236}">
                <a16:creationId xmlns:a16="http://schemas.microsoft.com/office/drawing/2014/main" id="{0C13A5EB-768F-40E8-92CF-D44E0F2550C4}"/>
              </a:ext>
            </a:extLst>
          </p:cNvPr>
          <p:cNvSpPr txBox="1">
            <a:spLocks/>
          </p:cNvSpPr>
          <p:nvPr/>
        </p:nvSpPr>
        <p:spPr>
          <a:xfrm>
            <a:off x="0" y="6601812"/>
            <a:ext cx="697761" cy="239326"/>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tx1"/>
                </a:solidFill>
              </a:rPr>
              <a:t>Slide </a:t>
            </a:r>
            <a:fld id="{C662AB10-2557-4585-9AB3-331B34F2A8FA}" type="slidenum">
              <a:rPr lang="en-GB" smtClean="0">
                <a:solidFill>
                  <a:schemeClr val="tx1"/>
                </a:solidFill>
              </a:rPr>
              <a:pPr/>
              <a:t>28</a:t>
            </a:fld>
            <a:endParaRPr lang="en-GB" dirty="0">
              <a:solidFill>
                <a:schemeClr val="tx1"/>
              </a:solidFill>
            </a:endParaRPr>
          </a:p>
        </p:txBody>
      </p:sp>
    </p:spTree>
    <p:extLst>
      <p:ext uri="{BB962C8B-B14F-4D97-AF65-F5344CB8AC3E}">
        <p14:creationId xmlns:p14="http://schemas.microsoft.com/office/powerpoint/2010/main" val="2974479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2"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right)">
                                      <p:cBhvr>
                                        <p:cTn id="12" dur="500"/>
                                        <p:tgtEl>
                                          <p:spTgt spid="6"/>
                                        </p:tgtEl>
                                      </p:cBhvr>
                                    </p:animEffect>
                                  </p:childTnLst>
                                </p:cTn>
                              </p:par>
                            </p:childTnLst>
                          </p:cTn>
                        </p:par>
                        <p:par>
                          <p:cTn id="13" fill="hold">
                            <p:stCondLst>
                              <p:cond delay="1000"/>
                            </p:stCondLst>
                            <p:childTnLst>
                              <p:par>
                                <p:cTn id="14" presetID="22" presetClass="entr" presetSubtype="2"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right)">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xit" presetSubtype="1" fill="hold" grpId="1" nodeType="clickEffect">
                                  <p:stCondLst>
                                    <p:cond delay="0"/>
                                  </p:stCondLst>
                                  <p:childTnLst>
                                    <p:animEffect transition="out" filter="wipe(up)">
                                      <p:cBhvr>
                                        <p:cTn id="20" dur="500"/>
                                        <p:tgtEl>
                                          <p:spTgt spid="7"/>
                                        </p:tgtEl>
                                      </p:cBhvr>
                                    </p:animEffect>
                                    <p:set>
                                      <p:cBhvr>
                                        <p:cTn id="21" dur="1" fill="hold">
                                          <p:stCondLst>
                                            <p:cond delay="499"/>
                                          </p:stCondLst>
                                        </p:cTn>
                                        <p:tgtEl>
                                          <p:spTgt spid="7"/>
                                        </p:tgtEl>
                                        <p:attrNameLst>
                                          <p:attrName>style.visibility</p:attrName>
                                        </p:attrNameLst>
                                      </p:cBhvr>
                                      <p:to>
                                        <p:strVal val="hidden"/>
                                      </p:to>
                                    </p:set>
                                  </p:childTnLst>
                                </p:cTn>
                              </p:par>
                              <p:par>
                                <p:cTn id="22" presetID="22" presetClass="exit" presetSubtype="8" fill="hold" nodeType="withEffect">
                                  <p:stCondLst>
                                    <p:cond delay="0"/>
                                  </p:stCondLst>
                                  <p:childTnLst>
                                    <p:animEffect transition="out" filter="wipe(left)">
                                      <p:cBhvr>
                                        <p:cTn id="23" dur="500"/>
                                        <p:tgtEl>
                                          <p:spTgt spid="6"/>
                                        </p:tgtEl>
                                      </p:cBhvr>
                                    </p:animEffect>
                                    <p:set>
                                      <p:cBhvr>
                                        <p:cTn id="24" dur="1" fill="hold">
                                          <p:stCondLst>
                                            <p:cond delay="499"/>
                                          </p:stCondLst>
                                        </p:cTn>
                                        <p:tgtEl>
                                          <p:spTgt spid="6"/>
                                        </p:tgtEl>
                                        <p:attrNameLst>
                                          <p:attrName>style.visibility</p:attrName>
                                        </p:attrNameLst>
                                      </p:cBhvr>
                                      <p:to>
                                        <p:strVal val="hidden"/>
                                      </p:to>
                                    </p:set>
                                  </p:childTnLst>
                                </p:cTn>
                              </p:par>
                              <p:par>
                                <p:cTn id="25" presetID="2" presetClass="exit" presetSubtype="2" fill="hold" grpId="1" nodeType="withEffect">
                                  <p:stCondLst>
                                    <p:cond delay="0"/>
                                  </p:stCondLst>
                                  <p:childTnLst>
                                    <p:anim calcmode="lin" valueType="num">
                                      <p:cBhvr additive="base">
                                        <p:cTn id="26" dur="500"/>
                                        <p:tgtEl>
                                          <p:spTgt spid="5"/>
                                        </p:tgtEl>
                                        <p:attrNameLst>
                                          <p:attrName>ppt_x</p:attrName>
                                        </p:attrNameLst>
                                      </p:cBhvr>
                                      <p:tavLst>
                                        <p:tav tm="0">
                                          <p:val>
                                            <p:strVal val="ppt_x"/>
                                          </p:val>
                                        </p:tav>
                                        <p:tav tm="100000">
                                          <p:val>
                                            <p:strVal val="1+ppt_w/2"/>
                                          </p:val>
                                        </p:tav>
                                      </p:tavLst>
                                    </p:anim>
                                    <p:anim calcmode="lin" valueType="num">
                                      <p:cBhvr additive="base">
                                        <p:cTn id="27" dur="500"/>
                                        <p:tgtEl>
                                          <p:spTgt spid="5"/>
                                        </p:tgtEl>
                                        <p:attrNameLst>
                                          <p:attrName>ppt_y</p:attrName>
                                        </p:attrNameLst>
                                      </p:cBhvr>
                                      <p:tavLst>
                                        <p:tav tm="0">
                                          <p:val>
                                            <p:strVal val="ppt_y"/>
                                          </p:val>
                                        </p:tav>
                                        <p:tav tm="100000">
                                          <p:val>
                                            <p:strVal val="ppt_y"/>
                                          </p:val>
                                        </p:tav>
                                      </p:tavLst>
                                    </p:anim>
                                    <p:set>
                                      <p:cBhvr>
                                        <p:cTn id="28"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7" grpId="0" animBg="1"/>
      <p:bldP spid="7" grpId="1"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623ED5E6-29A1-4E03-AAB1-163DB77ED4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72319" y="879425"/>
            <a:ext cx="9749719" cy="5896932"/>
          </a:xfrm>
          <a:prstGeom prst="rect">
            <a:avLst/>
          </a:prstGeom>
        </p:spPr>
      </p:pic>
      <p:sp>
        <p:nvSpPr>
          <p:cNvPr id="2" name="TextBox 1">
            <a:extLst>
              <a:ext uri="{FF2B5EF4-FFF2-40B4-BE49-F238E27FC236}">
                <a16:creationId xmlns:a16="http://schemas.microsoft.com/office/drawing/2014/main" id="{CB38DA08-344E-4359-9413-A02AEDE70F70}"/>
              </a:ext>
            </a:extLst>
          </p:cNvPr>
          <p:cNvSpPr txBox="1"/>
          <p:nvPr/>
        </p:nvSpPr>
        <p:spPr>
          <a:xfrm>
            <a:off x="190500" y="123825"/>
            <a:ext cx="4591049" cy="400110"/>
          </a:xfrm>
          <a:prstGeom prst="rect">
            <a:avLst/>
          </a:prstGeom>
          <a:solidFill>
            <a:schemeClr val="bg1"/>
          </a:solidFill>
          <a:effectLst>
            <a:glow rad="101600">
              <a:schemeClr val="accent6">
                <a:satMod val="175000"/>
                <a:alpha val="40000"/>
              </a:schemeClr>
            </a:glow>
            <a:softEdge rad="31750"/>
          </a:effectLst>
        </p:spPr>
        <p:txBody>
          <a:bodyPr wrap="square" rtlCol="0">
            <a:spAutoFit/>
          </a:bodyPr>
          <a:lstStyle/>
          <a:p>
            <a:pPr algn="ctr"/>
            <a:r>
              <a:rPr lang="en-CA" sz="2000" dirty="0"/>
              <a:t>The Backstage: A Quick Overview – </a:t>
            </a:r>
            <a:r>
              <a:rPr lang="en-CA" sz="2000" b="1" dirty="0"/>
              <a:t>Export</a:t>
            </a:r>
            <a:endParaRPr lang="en-GB" sz="2000" b="1" dirty="0"/>
          </a:p>
        </p:txBody>
      </p:sp>
      <p:sp>
        <p:nvSpPr>
          <p:cNvPr id="3" name="TextBox 2">
            <a:extLst>
              <a:ext uri="{FF2B5EF4-FFF2-40B4-BE49-F238E27FC236}">
                <a16:creationId xmlns:a16="http://schemas.microsoft.com/office/drawing/2014/main" id="{95C51423-59A0-46AC-9ED3-C44FFD396B12}"/>
              </a:ext>
            </a:extLst>
          </p:cNvPr>
          <p:cNvSpPr txBox="1"/>
          <p:nvPr/>
        </p:nvSpPr>
        <p:spPr>
          <a:xfrm>
            <a:off x="6600825" y="363226"/>
            <a:ext cx="1877427" cy="369332"/>
          </a:xfrm>
          <a:prstGeom prst="rect">
            <a:avLst/>
          </a:prstGeom>
          <a:noFill/>
        </p:spPr>
        <p:txBody>
          <a:bodyPr wrap="square" rtlCol="0">
            <a:spAutoFit/>
          </a:bodyPr>
          <a:lstStyle/>
          <a:p>
            <a:r>
              <a:rPr lang="en-CA" dirty="0"/>
              <a:t>Export Workbook </a:t>
            </a:r>
            <a:endParaRPr lang="en-GB" dirty="0"/>
          </a:p>
        </p:txBody>
      </p:sp>
      <p:sp>
        <p:nvSpPr>
          <p:cNvPr id="5" name="TextBox 4">
            <a:extLst>
              <a:ext uri="{FF2B5EF4-FFF2-40B4-BE49-F238E27FC236}">
                <a16:creationId xmlns:a16="http://schemas.microsoft.com/office/drawing/2014/main" id="{39C53111-3B3D-4FC0-A69D-F8718641BF8C}"/>
              </a:ext>
            </a:extLst>
          </p:cNvPr>
          <p:cNvSpPr txBox="1"/>
          <p:nvPr/>
        </p:nvSpPr>
        <p:spPr>
          <a:xfrm>
            <a:off x="6536657" y="3834901"/>
            <a:ext cx="5438775" cy="369332"/>
          </a:xfrm>
          <a:prstGeom prst="rect">
            <a:avLst/>
          </a:prstGeom>
          <a:solidFill>
            <a:srgbClr val="FFF8E5"/>
          </a:solidFill>
          <a:ln w="19050">
            <a:solidFill>
              <a:schemeClr val="accent2"/>
            </a:solidFill>
          </a:ln>
        </p:spPr>
        <p:txBody>
          <a:bodyPr wrap="square" rtlCol="0">
            <a:spAutoFit/>
          </a:bodyPr>
          <a:lstStyle/>
          <a:p>
            <a:r>
              <a:rPr lang="en-US" dirty="0"/>
              <a:t>Export a PDF using the compatible Microsoft PDF driver.</a:t>
            </a:r>
            <a:endParaRPr lang="en-GB" dirty="0"/>
          </a:p>
        </p:txBody>
      </p:sp>
      <p:cxnSp>
        <p:nvCxnSpPr>
          <p:cNvPr id="6" name="Straight Arrow Connector 5">
            <a:extLst>
              <a:ext uri="{FF2B5EF4-FFF2-40B4-BE49-F238E27FC236}">
                <a16:creationId xmlns:a16="http://schemas.microsoft.com/office/drawing/2014/main" id="{6662D2DD-5EE3-4663-B556-E91D25AFA959}"/>
              </a:ext>
            </a:extLst>
          </p:cNvPr>
          <p:cNvCxnSpPr>
            <a:cxnSpLocks/>
          </p:cNvCxnSpPr>
          <p:nvPr/>
        </p:nvCxnSpPr>
        <p:spPr>
          <a:xfrm flipH="1" flipV="1">
            <a:off x="6015789" y="3021257"/>
            <a:ext cx="520868" cy="825202"/>
          </a:xfrm>
          <a:prstGeom prst="straightConnector1">
            <a:avLst/>
          </a:prstGeom>
          <a:ln w="19050">
            <a:gradFill>
              <a:gsLst>
                <a:gs pos="0">
                  <a:schemeClr val="accent2"/>
                </a:gs>
                <a:gs pos="35000">
                  <a:schemeClr val="accent2"/>
                </a:gs>
                <a:gs pos="70000">
                  <a:srgbClr val="7030A0"/>
                </a:gs>
                <a:gs pos="100000">
                  <a:srgbClr val="7030A0"/>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A43141A6-A5CF-4EDE-BC23-04AF49225570}"/>
              </a:ext>
            </a:extLst>
          </p:cNvPr>
          <p:cNvSpPr/>
          <p:nvPr/>
        </p:nvSpPr>
        <p:spPr>
          <a:xfrm>
            <a:off x="4090736" y="2473983"/>
            <a:ext cx="2983831" cy="533912"/>
          </a:xfrm>
          <a:prstGeom prst="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Slide Number Placeholder 2">
            <a:extLst>
              <a:ext uri="{FF2B5EF4-FFF2-40B4-BE49-F238E27FC236}">
                <a16:creationId xmlns:a16="http://schemas.microsoft.com/office/drawing/2014/main" id="{425B3568-24FA-4B23-9C64-CE2A082900D1}"/>
              </a:ext>
            </a:extLst>
          </p:cNvPr>
          <p:cNvSpPr txBox="1">
            <a:spLocks/>
          </p:cNvSpPr>
          <p:nvPr/>
        </p:nvSpPr>
        <p:spPr>
          <a:xfrm>
            <a:off x="0" y="6601812"/>
            <a:ext cx="697761" cy="239326"/>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tx1"/>
                </a:solidFill>
              </a:rPr>
              <a:t>Slide </a:t>
            </a:r>
            <a:fld id="{C662AB10-2557-4585-9AB3-331B34F2A8FA}" type="slidenum">
              <a:rPr lang="en-GB" smtClean="0">
                <a:solidFill>
                  <a:schemeClr val="tx1"/>
                </a:solidFill>
              </a:rPr>
              <a:pPr/>
              <a:t>29</a:t>
            </a:fld>
            <a:endParaRPr lang="en-GB" dirty="0">
              <a:solidFill>
                <a:schemeClr val="tx1"/>
              </a:solidFill>
            </a:endParaRPr>
          </a:p>
        </p:txBody>
      </p:sp>
    </p:spTree>
    <p:extLst>
      <p:ext uri="{BB962C8B-B14F-4D97-AF65-F5344CB8AC3E}">
        <p14:creationId xmlns:p14="http://schemas.microsoft.com/office/powerpoint/2010/main" val="3311456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2"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right)">
                                      <p:cBhvr>
                                        <p:cTn id="12" dur="500"/>
                                        <p:tgtEl>
                                          <p:spTgt spid="6"/>
                                        </p:tgtEl>
                                      </p:cBhvr>
                                    </p:animEffect>
                                  </p:childTnLst>
                                </p:cTn>
                              </p:par>
                            </p:childTnLst>
                          </p:cTn>
                        </p:par>
                        <p:par>
                          <p:cTn id="13" fill="hold">
                            <p:stCondLst>
                              <p:cond delay="1000"/>
                            </p:stCondLst>
                            <p:childTnLst>
                              <p:par>
                                <p:cTn id="14" presetID="22" presetClass="entr" presetSubtype="2"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right)">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xit" presetSubtype="1" fill="hold" grpId="1" nodeType="clickEffect">
                                  <p:stCondLst>
                                    <p:cond delay="0"/>
                                  </p:stCondLst>
                                  <p:childTnLst>
                                    <p:animEffect transition="out" filter="wipe(up)">
                                      <p:cBhvr>
                                        <p:cTn id="20" dur="500"/>
                                        <p:tgtEl>
                                          <p:spTgt spid="7"/>
                                        </p:tgtEl>
                                      </p:cBhvr>
                                    </p:animEffect>
                                    <p:set>
                                      <p:cBhvr>
                                        <p:cTn id="21" dur="1" fill="hold">
                                          <p:stCondLst>
                                            <p:cond delay="499"/>
                                          </p:stCondLst>
                                        </p:cTn>
                                        <p:tgtEl>
                                          <p:spTgt spid="7"/>
                                        </p:tgtEl>
                                        <p:attrNameLst>
                                          <p:attrName>style.visibility</p:attrName>
                                        </p:attrNameLst>
                                      </p:cBhvr>
                                      <p:to>
                                        <p:strVal val="hidden"/>
                                      </p:to>
                                    </p:set>
                                  </p:childTnLst>
                                </p:cTn>
                              </p:par>
                              <p:par>
                                <p:cTn id="22" presetID="22" presetClass="exit" presetSubtype="8" fill="hold" nodeType="withEffect">
                                  <p:stCondLst>
                                    <p:cond delay="0"/>
                                  </p:stCondLst>
                                  <p:childTnLst>
                                    <p:animEffect transition="out" filter="wipe(left)">
                                      <p:cBhvr>
                                        <p:cTn id="23" dur="500"/>
                                        <p:tgtEl>
                                          <p:spTgt spid="6"/>
                                        </p:tgtEl>
                                      </p:cBhvr>
                                    </p:animEffect>
                                    <p:set>
                                      <p:cBhvr>
                                        <p:cTn id="24" dur="1" fill="hold">
                                          <p:stCondLst>
                                            <p:cond delay="499"/>
                                          </p:stCondLst>
                                        </p:cTn>
                                        <p:tgtEl>
                                          <p:spTgt spid="6"/>
                                        </p:tgtEl>
                                        <p:attrNameLst>
                                          <p:attrName>style.visibility</p:attrName>
                                        </p:attrNameLst>
                                      </p:cBhvr>
                                      <p:to>
                                        <p:strVal val="hidden"/>
                                      </p:to>
                                    </p:set>
                                  </p:childTnLst>
                                </p:cTn>
                              </p:par>
                              <p:par>
                                <p:cTn id="25" presetID="2" presetClass="exit" presetSubtype="2" fill="hold" grpId="1" nodeType="withEffect">
                                  <p:stCondLst>
                                    <p:cond delay="0"/>
                                  </p:stCondLst>
                                  <p:childTnLst>
                                    <p:anim calcmode="lin" valueType="num">
                                      <p:cBhvr additive="base">
                                        <p:cTn id="26" dur="500"/>
                                        <p:tgtEl>
                                          <p:spTgt spid="5"/>
                                        </p:tgtEl>
                                        <p:attrNameLst>
                                          <p:attrName>ppt_x</p:attrName>
                                        </p:attrNameLst>
                                      </p:cBhvr>
                                      <p:tavLst>
                                        <p:tav tm="0">
                                          <p:val>
                                            <p:strVal val="ppt_x"/>
                                          </p:val>
                                        </p:tav>
                                        <p:tav tm="100000">
                                          <p:val>
                                            <p:strVal val="1+ppt_w/2"/>
                                          </p:val>
                                        </p:tav>
                                      </p:tavLst>
                                    </p:anim>
                                    <p:anim calcmode="lin" valueType="num">
                                      <p:cBhvr additive="base">
                                        <p:cTn id="27" dur="500"/>
                                        <p:tgtEl>
                                          <p:spTgt spid="5"/>
                                        </p:tgtEl>
                                        <p:attrNameLst>
                                          <p:attrName>ppt_y</p:attrName>
                                        </p:attrNameLst>
                                      </p:cBhvr>
                                      <p:tavLst>
                                        <p:tav tm="0">
                                          <p:val>
                                            <p:strVal val="ppt_y"/>
                                          </p:val>
                                        </p:tav>
                                        <p:tav tm="100000">
                                          <p:val>
                                            <p:strVal val="ppt_y"/>
                                          </p:val>
                                        </p:tav>
                                      </p:tavLst>
                                    </p:anim>
                                    <p:set>
                                      <p:cBhvr>
                                        <p:cTn id="28"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7" grpId="0" animBg="1"/>
      <p:bldP spid="7"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30">
            <a:extLst>
              <a:ext uri="{FF2B5EF4-FFF2-40B4-BE49-F238E27FC236}">
                <a16:creationId xmlns:a16="http://schemas.microsoft.com/office/drawing/2014/main" id="{B99D1FAF-681F-48F4-BD12-A25C27FD77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2" y="-29233"/>
            <a:ext cx="12190992" cy="1536065"/>
          </a:xfrm>
          <a:prstGeom prst="rect">
            <a:avLst/>
          </a:prstGeom>
        </p:spPr>
      </p:pic>
      <p:sp>
        <p:nvSpPr>
          <p:cNvPr id="6" name="Title 1"/>
          <p:cNvSpPr txBox="1">
            <a:spLocks/>
          </p:cNvSpPr>
          <p:nvPr/>
        </p:nvSpPr>
        <p:spPr>
          <a:xfrm>
            <a:off x="370359" y="1254534"/>
            <a:ext cx="11413958" cy="1143000"/>
          </a:xfrm>
          <a:prstGeom prst="rect">
            <a:avLst/>
          </a:prstGeom>
          <a:noFill/>
          <a:ln>
            <a:noFill/>
          </a:ln>
          <a:effectLst>
            <a:outerShdw blurRad="50800" dist="38100" dir="2700000" algn="tl" rotWithShape="0">
              <a:prstClr val="black">
                <a:alpha val="40000"/>
              </a:prstClr>
            </a:outerShdw>
            <a:reflection stA="45000" endPos="0" dir="5400000" sy="-100000" algn="bl" rotWithShape="0"/>
            <a:softEdge rad="63500"/>
          </a:effectLst>
        </p:spPr>
        <p:txBody>
          <a:bodyPr vert="horz" wrap="square" lIns="121920" tIns="60960" rIns="121920" bIns="60960" numCol="1" rtlCol="0" anchor="ctr" anchorCtr="0" compatLnSpc="1">
            <a:prstTxWarp prst="textNoShape">
              <a:avLst/>
            </a:prstTxWarp>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CA" sz="5333" b="1" dirty="0">
                <a:latin typeface="Times New Roman" panose="02020603050405020304" pitchFamily="18" charset="0"/>
                <a:cs typeface="Times New Roman" panose="02020603050405020304" pitchFamily="18" charset="0"/>
              </a:rPr>
              <a:t>What will we be covering in this course?</a:t>
            </a:r>
          </a:p>
        </p:txBody>
      </p:sp>
      <p:sp>
        <p:nvSpPr>
          <p:cNvPr id="9" name="TextBox 8">
            <a:extLst>
              <a:ext uri="{FF2B5EF4-FFF2-40B4-BE49-F238E27FC236}">
                <a16:creationId xmlns:a16="http://schemas.microsoft.com/office/drawing/2014/main" id="{BE292B61-D6EE-4FFF-A4F2-A304A0FB9879}"/>
              </a:ext>
            </a:extLst>
          </p:cNvPr>
          <p:cNvSpPr txBox="1"/>
          <p:nvPr/>
        </p:nvSpPr>
        <p:spPr>
          <a:xfrm>
            <a:off x="74794" y="6488668"/>
            <a:ext cx="1399779" cy="307777"/>
          </a:xfrm>
          <a:prstGeom prst="rect">
            <a:avLst/>
          </a:prstGeom>
          <a:noFill/>
        </p:spPr>
        <p:txBody>
          <a:bodyPr wrap="square" rtlCol="0">
            <a:spAutoFit/>
          </a:bodyPr>
          <a:lstStyle/>
          <a:p>
            <a:r>
              <a:rPr lang="en-CA" sz="1400" dirty="0"/>
              <a:t>Est. Time: 2h</a:t>
            </a:r>
            <a:endParaRPr lang="en-GB" sz="1400" dirty="0"/>
          </a:p>
        </p:txBody>
      </p:sp>
      <p:sp>
        <p:nvSpPr>
          <p:cNvPr id="11" name="TextBox 10">
            <a:extLst>
              <a:ext uri="{FF2B5EF4-FFF2-40B4-BE49-F238E27FC236}">
                <a16:creationId xmlns:a16="http://schemas.microsoft.com/office/drawing/2014/main" id="{67295D6A-04CF-4A05-B869-6B5045CDD312}"/>
              </a:ext>
            </a:extLst>
          </p:cNvPr>
          <p:cNvSpPr txBox="1"/>
          <p:nvPr/>
        </p:nvSpPr>
        <p:spPr>
          <a:xfrm>
            <a:off x="1039843" y="3147724"/>
            <a:ext cx="4283744" cy="369332"/>
          </a:xfrm>
          <a:prstGeom prst="rect">
            <a:avLst/>
          </a:prstGeom>
          <a:noFill/>
        </p:spPr>
        <p:txBody>
          <a:bodyPr wrap="square" rtlCol="0">
            <a:spAutoFit/>
          </a:bodyPr>
          <a:lstStyle/>
          <a:p>
            <a:pPr marL="285750" indent="-285750">
              <a:buFont typeface="Wingdings" panose="05000000000000000000" pitchFamily="2" charset="2"/>
              <a:buChar char="ü"/>
            </a:pPr>
            <a:r>
              <a:rPr lang="en-CA" dirty="0"/>
              <a:t>Screen layout</a:t>
            </a:r>
          </a:p>
        </p:txBody>
      </p:sp>
      <p:sp>
        <p:nvSpPr>
          <p:cNvPr id="12" name="TextBox 11">
            <a:extLst>
              <a:ext uri="{FF2B5EF4-FFF2-40B4-BE49-F238E27FC236}">
                <a16:creationId xmlns:a16="http://schemas.microsoft.com/office/drawing/2014/main" id="{6B9BDCBB-B2A5-4737-9311-26B730A047AA}"/>
              </a:ext>
            </a:extLst>
          </p:cNvPr>
          <p:cNvSpPr txBox="1"/>
          <p:nvPr/>
        </p:nvSpPr>
        <p:spPr>
          <a:xfrm>
            <a:off x="6595728" y="3142629"/>
            <a:ext cx="4283744" cy="369332"/>
          </a:xfrm>
          <a:prstGeom prst="rect">
            <a:avLst/>
          </a:prstGeom>
          <a:noFill/>
        </p:spPr>
        <p:txBody>
          <a:bodyPr wrap="square" rtlCol="0">
            <a:spAutoFit/>
          </a:bodyPr>
          <a:lstStyle/>
          <a:p>
            <a:pPr marL="285750" indent="-285750">
              <a:buFont typeface="Wingdings" panose="05000000000000000000" pitchFamily="2" charset="2"/>
              <a:buChar char="ü"/>
            </a:pPr>
            <a:r>
              <a:rPr lang="en-CA" dirty="0"/>
              <a:t>Navigating Using the Mouse &amp; Keyboard</a:t>
            </a:r>
          </a:p>
        </p:txBody>
      </p:sp>
      <p:sp>
        <p:nvSpPr>
          <p:cNvPr id="13" name="TextBox 12">
            <a:extLst>
              <a:ext uri="{FF2B5EF4-FFF2-40B4-BE49-F238E27FC236}">
                <a16:creationId xmlns:a16="http://schemas.microsoft.com/office/drawing/2014/main" id="{E6292E9A-F762-4F3E-A9D0-BCE1BC155F4A}"/>
              </a:ext>
            </a:extLst>
          </p:cNvPr>
          <p:cNvSpPr txBox="1"/>
          <p:nvPr/>
        </p:nvSpPr>
        <p:spPr>
          <a:xfrm>
            <a:off x="1039843" y="5200853"/>
            <a:ext cx="4283744" cy="369332"/>
          </a:xfrm>
          <a:prstGeom prst="rect">
            <a:avLst/>
          </a:prstGeom>
          <a:noFill/>
        </p:spPr>
        <p:txBody>
          <a:bodyPr wrap="square" rtlCol="0">
            <a:spAutoFit/>
          </a:bodyPr>
          <a:lstStyle/>
          <a:p>
            <a:pPr marL="285750" indent="-285750">
              <a:buFont typeface="Wingdings" panose="05000000000000000000" pitchFamily="2" charset="2"/>
              <a:buChar char="ü"/>
            </a:pPr>
            <a:r>
              <a:rPr lang="en-CA" dirty="0"/>
              <a:t>The Backstage: A Quick Overview</a:t>
            </a:r>
          </a:p>
        </p:txBody>
      </p:sp>
      <p:sp>
        <p:nvSpPr>
          <p:cNvPr id="14" name="TextBox 13">
            <a:extLst>
              <a:ext uri="{FF2B5EF4-FFF2-40B4-BE49-F238E27FC236}">
                <a16:creationId xmlns:a16="http://schemas.microsoft.com/office/drawing/2014/main" id="{43D60DFC-0FF8-4A56-A733-E820CA1ACA36}"/>
              </a:ext>
            </a:extLst>
          </p:cNvPr>
          <p:cNvSpPr txBox="1"/>
          <p:nvPr/>
        </p:nvSpPr>
        <p:spPr>
          <a:xfrm>
            <a:off x="6595728" y="3535353"/>
            <a:ext cx="4651040" cy="369332"/>
          </a:xfrm>
          <a:prstGeom prst="rect">
            <a:avLst/>
          </a:prstGeom>
          <a:noFill/>
        </p:spPr>
        <p:txBody>
          <a:bodyPr wrap="square" rtlCol="0">
            <a:spAutoFit/>
          </a:bodyPr>
          <a:lstStyle/>
          <a:p>
            <a:pPr marL="285750" lvl="0" indent="-285750">
              <a:buFont typeface="Wingdings" panose="05000000000000000000" pitchFamily="2" charset="2"/>
              <a:buChar char="ü"/>
            </a:pPr>
            <a:r>
              <a:rPr lang="en-CA" dirty="0">
                <a:solidFill>
                  <a:prstClr val="black"/>
                </a:solidFill>
              </a:rPr>
              <a:t>Entering Data plus Function/Formula Syntax</a:t>
            </a:r>
            <a:endParaRPr lang="en-CA" sz="1200" dirty="0"/>
          </a:p>
        </p:txBody>
      </p:sp>
      <p:sp>
        <p:nvSpPr>
          <p:cNvPr id="16" name="TextBox 15">
            <a:extLst>
              <a:ext uri="{FF2B5EF4-FFF2-40B4-BE49-F238E27FC236}">
                <a16:creationId xmlns:a16="http://schemas.microsoft.com/office/drawing/2014/main" id="{B1890934-9F42-4A8B-9DA6-F5BDBC33A449}"/>
              </a:ext>
            </a:extLst>
          </p:cNvPr>
          <p:cNvSpPr txBox="1"/>
          <p:nvPr/>
        </p:nvSpPr>
        <p:spPr>
          <a:xfrm>
            <a:off x="1288475" y="3712177"/>
            <a:ext cx="4035112" cy="369332"/>
          </a:xfrm>
          <a:prstGeom prst="rect">
            <a:avLst/>
          </a:prstGeom>
          <a:noFill/>
        </p:spPr>
        <p:txBody>
          <a:bodyPr wrap="square" rtlCol="0">
            <a:spAutoFit/>
          </a:bodyPr>
          <a:lstStyle/>
          <a:p>
            <a:pPr marL="285750" indent="-285750">
              <a:buFont typeface="Wingdings" panose="05000000000000000000" pitchFamily="2" charset="2"/>
              <a:buChar char="§"/>
            </a:pPr>
            <a:r>
              <a:rPr lang="en-CA" dirty="0"/>
              <a:t>Ribbons: Common and Contextual</a:t>
            </a:r>
          </a:p>
        </p:txBody>
      </p:sp>
      <p:sp>
        <p:nvSpPr>
          <p:cNvPr id="23" name="TextBox 22">
            <a:extLst>
              <a:ext uri="{FF2B5EF4-FFF2-40B4-BE49-F238E27FC236}">
                <a16:creationId xmlns:a16="http://schemas.microsoft.com/office/drawing/2014/main" id="{57600FBB-62E1-4A50-8D81-8498A5A9C17D}"/>
              </a:ext>
            </a:extLst>
          </p:cNvPr>
          <p:cNvSpPr txBox="1"/>
          <p:nvPr/>
        </p:nvSpPr>
        <p:spPr>
          <a:xfrm>
            <a:off x="6595727" y="4708275"/>
            <a:ext cx="3602715" cy="369332"/>
          </a:xfrm>
          <a:prstGeom prst="rect">
            <a:avLst/>
          </a:prstGeom>
          <a:noFill/>
        </p:spPr>
        <p:txBody>
          <a:bodyPr wrap="square" rtlCol="0">
            <a:spAutoFit/>
          </a:bodyPr>
          <a:lstStyle/>
          <a:p>
            <a:pPr marL="285750" indent="-285750">
              <a:buFont typeface="Wingdings" panose="05000000000000000000" pitchFamily="2" charset="2"/>
              <a:buChar char="ü"/>
            </a:pPr>
            <a:r>
              <a:rPr lang="en-CA" dirty="0"/>
              <a:t>Commonly Used Functions</a:t>
            </a:r>
          </a:p>
        </p:txBody>
      </p:sp>
      <p:sp>
        <p:nvSpPr>
          <p:cNvPr id="24" name="TextBox 23">
            <a:extLst>
              <a:ext uri="{FF2B5EF4-FFF2-40B4-BE49-F238E27FC236}">
                <a16:creationId xmlns:a16="http://schemas.microsoft.com/office/drawing/2014/main" id="{675454FA-C3F0-44BE-9155-69D7515B5686}"/>
              </a:ext>
            </a:extLst>
          </p:cNvPr>
          <p:cNvSpPr txBox="1"/>
          <p:nvPr/>
        </p:nvSpPr>
        <p:spPr>
          <a:xfrm>
            <a:off x="6595727" y="4312165"/>
            <a:ext cx="2900944" cy="369332"/>
          </a:xfrm>
          <a:prstGeom prst="rect">
            <a:avLst/>
          </a:prstGeom>
          <a:noFill/>
        </p:spPr>
        <p:txBody>
          <a:bodyPr wrap="square" rtlCol="0">
            <a:spAutoFit/>
          </a:bodyPr>
          <a:lstStyle/>
          <a:p>
            <a:pPr marL="285750" indent="-285750">
              <a:buFont typeface="Wingdings" panose="05000000000000000000" pitchFamily="2" charset="2"/>
              <a:buChar char="ü"/>
            </a:pPr>
            <a:r>
              <a:rPr lang="en-CA" dirty="0"/>
              <a:t>The Rules</a:t>
            </a:r>
          </a:p>
        </p:txBody>
      </p:sp>
      <p:sp>
        <p:nvSpPr>
          <p:cNvPr id="25" name="TextBox 24">
            <a:extLst>
              <a:ext uri="{FF2B5EF4-FFF2-40B4-BE49-F238E27FC236}">
                <a16:creationId xmlns:a16="http://schemas.microsoft.com/office/drawing/2014/main" id="{F00E2E1E-6760-4A40-A64A-859BBADF5925}"/>
              </a:ext>
            </a:extLst>
          </p:cNvPr>
          <p:cNvSpPr txBox="1"/>
          <p:nvPr/>
        </p:nvSpPr>
        <p:spPr>
          <a:xfrm>
            <a:off x="6595727" y="3935270"/>
            <a:ext cx="4488361" cy="369332"/>
          </a:xfrm>
          <a:prstGeom prst="rect">
            <a:avLst/>
          </a:prstGeom>
          <a:noFill/>
        </p:spPr>
        <p:txBody>
          <a:bodyPr wrap="square" rtlCol="0">
            <a:spAutoFit/>
          </a:bodyPr>
          <a:lstStyle/>
          <a:p>
            <a:pPr marL="285750" indent="-285750">
              <a:buFont typeface="Wingdings" panose="05000000000000000000" pitchFamily="2" charset="2"/>
              <a:buChar char="ü"/>
            </a:pPr>
            <a:r>
              <a:rPr lang="en-CA" dirty="0"/>
              <a:t>Function Categories</a:t>
            </a:r>
          </a:p>
        </p:txBody>
      </p:sp>
      <p:sp>
        <p:nvSpPr>
          <p:cNvPr id="26" name="TextBox 25">
            <a:extLst>
              <a:ext uri="{FF2B5EF4-FFF2-40B4-BE49-F238E27FC236}">
                <a16:creationId xmlns:a16="http://schemas.microsoft.com/office/drawing/2014/main" id="{2F129AF8-D7E2-4D43-AF9A-50BCBE5AE2DB}"/>
              </a:ext>
            </a:extLst>
          </p:cNvPr>
          <p:cNvSpPr txBox="1"/>
          <p:nvPr/>
        </p:nvSpPr>
        <p:spPr>
          <a:xfrm>
            <a:off x="1288475" y="3399530"/>
            <a:ext cx="4035112" cy="369332"/>
          </a:xfrm>
          <a:prstGeom prst="rect">
            <a:avLst/>
          </a:prstGeom>
          <a:noFill/>
        </p:spPr>
        <p:txBody>
          <a:bodyPr wrap="square" rtlCol="0">
            <a:spAutoFit/>
          </a:bodyPr>
          <a:lstStyle/>
          <a:p>
            <a:pPr marL="285750" indent="-285750">
              <a:buFont typeface="Wingdings" panose="05000000000000000000" pitchFamily="2" charset="2"/>
              <a:buChar char="§"/>
            </a:pPr>
            <a:r>
              <a:rPr lang="en-CA" dirty="0"/>
              <a:t>Title bar</a:t>
            </a:r>
          </a:p>
        </p:txBody>
      </p:sp>
      <p:sp>
        <p:nvSpPr>
          <p:cNvPr id="27" name="TextBox 26">
            <a:extLst>
              <a:ext uri="{FF2B5EF4-FFF2-40B4-BE49-F238E27FC236}">
                <a16:creationId xmlns:a16="http://schemas.microsoft.com/office/drawing/2014/main" id="{3E2C4D5B-E5B2-4E29-82F3-A4581B71E371}"/>
              </a:ext>
            </a:extLst>
          </p:cNvPr>
          <p:cNvSpPr txBox="1"/>
          <p:nvPr/>
        </p:nvSpPr>
        <p:spPr>
          <a:xfrm>
            <a:off x="1288475" y="4385757"/>
            <a:ext cx="4035112" cy="369332"/>
          </a:xfrm>
          <a:prstGeom prst="rect">
            <a:avLst/>
          </a:prstGeom>
          <a:noFill/>
        </p:spPr>
        <p:txBody>
          <a:bodyPr wrap="square" rtlCol="0">
            <a:spAutoFit/>
          </a:bodyPr>
          <a:lstStyle/>
          <a:p>
            <a:pPr marL="285750" indent="-285750">
              <a:buFont typeface="Wingdings" panose="05000000000000000000" pitchFamily="2" charset="2"/>
              <a:buChar char="§"/>
            </a:pPr>
            <a:r>
              <a:rPr lang="en-CA" dirty="0"/>
              <a:t>Document Worksheet</a:t>
            </a:r>
          </a:p>
        </p:txBody>
      </p:sp>
      <p:sp>
        <p:nvSpPr>
          <p:cNvPr id="28" name="TextBox 27">
            <a:extLst>
              <a:ext uri="{FF2B5EF4-FFF2-40B4-BE49-F238E27FC236}">
                <a16:creationId xmlns:a16="http://schemas.microsoft.com/office/drawing/2014/main" id="{6F208404-1A15-4810-9AF2-73B00E8A0898}"/>
              </a:ext>
            </a:extLst>
          </p:cNvPr>
          <p:cNvSpPr txBox="1"/>
          <p:nvPr/>
        </p:nvSpPr>
        <p:spPr>
          <a:xfrm>
            <a:off x="1288475" y="4039817"/>
            <a:ext cx="4035112" cy="369332"/>
          </a:xfrm>
          <a:prstGeom prst="rect">
            <a:avLst/>
          </a:prstGeom>
          <a:noFill/>
        </p:spPr>
        <p:txBody>
          <a:bodyPr wrap="square" rtlCol="0">
            <a:spAutoFit/>
          </a:bodyPr>
          <a:lstStyle/>
          <a:p>
            <a:pPr marL="285750" indent="-285750">
              <a:buFont typeface="Wingdings" panose="05000000000000000000" pitchFamily="2" charset="2"/>
              <a:buChar char="§"/>
            </a:pPr>
            <a:r>
              <a:rPr lang="en-CA" dirty="0"/>
              <a:t>Name Box &amp; Formula Bar</a:t>
            </a:r>
          </a:p>
        </p:txBody>
      </p:sp>
      <p:sp>
        <p:nvSpPr>
          <p:cNvPr id="30" name="TextBox 29">
            <a:extLst>
              <a:ext uri="{FF2B5EF4-FFF2-40B4-BE49-F238E27FC236}">
                <a16:creationId xmlns:a16="http://schemas.microsoft.com/office/drawing/2014/main" id="{41A8E1A5-9A8C-42FC-879E-433AE80F3E4C}"/>
              </a:ext>
            </a:extLst>
          </p:cNvPr>
          <p:cNvSpPr txBox="1"/>
          <p:nvPr/>
        </p:nvSpPr>
        <p:spPr>
          <a:xfrm>
            <a:off x="1288475" y="4713397"/>
            <a:ext cx="4035112" cy="369332"/>
          </a:xfrm>
          <a:prstGeom prst="rect">
            <a:avLst/>
          </a:prstGeom>
          <a:noFill/>
        </p:spPr>
        <p:txBody>
          <a:bodyPr wrap="square" rtlCol="0">
            <a:spAutoFit/>
          </a:bodyPr>
          <a:lstStyle/>
          <a:p>
            <a:pPr marL="285750" indent="-285750">
              <a:buFont typeface="Wingdings" panose="05000000000000000000" pitchFamily="2" charset="2"/>
              <a:buChar char="§"/>
            </a:pPr>
            <a:r>
              <a:rPr lang="en-CA" dirty="0"/>
              <a:t>Status Bar</a:t>
            </a:r>
          </a:p>
        </p:txBody>
      </p:sp>
      <p:sp>
        <p:nvSpPr>
          <p:cNvPr id="2" name="Rectangle: Rounded Corners 1">
            <a:extLst>
              <a:ext uri="{FF2B5EF4-FFF2-40B4-BE49-F238E27FC236}">
                <a16:creationId xmlns:a16="http://schemas.microsoft.com/office/drawing/2014/main" id="{37724450-13FF-47F7-A859-02A229AD4FFF}"/>
              </a:ext>
            </a:extLst>
          </p:cNvPr>
          <p:cNvSpPr/>
          <p:nvPr/>
        </p:nvSpPr>
        <p:spPr>
          <a:xfrm>
            <a:off x="1039843" y="2734842"/>
            <a:ext cx="4283744" cy="304386"/>
          </a:xfrm>
          <a:prstGeom prst="roundRect">
            <a:avLst/>
          </a:prstGeom>
          <a:solidFill>
            <a:srgbClr val="FFF8E5"/>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solidFill>
                  <a:schemeClr val="tx1"/>
                </a:solidFill>
              </a:rPr>
              <a:t>Excel Intro</a:t>
            </a:r>
          </a:p>
        </p:txBody>
      </p:sp>
      <p:sp>
        <p:nvSpPr>
          <p:cNvPr id="21" name="Rectangle: Rounded Corners 20">
            <a:extLst>
              <a:ext uri="{FF2B5EF4-FFF2-40B4-BE49-F238E27FC236}">
                <a16:creationId xmlns:a16="http://schemas.microsoft.com/office/drawing/2014/main" id="{6DB3FC48-3EC1-4B1F-8EE5-995B171470FE}"/>
              </a:ext>
            </a:extLst>
          </p:cNvPr>
          <p:cNvSpPr/>
          <p:nvPr/>
        </p:nvSpPr>
        <p:spPr>
          <a:xfrm>
            <a:off x="6595727" y="2734842"/>
            <a:ext cx="4283744" cy="304386"/>
          </a:xfrm>
          <a:prstGeom prst="roundRect">
            <a:avLst/>
          </a:prstGeom>
          <a:solidFill>
            <a:srgbClr val="FFF8E5"/>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solidFill>
                  <a:schemeClr val="tx1"/>
                </a:solidFill>
              </a:rPr>
              <a:t>Basic Spreadsheet Functions</a:t>
            </a:r>
          </a:p>
        </p:txBody>
      </p:sp>
      <p:sp>
        <p:nvSpPr>
          <p:cNvPr id="20" name="TextBox 19">
            <a:extLst>
              <a:ext uri="{FF2B5EF4-FFF2-40B4-BE49-F238E27FC236}">
                <a16:creationId xmlns:a16="http://schemas.microsoft.com/office/drawing/2014/main" id="{85B039D9-7224-4F33-98E2-A218D7458851}"/>
              </a:ext>
            </a:extLst>
          </p:cNvPr>
          <p:cNvSpPr txBox="1"/>
          <p:nvPr/>
        </p:nvSpPr>
        <p:spPr>
          <a:xfrm>
            <a:off x="6595727" y="5131163"/>
            <a:ext cx="3602715" cy="369332"/>
          </a:xfrm>
          <a:prstGeom prst="rect">
            <a:avLst/>
          </a:prstGeom>
          <a:noFill/>
        </p:spPr>
        <p:txBody>
          <a:bodyPr wrap="square" rtlCol="0">
            <a:spAutoFit/>
          </a:bodyPr>
          <a:lstStyle/>
          <a:p>
            <a:pPr marL="285750" indent="-285750">
              <a:buFont typeface="Wingdings" panose="05000000000000000000" pitchFamily="2" charset="2"/>
              <a:buChar char="ü"/>
            </a:pPr>
            <a:r>
              <a:rPr lang="en-CA" dirty="0"/>
              <a:t>Exercise</a:t>
            </a:r>
          </a:p>
        </p:txBody>
      </p:sp>
    </p:spTree>
    <p:extLst>
      <p:ext uri="{BB962C8B-B14F-4D97-AF65-F5344CB8AC3E}">
        <p14:creationId xmlns:p14="http://schemas.microsoft.com/office/powerpoint/2010/main" val="44987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wipe(up)">
                                      <p:cBhvr>
                                        <p:cTn id="7" dur="500"/>
                                        <p:tgtEl>
                                          <p:spTgt spid="31"/>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barn(inVertical)">
                                      <p:cBhvr>
                                        <p:cTn id="16" dur="5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additive="base">
                                        <p:cTn id="21" dur="500" fill="hold"/>
                                        <p:tgtEl>
                                          <p:spTgt spid="11"/>
                                        </p:tgtEl>
                                        <p:attrNameLst>
                                          <p:attrName>ppt_x</p:attrName>
                                        </p:attrNameLst>
                                      </p:cBhvr>
                                      <p:tavLst>
                                        <p:tav tm="0">
                                          <p:val>
                                            <p:strVal val="0-#ppt_w/2"/>
                                          </p:val>
                                        </p:tav>
                                        <p:tav tm="100000">
                                          <p:val>
                                            <p:strVal val="#ppt_x"/>
                                          </p:val>
                                        </p:tav>
                                      </p:tavLst>
                                    </p:anim>
                                    <p:anim calcmode="lin" valueType="num">
                                      <p:cBhvr additive="base">
                                        <p:cTn id="22" dur="500" fill="hold"/>
                                        <p:tgtEl>
                                          <p:spTgt spid="11"/>
                                        </p:tgtEl>
                                        <p:attrNameLst>
                                          <p:attrName>ppt_y</p:attrName>
                                        </p:attrNameLst>
                                      </p:cBhvr>
                                      <p:tavLst>
                                        <p:tav tm="0">
                                          <p:val>
                                            <p:strVal val="#ppt_y"/>
                                          </p:val>
                                        </p:tav>
                                        <p:tav tm="100000">
                                          <p:val>
                                            <p:strVal val="#ppt_y"/>
                                          </p:val>
                                        </p:tav>
                                      </p:tavLst>
                                    </p:anim>
                                  </p:childTnLst>
                                </p:cTn>
                              </p:par>
                            </p:childTnLst>
                          </p:cTn>
                        </p:par>
                        <p:par>
                          <p:cTn id="23" fill="hold">
                            <p:stCondLst>
                              <p:cond delay="500"/>
                            </p:stCondLst>
                            <p:childTnLst>
                              <p:par>
                                <p:cTn id="24" presetID="2" presetClass="entr" presetSubtype="4" fill="hold" grpId="0" nodeType="afterEffect">
                                  <p:stCondLst>
                                    <p:cond delay="0"/>
                                  </p:stCondLst>
                                  <p:childTnLst>
                                    <p:set>
                                      <p:cBhvr>
                                        <p:cTn id="25" dur="1" fill="hold">
                                          <p:stCondLst>
                                            <p:cond delay="0"/>
                                          </p:stCondLst>
                                        </p:cTn>
                                        <p:tgtEl>
                                          <p:spTgt spid="26"/>
                                        </p:tgtEl>
                                        <p:attrNameLst>
                                          <p:attrName>style.visibility</p:attrName>
                                        </p:attrNameLst>
                                      </p:cBhvr>
                                      <p:to>
                                        <p:strVal val="visible"/>
                                      </p:to>
                                    </p:set>
                                    <p:anim calcmode="lin" valueType="num">
                                      <p:cBhvr additive="base">
                                        <p:cTn id="26" dur="500" fill="hold"/>
                                        <p:tgtEl>
                                          <p:spTgt spid="26"/>
                                        </p:tgtEl>
                                        <p:attrNameLst>
                                          <p:attrName>ppt_x</p:attrName>
                                        </p:attrNameLst>
                                      </p:cBhvr>
                                      <p:tavLst>
                                        <p:tav tm="0">
                                          <p:val>
                                            <p:strVal val="#ppt_x"/>
                                          </p:val>
                                        </p:tav>
                                        <p:tav tm="100000">
                                          <p:val>
                                            <p:strVal val="#ppt_x"/>
                                          </p:val>
                                        </p:tav>
                                      </p:tavLst>
                                    </p:anim>
                                    <p:anim calcmode="lin" valueType="num">
                                      <p:cBhvr additive="base">
                                        <p:cTn id="27"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 calcmode="lin" valueType="num">
                                      <p:cBhvr additive="base">
                                        <p:cTn id="32" dur="500" fill="hold"/>
                                        <p:tgtEl>
                                          <p:spTgt spid="16"/>
                                        </p:tgtEl>
                                        <p:attrNameLst>
                                          <p:attrName>ppt_x</p:attrName>
                                        </p:attrNameLst>
                                      </p:cBhvr>
                                      <p:tavLst>
                                        <p:tav tm="0">
                                          <p:val>
                                            <p:strVal val="#ppt_x"/>
                                          </p:val>
                                        </p:tav>
                                        <p:tav tm="100000">
                                          <p:val>
                                            <p:strVal val="#ppt_x"/>
                                          </p:val>
                                        </p:tav>
                                      </p:tavLst>
                                    </p:anim>
                                    <p:anim calcmode="lin" valueType="num">
                                      <p:cBhvr additive="base">
                                        <p:cTn id="33"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28"/>
                                        </p:tgtEl>
                                        <p:attrNameLst>
                                          <p:attrName>style.visibility</p:attrName>
                                        </p:attrNameLst>
                                      </p:cBhvr>
                                      <p:to>
                                        <p:strVal val="visible"/>
                                      </p:to>
                                    </p:set>
                                    <p:anim calcmode="lin" valueType="num">
                                      <p:cBhvr additive="base">
                                        <p:cTn id="38" dur="500" fill="hold"/>
                                        <p:tgtEl>
                                          <p:spTgt spid="28"/>
                                        </p:tgtEl>
                                        <p:attrNameLst>
                                          <p:attrName>ppt_x</p:attrName>
                                        </p:attrNameLst>
                                      </p:cBhvr>
                                      <p:tavLst>
                                        <p:tav tm="0">
                                          <p:val>
                                            <p:strVal val="#ppt_x"/>
                                          </p:val>
                                        </p:tav>
                                        <p:tav tm="100000">
                                          <p:val>
                                            <p:strVal val="#ppt_x"/>
                                          </p:val>
                                        </p:tav>
                                      </p:tavLst>
                                    </p:anim>
                                    <p:anim calcmode="lin" valueType="num">
                                      <p:cBhvr additive="base">
                                        <p:cTn id="39"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27"/>
                                        </p:tgtEl>
                                        <p:attrNameLst>
                                          <p:attrName>style.visibility</p:attrName>
                                        </p:attrNameLst>
                                      </p:cBhvr>
                                      <p:to>
                                        <p:strVal val="visible"/>
                                      </p:to>
                                    </p:set>
                                    <p:anim calcmode="lin" valueType="num">
                                      <p:cBhvr additive="base">
                                        <p:cTn id="44" dur="500" fill="hold"/>
                                        <p:tgtEl>
                                          <p:spTgt spid="27"/>
                                        </p:tgtEl>
                                        <p:attrNameLst>
                                          <p:attrName>ppt_x</p:attrName>
                                        </p:attrNameLst>
                                      </p:cBhvr>
                                      <p:tavLst>
                                        <p:tav tm="0">
                                          <p:val>
                                            <p:strVal val="#ppt_x"/>
                                          </p:val>
                                        </p:tav>
                                        <p:tav tm="100000">
                                          <p:val>
                                            <p:strVal val="#ppt_x"/>
                                          </p:val>
                                        </p:tav>
                                      </p:tavLst>
                                    </p:anim>
                                    <p:anim calcmode="lin" valueType="num">
                                      <p:cBhvr additive="base">
                                        <p:cTn id="45"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grpId="0" nodeType="clickEffect">
                                  <p:stCondLst>
                                    <p:cond delay="0"/>
                                  </p:stCondLst>
                                  <p:childTnLst>
                                    <p:set>
                                      <p:cBhvr>
                                        <p:cTn id="49" dur="1" fill="hold">
                                          <p:stCondLst>
                                            <p:cond delay="0"/>
                                          </p:stCondLst>
                                        </p:cTn>
                                        <p:tgtEl>
                                          <p:spTgt spid="30"/>
                                        </p:tgtEl>
                                        <p:attrNameLst>
                                          <p:attrName>style.visibility</p:attrName>
                                        </p:attrNameLst>
                                      </p:cBhvr>
                                      <p:to>
                                        <p:strVal val="visible"/>
                                      </p:to>
                                    </p:set>
                                    <p:anim calcmode="lin" valueType="num">
                                      <p:cBhvr additive="base">
                                        <p:cTn id="50" dur="500" fill="hold"/>
                                        <p:tgtEl>
                                          <p:spTgt spid="30"/>
                                        </p:tgtEl>
                                        <p:attrNameLst>
                                          <p:attrName>ppt_x</p:attrName>
                                        </p:attrNameLst>
                                      </p:cBhvr>
                                      <p:tavLst>
                                        <p:tav tm="0">
                                          <p:val>
                                            <p:strVal val="#ppt_x"/>
                                          </p:val>
                                        </p:tav>
                                        <p:tav tm="100000">
                                          <p:val>
                                            <p:strVal val="#ppt_x"/>
                                          </p:val>
                                        </p:tav>
                                      </p:tavLst>
                                    </p:anim>
                                    <p:anim calcmode="lin" valueType="num">
                                      <p:cBhvr additive="base">
                                        <p:cTn id="51"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8" fill="hold" grpId="0" nodeType="clickEffect">
                                  <p:stCondLst>
                                    <p:cond delay="0"/>
                                  </p:stCondLst>
                                  <p:childTnLst>
                                    <p:set>
                                      <p:cBhvr>
                                        <p:cTn id="55" dur="1" fill="hold">
                                          <p:stCondLst>
                                            <p:cond delay="0"/>
                                          </p:stCondLst>
                                        </p:cTn>
                                        <p:tgtEl>
                                          <p:spTgt spid="13"/>
                                        </p:tgtEl>
                                        <p:attrNameLst>
                                          <p:attrName>style.visibility</p:attrName>
                                        </p:attrNameLst>
                                      </p:cBhvr>
                                      <p:to>
                                        <p:strVal val="visible"/>
                                      </p:to>
                                    </p:set>
                                    <p:anim calcmode="lin" valueType="num">
                                      <p:cBhvr additive="base">
                                        <p:cTn id="56" dur="500" fill="hold"/>
                                        <p:tgtEl>
                                          <p:spTgt spid="13"/>
                                        </p:tgtEl>
                                        <p:attrNameLst>
                                          <p:attrName>ppt_x</p:attrName>
                                        </p:attrNameLst>
                                      </p:cBhvr>
                                      <p:tavLst>
                                        <p:tav tm="0">
                                          <p:val>
                                            <p:strVal val="0-#ppt_w/2"/>
                                          </p:val>
                                        </p:tav>
                                        <p:tav tm="100000">
                                          <p:val>
                                            <p:strVal val="#ppt_x"/>
                                          </p:val>
                                        </p:tav>
                                      </p:tavLst>
                                    </p:anim>
                                    <p:anim calcmode="lin" valueType="num">
                                      <p:cBhvr additive="base">
                                        <p:cTn id="57"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grpId="0" nodeType="clickEffect">
                                  <p:stCondLst>
                                    <p:cond delay="0"/>
                                  </p:stCondLst>
                                  <p:childTnLst>
                                    <p:set>
                                      <p:cBhvr>
                                        <p:cTn id="61" dur="1" fill="hold">
                                          <p:stCondLst>
                                            <p:cond delay="0"/>
                                          </p:stCondLst>
                                        </p:cTn>
                                        <p:tgtEl>
                                          <p:spTgt spid="21"/>
                                        </p:tgtEl>
                                        <p:attrNameLst>
                                          <p:attrName>style.visibility</p:attrName>
                                        </p:attrNameLst>
                                      </p:cBhvr>
                                      <p:to>
                                        <p:strVal val="visible"/>
                                      </p:to>
                                    </p:set>
                                    <p:animEffect transition="in" filter="barn(inVertical)">
                                      <p:cBhvr>
                                        <p:cTn id="62" dur="500"/>
                                        <p:tgtEl>
                                          <p:spTgt spid="21"/>
                                        </p:tgtEl>
                                      </p:cBhvr>
                                    </p:animEffect>
                                  </p:childTnLst>
                                </p:cTn>
                              </p:par>
                            </p:childTnLst>
                          </p:cTn>
                        </p:par>
                        <p:par>
                          <p:cTn id="63" fill="hold">
                            <p:stCondLst>
                              <p:cond delay="500"/>
                            </p:stCondLst>
                            <p:childTnLst>
                              <p:par>
                                <p:cTn id="64" presetID="2" presetClass="entr" presetSubtype="2" fill="hold" grpId="0" nodeType="afterEffect">
                                  <p:stCondLst>
                                    <p:cond delay="0"/>
                                  </p:stCondLst>
                                  <p:childTnLst>
                                    <p:set>
                                      <p:cBhvr>
                                        <p:cTn id="65" dur="1" fill="hold">
                                          <p:stCondLst>
                                            <p:cond delay="0"/>
                                          </p:stCondLst>
                                        </p:cTn>
                                        <p:tgtEl>
                                          <p:spTgt spid="12"/>
                                        </p:tgtEl>
                                        <p:attrNameLst>
                                          <p:attrName>style.visibility</p:attrName>
                                        </p:attrNameLst>
                                      </p:cBhvr>
                                      <p:to>
                                        <p:strVal val="visible"/>
                                      </p:to>
                                    </p:set>
                                    <p:anim calcmode="lin" valueType="num">
                                      <p:cBhvr additive="base">
                                        <p:cTn id="66" dur="500" fill="hold"/>
                                        <p:tgtEl>
                                          <p:spTgt spid="12"/>
                                        </p:tgtEl>
                                        <p:attrNameLst>
                                          <p:attrName>ppt_x</p:attrName>
                                        </p:attrNameLst>
                                      </p:cBhvr>
                                      <p:tavLst>
                                        <p:tav tm="0">
                                          <p:val>
                                            <p:strVal val="1+#ppt_w/2"/>
                                          </p:val>
                                        </p:tav>
                                        <p:tav tm="100000">
                                          <p:val>
                                            <p:strVal val="#ppt_x"/>
                                          </p:val>
                                        </p:tav>
                                      </p:tavLst>
                                    </p:anim>
                                    <p:anim calcmode="lin" valueType="num">
                                      <p:cBhvr additive="base">
                                        <p:cTn id="67"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2" presetClass="entr" presetSubtype="2" fill="hold" grpId="0" nodeType="clickEffect">
                                  <p:stCondLst>
                                    <p:cond delay="0"/>
                                  </p:stCondLst>
                                  <p:childTnLst>
                                    <p:set>
                                      <p:cBhvr>
                                        <p:cTn id="71" dur="1" fill="hold">
                                          <p:stCondLst>
                                            <p:cond delay="0"/>
                                          </p:stCondLst>
                                        </p:cTn>
                                        <p:tgtEl>
                                          <p:spTgt spid="14"/>
                                        </p:tgtEl>
                                        <p:attrNameLst>
                                          <p:attrName>style.visibility</p:attrName>
                                        </p:attrNameLst>
                                      </p:cBhvr>
                                      <p:to>
                                        <p:strVal val="visible"/>
                                      </p:to>
                                    </p:set>
                                    <p:anim calcmode="lin" valueType="num">
                                      <p:cBhvr additive="base">
                                        <p:cTn id="72" dur="500" fill="hold"/>
                                        <p:tgtEl>
                                          <p:spTgt spid="14"/>
                                        </p:tgtEl>
                                        <p:attrNameLst>
                                          <p:attrName>ppt_x</p:attrName>
                                        </p:attrNameLst>
                                      </p:cBhvr>
                                      <p:tavLst>
                                        <p:tav tm="0">
                                          <p:val>
                                            <p:strVal val="1+#ppt_w/2"/>
                                          </p:val>
                                        </p:tav>
                                        <p:tav tm="100000">
                                          <p:val>
                                            <p:strVal val="#ppt_x"/>
                                          </p:val>
                                        </p:tav>
                                      </p:tavLst>
                                    </p:anim>
                                    <p:anim calcmode="lin" valueType="num">
                                      <p:cBhvr additive="base">
                                        <p:cTn id="73"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2" presetClass="entr" presetSubtype="2" fill="hold" grpId="0" nodeType="clickEffect">
                                  <p:stCondLst>
                                    <p:cond delay="0"/>
                                  </p:stCondLst>
                                  <p:childTnLst>
                                    <p:set>
                                      <p:cBhvr>
                                        <p:cTn id="77" dur="1" fill="hold">
                                          <p:stCondLst>
                                            <p:cond delay="0"/>
                                          </p:stCondLst>
                                        </p:cTn>
                                        <p:tgtEl>
                                          <p:spTgt spid="25"/>
                                        </p:tgtEl>
                                        <p:attrNameLst>
                                          <p:attrName>style.visibility</p:attrName>
                                        </p:attrNameLst>
                                      </p:cBhvr>
                                      <p:to>
                                        <p:strVal val="visible"/>
                                      </p:to>
                                    </p:set>
                                    <p:anim calcmode="lin" valueType="num">
                                      <p:cBhvr additive="base">
                                        <p:cTn id="78" dur="500" fill="hold"/>
                                        <p:tgtEl>
                                          <p:spTgt spid="25"/>
                                        </p:tgtEl>
                                        <p:attrNameLst>
                                          <p:attrName>ppt_x</p:attrName>
                                        </p:attrNameLst>
                                      </p:cBhvr>
                                      <p:tavLst>
                                        <p:tav tm="0">
                                          <p:val>
                                            <p:strVal val="1+#ppt_w/2"/>
                                          </p:val>
                                        </p:tav>
                                        <p:tav tm="100000">
                                          <p:val>
                                            <p:strVal val="#ppt_x"/>
                                          </p:val>
                                        </p:tav>
                                      </p:tavLst>
                                    </p:anim>
                                    <p:anim calcmode="lin" valueType="num">
                                      <p:cBhvr additive="base">
                                        <p:cTn id="79" dur="500" fill="hold"/>
                                        <p:tgtEl>
                                          <p:spTgt spid="25"/>
                                        </p:tgtEl>
                                        <p:attrNameLst>
                                          <p:attrName>ppt_y</p:attrName>
                                        </p:attrNameLst>
                                      </p:cBhvr>
                                      <p:tavLst>
                                        <p:tav tm="0">
                                          <p:val>
                                            <p:strVal val="#ppt_y"/>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2" presetClass="entr" presetSubtype="2" fill="hold" grpId="0" nodeType="clickEffect">
                                  <p:stCondLst>
                                    <p:cond delay="0"/>
                                  </p:stCondLst>
                                  <p:childTnLst>
                                    <p:set>
                                      <p:cBhvr>
                                        <p:cTn id="83" dur="1" fill="hold">
                                          <p:stCondLst>
                                            <p:cond delay="0"/>
                                          </p:stCondLst>
                                        </p:cTn>
                                        <p:tgtEl>
                                          <p:spTgt spid="24"/>
                                        </p:tgtEl>
                                        <p:attrNameLst>
                                          <p:attrName>style.visibility</p:attrName>
                                        </p:attrNameLst>
                                      </p:cBhvr>
                                      <p:to>
                                        <p:strVal val="visible"/>
                                      </p:to>
                                    </p:set>
                                    <p:anim calcmode="lin" valueType="num">
                                      <p:cBhvr additive="base">
                                        <p:cTn id="84" dur="500" fill="hold"/>
                                        <p:tgtEl>
                                          <p:spTgt spid="24"/>
                                        </p:tgtEl>
                                        <p:attrNameLst>
                                          <p:attrName>ppt_x</p:attrName>
                                        </p:attrNameLst>
                                      </p:cBhvr>
                                      <p:tavLst>
                                        <p:tav tm="0">
                                          <p:val>
                                            <p:strVal val="1+#ppt_w/2"/>
                                          </p:val>
                                        </p:tav>
                                        <p:tav tm="100000">
                                          <p:val>
                                            <p:strVal val="#ppt_x"/>
                                          </p:val>
                                        </p:tav>
                                      </p:tavLst>
                                    </p:anim>
                                    <p:anim calcmode="lin" valueType="num">
                                      <p:cBhvr additive="base">
                                        <p:cTn id="85" dur="500" fill="hold"/>
                                        <p:tgtEl>
                                          <p:spTgt spid="24"/>
                                        </p:tgtEl>
                                        <p:attrNameLst>
                                          <p:attrName>ppt_y</p:attrName>
                                        </p:attrNameLst>
                                      </p:cBhvr>
                                      <p:tavLst>
                                        <p:tav tm="0">
                                          <p:val>
                                            <p:strVal val="#ppt_y"/>
                                          </p:val>
                                        </p:tav>
                                        <p:tav tm="100000">
                                          <p:val>
                                            <p:strVal val="#ppt_y"/>
                                          </p:val>
                                        </p:tav>
                                      </p:tavLst>
                                    </p:anim>
                                  </p:childTnLst>
                                </p:cTn>
                              </p:par>
                            </p:childTnLst>
                          </p:cTn>
                        </p:par>
                      </p:childTnLst>
                    </p:cTn>
                  </p:par>
                  <p:par>
                    <p:cTn id="86" fill="hold">
                      <p:stCondLst>
                        <p:cond delay="indefinite"/>
                      </p:stCondLst>
                      <p:childTnLst>
                        <p:par>
                          <p:cTn id="87" fill="hold">
                            <p:stCondLst>
                              <p:cond delay="0"/>
                            </p:stCondLst>
                            <p:childTnLst>
                              <p:par>
                                <p:cTn id="88" presetID="2" presetClass="entr" presetSubtype="2" fill="hold" grpId="0" nodeType="clickEffect">
                                  <p:stCondLst>
                                    <p:cond delay="0"/>
                                  </p:stCondLst>
                                  <p:childTnLst>
                                    <p:set>
                                      <p:cBhvr>
                                        <p:cTn id="89" dur="1" fill="hold">
                                          <p:stCondLst>
                                            <p:cond delay="0"/>
                                          </p:stCondLst>
                                        </p:cTn>
                                        <p:tgtEl>
                                          <p:spTgt spid="23"/>
                                        </p:tgtEl>
                                        <p:attrNameLst>
                                          <p:attrName>style.visibility</p:attrName>
                                        </p:attrNameLst>
                                      </p:cBhvr>
                                      <p:to>
                                        <p:strVal val="visible"/>
                                      </p:to>
                                    </p:set>
                                    <p:anim calcmode="lin" valueType="num">
                                      <p:cBhvr additive="base">
                                        <p:cTn id="90" dur="500" fill="hold"/>
                                        <p:tgtEl>
                                          <p:spTgt spid="23"/>
                                        </p:tgtEl>
                                        <p:attrNameLst>
                                          <p:attrName>ppt_x</p:attrName>
                                        </p:attrNameLst>
                                      </p:cBhvr>
                                      <p:tavLst>
                                        <p:tav tm="0">
                                          <p:val>
                                            <p:strVal val="1+#ppt_w/2"/>
                                          </p:val>
                                        </p:tav>
                                        <p:tav tm="100000">
                                          <p:val>
                                            <p:strVal val="#ppt_x"/>
                                          </p:val>
                                        </p:tav>
                                      </p:tavLst>
                                    </p:anim>
                                    <p:anim calcmode="lin" valueType="num">
                                      <p:cBhvr additive="base">
                                        <p:cTn id="91" dur="5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92" fill="hold">
                      <p:stCondLst>
                        <p:cond delay="indefinite"/>
                      </p:stCondLst>
                      <p:childTnLst>
                        <p:par>
                          <p:cTn id="93" fill="hold">
                            <p:stCondLst>
                              <p:cond delay="0"/>
                            </p:stCondLst>
                            <p:childTnLst>
                              <p:par>
                                <p:cTn id="94" presetID="2" presetClass="entr" presetSubtype="2" fill="hold" grpId="0" nodeType="clickEffect">
                                  <p:stCondLst>
                                    <p:cond delay="0"/>
                                  </p:stCondLst>
                                  <p:childTnLst>
                                    <p:set>
                                      <p:cBhvr>
                                        <p:cTn id="95" dur="1" fill="hold">
                                          <p:stCondLst>
                                            <p:cond delay="0"/>
                                          </p:stCondLst>
                                        </p:cTn>
                                        <p:tgtEl>
                                          <p:spTgt spid="20"/>
                                        </p:tgtEl>
                                        <p:attrNameLst>
                                          <p:attrName>style.visibility</p:attrName>
                                        </p:attrNameLst>
                                      </p:cBhvr>
                                      <p:to>
                                        <p:strVal val="visible"/>
                                      </p:to>
                                    </p:set>
                                    <p:anim calcmode="lin" valueType="num">
                                      <p:cBhvr additive="base">
                                        <p:cTn id="96" dur="500" fill="hold"/>
                                        <p:tgtEl>
                                          <p:spTgt spid="20"/>
                                        </p:tgtEl>
                                        <p:attrNameLst>
                                          <p:attrName>ppt_x</p:attrName>
                                        </p:attrNameLst>
                                      </p:cBhvr>
                                      <p:tavLst>
                                        <p:tav tm="0">
                                          <p:val>
                                            <p:strVal val="1+#ppt_w/2"/>
                                          </p:val>
                                        </p:tav>
                                        <p:tav tm="100000">
                                          <p:val>
                                            <p:strVal val="#ppt_x"/>
                                          </p:val>
                                        </p:tav>
                                      </p:tavLst>
                                    </p:anim>
                                    <p:anim calcmode="lin" valueType="num">
                                      <p:cBhvr additive="base">
                                        <p:cTn id="97" dur="500" fill="hold"/>
                                        <p:tgtEl>
                                          <p:spTgt spid="2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1" grpId="0"/>
      <p:bldP spid="12" grpId="0"/>
      <p:bldP spid="13" grpId="0"/>
      <p:bldP spid="14" grpId="0"/>
      <p:bldP spid="16" grpId="0"/>
      <p:bldP spid="23" grpId="0"/>
      <p:bldP spid="24" grpId="0"/>
      <p:bldP spid="25" grpId="0"/>
      <p:bldP spid="26" grpId="0"/>
      <p:bldP spid="27" grpId="0"/>
      <p:bldP spid="28" grpId="0"/>
      <p:bldP spid="30" grpId="0"/>
      <p:bldP spid="2" grpId="0" animBg="1"/>
      <p:bldP spid="21" grpId="0" animBg="1"/>
      <p:bldP spid="20"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a:extLst>
              <a:ext uri="{FF2B5EF4-FFF2-40B4-BE49-F238E27FC236}">
                <a16:creationId xmlns:a16="http://schemas.microsoft.com/office/drawing/2014/main" id="{1A923D40-EB8D-4086-8748-9852EFBFD8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72319" y="900513"/>
            <a:ext cx="9741376" cy="5891885"/>
          </a:xfrm>
          <a:prstGeom prst="rect">
            <a:avLst/>
          </a:prstGeom>
        </p:spPr>
      </p:pic>
      <p:sp>
        <p:nvSpPr>
          <p:cNvPr id="2" name="TextBox 1">
            <a:extLst>
              <a:ext uri="{FF2B5EF4-FFF2-40B4-BE49-F238E27FC236}">
                <a16:creationId xmlns:a16="http://schemas.microsoft.com/office/drawing/2014/main" id="{CB38DA08-344E-4359-9413-A02AEDE70F70}"/>
              </a:ext>
            </a:extLst>
          </p:cNvPr>
          <p:cNvSpPr txBox="1"/>
          <p:nvPr/>
        </p:nvSpPr>
        <p:spPr>
          <a:xfrm>
            <a:off x="190500" y="123825"/>
            <a:ext cx="4591049" cy="400110"/>
          </a:xfrm>
          <a:prstGeom prst="rect">
            <a:avLst/>
          </a:prstGeom>
          <a:solidFill>
            <a:schemeClr val="bg1"/>
          </a:solidFill>
          <a:effectLst>
            <a:glow rad="101600">
              <a:schemeClr val="accent6">
                <a:satMod val="175000"/>
                <a:alpha val="40000"/>
              </a:schemeClr>
            </a:glow>
            <a:softEdge rad="31750"/>
          </a:effectLst>
        </p:spPr>
        <p:txBody>
          <a:bodyPr wrap="square" rtlCol="0">
            <a:spAutoFit/>
          </a:bodyPr>
          <a:lstStyle/>
          <a:p>
            <a:pPr algn="ctr"/>
            <a:r>
              <a:rPr lang="en-CA" sz="2000" dirty="0"/>
              <a:t>The Backstage: A Quick Overview – </a:t>
            </a:r>
            <a:r>
              <a:rPr lang="en-CA" sz="2000" b="1" dirty="0"/>
              <a:t>Export</a:t>
            </a:r>
            <a:endParaRPr lang="en-GB" sz="2000" b="1" dirty="0"/>
          </a:p>
        </p:txBody>
      </p:sp>
      <p:sp>
        <p:nvSpPr>
          <p:cNvPr id="3" name="TextBox 2">
            <a:extLst>
              <a:ext uri="{FF2B5EF4-FFF2-40B4-BE49-F238E27FC236}">
                <a16:creationId xmlns:a16="http://schemas.microsoft.com/office/drawing/2014/main" id="{95C51423-59A0-46AC-9ED3-C44FFD396B12}"/>
              </a:ext>
            </a:extLst>
          </p:cNvPr>
          <p:cNvSpPr txBox="1"/>
          <p:nvPr/>
        </p:nvSpPr>
        <p:spPr>
          <a:xfrm>
            <a:off x="6600825" y="363226"/>
            <a:ext cx="1877427" cy="369332"/>
          </a:xfrm>
          <a:prstGeom prst="rect">
            <a:avLst/>
          </a:prstGeom>
          <a:noFill/>
        </p:spPr>
        <p:txBody>
          <a:bodyPr wrap="square" rtlCol="0">
            <a:spAutoFit/>
          </a:bodyPr>
          <a:lstStyle/>
          <a:p>
            <a:r>
              <a:rPr lang="en-CA" dirty="0"/>
              <a:t>Export Workbook </a:t>
            </a:r>
            <a:endParaRPr lang="en-GB" dirty="0"/>
          </a:p>
        </p:txBody>
      </p:sp>
      <p:sp>
        <p:nvSpPr>
          <p:cNvPr id="5" name="TextBox 4">
            <a:extLst>
              <a:ext uri="{FF2B5EF4-FFF2-40B4-BE49-F238E27FC236}">
                <a16:creationId xmlns:a16="http://schemas.microsoft.com/office/drawing/2014/main" id="{39C53111-3B3D-4FC0-A69D-F8718641BF8C}"/>
              </a:ext>
            </a:extLst>
          </p:cNvPr>
          <p:cNvSpPr txBox="1"/>
          <p:nvPr/>
        </p:nvSpPr>
        <p:spPr>
          <a:xfrm>
            <a:off x="448679" y="1583846"/>
            <a:ext cx="2975810" cy="369332"/>
          </a:xfrm>
          <a:prstGeom prst="rect">
            <a:avLst/>
          </a:prstGeom>
          <a:solidFill>
            <a:srgbClr val="FFF8E5"/>
          </a:solidFill>
          <a:ln w="19050">
            <a:solidFill>
              <a:schemeClr val="accent2"/>
            </a:solidFill>
          </a:ln>
        </p:spPr>
        <p:txBody>
          <a:bodyPr wrap="square" rtlCol="0">
            <a:spAutoFit/>
          </a:bodyPr>
          <a:lstStyle/>
          <a:p>
            <a:r>
              <a:rPr lang="en-CA" dirty="0"/>
              <a:t>Export as a different file type.</a:t>
            </a:r>
            <a:endParaRPr lang="en-GB" dirty="0"/>
          </a:p>
        </p:txBody>
      </p:sp>
      <p:cxnSp>
        <p:nvCxnSpPr>
          <p:cNvPr id="6" name="Straight Arrow Connector 5">
            <a:extLst>
              <a:ext uri="{FF2B5EF4-FFF2-40B4-BE49-F238E27FC236}">
                <a16:creationId xmlns:a16="http://schemas.microsoft.com/office/drawing/2014/main" id="{6662D2DD-5EE3-4663-B556-E91D25AFA959}"/>
              </a:ext>
            </a:extLst>
          </p:cNvPr>
          <p:cNvCxnSpPr>
            <a:cxnSpLocks/>
            <a:stCxn id="5" idx="3"/>
            <a:endCxn id="7" idx="0"/>
          </p:cNvCxnSpPr>
          <p:nvPr/>
        </p:nvCxnSpPr>
        <p:spPr>
          <a:xfrm>
            <a:off x="3424489" y="1768512"/>
            <a:ext cx="2138112" cy="1263771"/>
          </a:xfrm>
          <a:prstGeom prst="straightConnector1">
            <a:avLst/>
          </a:prstGeom>
          <a:ln w="19050">
            <a:gradFill>
              <a:gsLst>
                <a:gs pos="0">
                  <a:schemeClr val="accent2"/>
                </a:gs>
                <a:gs pos="35000">
                  <a:schemeClr val="accent2"/>
                </a:gs>
                <a:gs pos="70000">
                  <a:srgbClr val="7030A0"/>
                </a:gs>
                <a:gs pos="100000">
                  <a:srgbClr val="7030A0"/>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A43141A6-A5CF-4EDE-BC23-04AF49225570}"/>
              </a:ext>
            </a:extLst>
          </p:cNvPr>
          <p:cNvSpPr/>
          <p:nvPr/>
        </p:nvSpPr>
        <p:spPr>
          <a:xfrm>
            <a:off x="4074696" y="3032283"/>
            <a:ext cx="2975810" cy="528930"/>
          </a:xfrm>
          <a:prstGeom prst="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5" name="Straight Arrow Connector 14">
            <a:extLst>
              <a:ext uri="{FF2B5EF4-FFF2-40B4-BE49-F238E27FC236}">
                <a16:creationId xmlns:a16="http://schemas.microsoft.com/office/drawing/2014/main" id="{F4DEB471-F37C-4DA7-8DA8-14066A8D93A1}"/>
              </a:ext>
            </a:extLst>
          </p:cNvPr>
          <p:cNvCxnSpPr>
            <a:cxnSpLocks/>
            <a:stCxn id="7" idx="3"/>
          </p:cNvCxnSpPr>
          <p:nvPr/>
        </p:nvCxnSpPr>
        <p:spPr>
          <a:xfrm>
            <a:off x="7050506" y="3296748"/>
            <a:ext cx="296778" cy="132252"/>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52C66B90-FFCA-44EC-9141-D9A76A747DA9}"/>
              </a:ext>
            </a:extLst>
          </p:cNvPr>
          <p:cNvSpPr/>
          <p:nvPr/>
        </p:nvSpPr>
        <p:spPr>
          <a:xfrm>
            <a:off x="7347285" y="1973179"/>
            <a:ext cx="4371474" cy="4676274"/>
          </a:xfrm>
          <a:prstGeom prst="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7" name="TextBox 16">
            <a:extLst>
              <a:ext uri="{FF2B5EF4-FFF2-40B4-BE49-F238E27FC236}">
                <a16:creationId xmlns:a16="http://schemas.microsoft.com/office/drawing/2014/main" id="{10834F69-23E8-416A-ACFE-AB6976522D72}"/>
              </a:ext>
            </a:extLst>
          </p:cNvPr>
          <p:cNvSpPr txBox="1"/>
          <p:nvPr/>
        </p:nvSpPr>
        <p:spPr>
          <a:xfrm>
            <a:off x="4371475" y="5744879"/>
            <a:ext cx="2975810" cy="646331"/>
          </a:xfrm>
          <a:prstGeom prst="rect">
            <a:avLst/>
          </a:prstGeom>
          <a:solidFill>
            <a:srgbClr val="FFF8E5"/>
          </a:solidFill>
          <a:ln w="19050">
            <a:solidFill>
              <a:schemeClr val="accent2"/>
            </a:solidFill>
          </a:ln>
        </p:spPr>
        <p:txBody>
          <a:bodyPr wrap="square" rtlCol="0">
            <a:spAutoFit/>
          </a:bodyPr>
          <a:lstStyle/>
          <a:p>
            <a:r>
              <a:rPr lang="en-CA" dirty="0"/>
              <a:t>This list offers you the most common different file types.</a:t>
            </a:r>
            <a:endParaRPr lang="en-GB" dirty="0"/>
          </a:p>
        </p:txBody>
      </p:sp>
      <p:sp>
        <p:nvSpPr>
          <p:cNvPr id="18" name="TextBox 17">
            <a:extLst>
              <a:ext uri="{FF2B5EF4-FFF2-40B4-BE49-F238E27FC236}">
                <a16:creationId xmlns:a16="http://schemas.microsoft.com/office/drawing/2014/main" id="{2774ABDF-F29F-4513-852A-9A4FF4DC57CC}"/>
              </a:ext>
            </a:extLst>
          </p:cNvPr>
          <p:cNvSpPr txBox="1"/>
          <p:nvPr/>
        </p:nvSpPr>
        <p:spPr>
          <a:xfrm>
            <a:off x="995680" y="5094589"/>
            <a:ext cx="6351604" cy="646331"/>
          </a:xfrm>
          <a:prstGeom prst="rect">
            <a:avLst/>
          </a:prstGeom>
          <a:solidFill>
            <a:srgbClr val="FFF8E5"/>
          </a:solidFill>
          <a:ln w="19050">
            <a:solidFill>
              <a:schemeClr val="accent2"/>
            </a:solidFill>
          </a:ln>
        </p:spPr>
        <p:txBody>
          <a:bodyPr wrap="square" rtlCol="0">
            <a:spAutoFit/>
          </a:bodyPr>
          <a:lstStyle/>
          <a:p>
            <a:r>
              <a:rPr lang="en-CA" dirty="0"/>
              <a:t>To view the whole list of possible file types, click on </a:t>
            </a:r>
            <a:r>
              <a:rPr lang="en-CA" b="1" dirty="0"/>
              <a:t>Save As</a:t>
            </a:r>
            <a:r>
              <a:rPr lang="en-CA" dirty="0"/>
              <a:t> from the backstage (File tab).</a:t>
            </a:r>
            <a:endParaRPr lang="en-GB" dirty="0"/>
          </a:p>
        </p:txBody>
      </p:sp>
      <p:cxnSp>
        <p:nvCxnSpPr>
          <p:cNvPr id="21" name="Straight Arrow Connector 20">
            <a:extLst>
              <a:ext uri="{FF2B5EF4-FFF2-40B4-BE49-F238E27FC236}">
                <a16:creationId xmlns:a16="http://schemas.microsoft.com/office/drawing/2014/main" id="{D91E4C23-BEA0-4892-837D-A2146D4138A4}"/>
              </a:ext>
            </a:extLst>
          </p:cNvPr>
          <p:cNvCxnSpPr>
            <a:cxnSpLocks/>
          </p:cNvCxnSpPr>
          <p:nvPr/>
        </p:nvCxnSpPr>
        <p:spPr>
          <a:xfrm flipH="1" flipV="1">
            <a:off x="3224463" y="3962401"/>
            <a:ext cx="3088105" cy="1263770"/>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14" name="Slide Number Placeholder 2">
            <a:extLst>
              <a:ext uri="{FF2B5EF4-FFF2-40B4-BE49-F238E27FC236}">
                <a16:creationId xmlns:a16="http://schemas.microsoft.com/office/drawing/2014/main" id="{48731E86-4762-47AB-ACE5-B53F3FC1A144}"/>
              </a:ext>
            </a:extLst>
          </p:cNvPr>
          <p:cNvSpPr txBox="1">
            <a:spLocks/>
          </p:cNvSpPr>
          <p:nvPr/>
        </p:nvSpPr>
        <p:spPr>
          <a:xfrm>
            <a:off x="0" y="6601812"/>
            <a:ext cx="697761" cy="239326"/>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tx1"/>
                </a:solidFill>
              </a:rPr>
              <a:t>Slide </a:t>
            </a:r>
            <a:fld id="{C662AB10-2557-4585-9AB3-331B34F2A8FA}" type="slidenum">
              <a:rPr lang="en-GB" smtClean="0">
                <a:solidFill>
                  <a:schemeClr val="tx1"/>
                </a:solidFill>
              </a:rPr>
              <a:pPr/>
              <a:t>30</a:t>
            </a:fld>
            <a:endParaRPr lang="en-GB" dirty="0">
              <a:solidFill>
                <a:schemeClr val="tx1"/>
              </a:solidFill>
            </a:endParaRPr>
          </a:p>
        </p:txBody>
      </p:sp>
    </p:spTree>
    <p:extLst>
      <p:ext uri="{BB962C8B-B14F-4D97-AF65-F5344CB8AC3E}">
        <p14:creationId xmlns:p14="http://schemas.microsoft.com/office/powerpoint/2010/main" val="4159547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up)">
                                      <p:cBhvr>
                                        <p:cTn id="12" dur="500"/>
                                        <p:tgtEl>
                                          <p:spTgt spid="6"/>
                                        </p:tgtEl>
                                      </p:cBhvr>
                                    </p:animEffect>
                                  </p:childTnLst>
                                </p:cTn>
                              </p:par>
                            </p:childTnLst>
                          </p:cTn>
                        </p:par>
                        <p:par>
                          <p:cTn id="13" fill="hold">
                            <p:stCondLst>
                              <p:cond delay="1000"/>
                            </p:stCondLst>
                            <p:childTnLst>
                              <p:par>
                                <p:cTn id="14" presetID="22" presetClass="entr" presetSubtype="4"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down)">
                                      <p:cBhvr>
                                        <p:cTn id="16" dur="500"/>
                                        <p:tgtEl>
                                          <p:spTgt spid="7"/>
                                        </p:tgtEl>
                                      </p:cBhvr>
                                    </p:animEffect>
                                  </p:childTnLst>
                                </p:cTn>
                              </p:par>
                            </p:childTnLst>
                          </p:cTn>
                        </p:par>
                        <p:par>
                          <p:cTn id="17" fill="hold">
                            <p:stCondLst>
                              <p:cond delay="1500"/>
                            </p:stCondLst>
                            <p:childTnLst>
                              <p:par>
                                <p:cTn id="18" presetID="22" presetClass="entr" presetSubtype="8" fill="hold" nodeType="after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wipe(left)">
                                      <p:cBhvr>
                                        <p:cTn id="20" dur="500"/>
                                        <p:tgtEl>
                                          <p:spTgt spid="15"/>
                                        </p:tgtEl>
                                      </p:cBhvr>
                                    </p:animEffect>
                                  </p:childTnLst>
                                </p:cTn>
                              </p:par>
                            </p:childTnLst>
                          </p:cTn>
                        </p:par>
                        <p:par>
                          <p:cTn id="21" fill="hold">
                            <p:stCondLst>
                              <p:cond delay="2000"/>
                            </p:stCondLst>
                            <p:childTnLst>
                              <p:par>
                                <p:cTn id="22" presetID="22" presetClass="entr" presetSubtype="2" fill="hold" grpId="0" nodeType="after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wipe(right)">
                                      <p:cBhvr>
                                        <p:cTn id="24" dur="500"/>
                                        <p:tgtEl>
                                          <p:spTgt spid="17"/>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xit" presetSubtype="1" fill="hold" grpId="1" nodeType="clickEffect">
                                  <p:stCondLst>
                                    <p:cond delay="0"/>
                                  </p:stCondLst>
                                  <p:childTnLst>
                                    <p:animEffect transition="out" filter="wipe(up)">
                                      <p:cBhvr>
                                        <p:cTn id="28" dur="500"/>
                                        <p:tgtEl>
                                          <p:spTgt spid="7"/>
                                        </p:tgtEl>
                                      </p:cBhvr>
                                    </p:animEffect>
                                    <p:set>
                                      <p:cBhvr>
                                        <p:cTn id="29" dur="1" fill="hold">
                                          <p:stCondLst>
                                            <p:cond delay="499"/>
                                          </p:stCondLst>
                                        </p:cTn>
                                        <p:tgtEl>
                                          <p:spTgt spid="7"/>
                                        </p:tgtEl>
                                        <p:attrNameLst>
                                          <p:attrName>style.visibility</p:attrName>
                                        </p:attrNameLst>
                                      </p:cBhvr>
                                      <p:to>
                                        <p:strVal val="hidden"/>
                                      </p:to>
                                    </p:set>
                                  </p:childTnLst>
                                </p:cTn>
                              </p:par>
                              <p:par>
                                <p:cTn id="30" presetID="22" presetClass="exit" presetSubtype="2" fill="hold" nodeType="withEffect">
                                  <p:stCondLst>
                                    <p:cond delay="0"/>
                                  </p:stCondLst>
                                  <p:childTnLst>
                                    <p:animEffect transition="out" filter="wipe(right)">
                                      <p:cBhvr>
                                        <p:cTn id="31" dur="500"/>
                                        <p:tgtEl>
                                          <p:spTgt spid="15"/>
                                        </p:tgtEl>
                                      </p:cBhvr>
                                    </p:animEffect>
                                    <p:set>
                                      <p:cBhvr>
                                        <p:cTn id="32" dur="1" fill="hold">
                                          <p:stCondLst>
                                            <p:cond delay="499"/>
                                          </p:stCondLst>
                                        </p:cTn>
                                        <p:tgtEl>
                                          <p:spTgt spid="15"/>
                                        </p:tgtEl>
                                        <p:attrNameLst>
                                          <p:attrName>style.visibility</p:attrName>
                                        </p:attrNameLst>
                                      </p:cBhvr>
                                      <p:to>
                                        <p:strVal val="hidden"/>
                                      </p:to>
                                    </p:set>
                                  </p:childTnLst>
                                </p:cTn>
                              </p:par>
                              <p:par>
                                <p:cTn id="33" presetID="22" presetClass="exit" presetSubtype="2" fill="hold" nodeType="withEffect">
                                  <p:stCondLst>
                                    <p:cond delay="0"/>
                                  </p:stCondLst>
                                  <p:childTnLst>
                                    <p:animEffect transition="out" filter="wipe(right)">
                                      <p:cBhvr>
                                        <p:cTn id="34" dur="500"/>
                                        <p:tgtEl>
                                          <p:spTgt spid="6"/>
                                        </p:tgtEl>
                                      </p:cBhvr>
                                    </p:animEffect>
                                    <p:set>
                                      <p:cBhvr>
                                        <p:cTn id="35" dur="1" fill="hold">
                                          <p:stCondLst>
                                            <p:cond delay="499"/>
                                          </p:stCondLst>
                                        </p:cTn>
                                        <p:tgtEl>
                                          <p:spTgt spid="6"/>
                                        </p:tgtEl>
                                        <p:attrNameLst>
                                          <p:attrName>style.visibility</p:attrName>
                                        </p:attrNameLst>
                                      </p:cBhvr>
                                      <p:to>
                                        <p:strVal val="hidden"/>
                                      </p:to>
                                    </p:set>
                                  </p:childTnLst>
                                </p:cTn>
                              </p:par>
                              <p:par>
                                <p:cTn id="36" presetID="2" presetClass="exit" presetSubtype="8" fill="hold" grpId="1" nodeType="withEffect">
                                  <p:stCondLst>
                                    <p:cond delay="0"/>
                                  </p:stCondLst>
                                  <p:childTnLst>
                                    <p:anim calcmode="lin" valueType="num">
                                      <p:cBhvr additive="base">
                                        <p:cTn id="37" dur="500"/>
                                        <p:tgtEl>
                                          <p:spTgt spid="5"/>
                                        </p:tgtEl>
                                        <p:attrNameLst>
                                          <p:attrName>ppt_x</p:attrName>
                                        </p:attrNameLst>
                                      </p:cBhvr>
                                      <p:tavLst>
                                        <p:tav tm="0">
                                          <p:val>
                                            <p:strVal val="ppt_x"/>
                                          </p:val>
                                        </p:tav>
                                        <p:tav tm="100000">
                                          <p:val>
                                            <p:strVal val="0-ppt_w/2"/>
                                          </p:val>
                                        </p:tav>
                                      </p:tavLst>
                                    </p:anim>
                                    <p:anim calcmode="lin" valueType="num">
                                      <p:cBhvr additive="base">
                                        <p:cTn id="38" dur="500"/>
                                        <p:tgtEl>
                                          <p:spTgt spid="5"/>
                                        </p:tgtEl>
                                        <p:attrNameLst>
                                          <p:attrName>ppt_y</p:attrName>
                                        </p:attrNameLst>
                                      </p:cBhvr>
                                      <p:tavLst>
                                        <p:tav tm="0">
                                          <p:val>
                                            <p:strVal val="ppt_y"/>
                                          </p:val>
                                        </p:tav>
                                        <p:tav tm="100000">
                                          <p:val>
                                            <p:strVal val="ppt_y"/>
                                          </p:val>
                                        </p:tav>
                                      </p:tavLst>
                                    </p:anim>
                                    <p:set>
                                      <p:cBhvr>
                                        <p:cTn id="39" dur="1" fill="hold">
                                          <p:stCondLst>
                                            <p:cond delay="499"/>
                                          </p:stCondLst>
                                        </p:cTn>
                                        <p:tgtEl>
                                          <p:spTgt spid="5"/>
                                        </p:tgtEl>
                                        <p:attrNameLst>
                                          <p:attrName>style.visibility</p:attrName>
                                        </p:attrNameLst>
                                      </p:cBhvr>
                                      <p:to>
                                        <p:strVal val="hidden"/>
                                      </p:to>
                                    </p:set>
                                  </p:childTnLst>
                                </p:cTn>
                              </p:par>
                            </p:childTnLst>
                          </p:cTn>
                        </p:par>
                        <p:par>
                          <p:cTn id="40" fill="hold">
                            <p:stCondLst>
                              <p:cond delay="500"/>
                            </p:stCondLst>
                            <p:childTnLst>
                              <p:par>
                                <p:cTn id="41" presetID="22" presetClass="entr" presetSubtype="2" fill="hold" grpId="0" nodeType="after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wipe(right)">
                                      <p:cBhvr>
                                        <p:cTn id="43" dur="500"/>
                                        <p:tgtEl>
                                          <p:spTgt spid="18"/>
                                        </p:tgtEl>
                                      </p:cBhvr>
                                    </p:animEffect>
                                  </p:childTnLst>
                                </p:cTn>
                              </p:par>
                            </p:childTnLst>
                          </p:cTn>
                        </p:par>
                        <p:par>
                          <p:cTn id="44" fill="hold">
                            <p:stCondLst>
                              <p:cond delay="1000"/>
                            </p:stCondLst>
                            <p:childTnLst>
                              <p:par>
                                <p:cTn id="45" presetID="22" presetClass="entr" presetSubtype="4" fill="hold" nodeType="afterEffect">
                                  <p:stCondLst>
                                    <p:cond delay="0"/>
                                  </p:stCondLst>
                                  <p:childTnLst>
                                    <p:set>
                                      <p:cBhvr>
                                        <p:cTn id="46" dur="1" fill="hold">
                                          <p:stCondLst>
                                            <p:cond delay="0"/>
                                          </p:stCondLst>
                                        </p:cTn>
                                        <p:tgtEl>
                                          <p:spTgt spid="21"/>
                                        </p:tgtEl>
                                        <p:attrNameLst>
                                          <p:attrName>style.visibility</p:attrName>
                                        </p:attrNameLst>
                                      </p:cBhvr>
                                      <p:to>
                                        <p:strVal val="visible"/>
                                      </p:to>
                                    </p:set>
                                    <p:animEffect transition="in" filter="wipe(down)">
                                      <p:cBhvr>
                                        <p:cTn id="4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7" grpId="0" animBg="1"/>
      <p:bldP spid="7" grpId="1" animBg="1"/>
      <p:bldP spid="17" grpId="0" animBg="1"/>
      <p:bldP spid="18"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EEBA1D3-A8A2-44DD-9928-2DD5156D4CC9}"/>
              </a:ext>
            </a:extLst>
          </p:cNvPr>
          <p:cNvPicPr>
            <a:picLocks noChangeAspect="1"/>
          </p:cNvPicPr>
          <p:nvPr/>
        </p:nvPicPr>
        <p:blipFill>
          <a:blip r:embed="rId3"/>
          <a:stretch>
            <a:fillRect/>
          </a:stretch>
        </p:blipFill>
        <p:spPr>
          <a:xfrm>
            <a:off x="2415664" y="306500"/>
            <a:ext cx="9733740" cy="6440779"/>
          </a:xfrm>
          <a:prstGeom prst="rect">
            <a:avLst/>
          </a:prstGeom>
          <a:ln w="6350">
            <a:solidFill>
              <a:schemeClr val="tx1">
                <a:lumMod val="50000"/>
                <a:lumOff val="50000"/>
              </a:schemeClr>
            </a:solidFill>
          </a:ln>
        </p:spPr>
      </p:pic>
      <p:sp>
        <p:nvSpPr>
          <p:cNvPr id="5" name="TextBox 4">
            <a:extLst>
              <a:ext uri="{FF2B5EF4-FFF2-40B4-BE49-F238E27FC236}">
                <a16:creationId xmlns:a16="http://schemas.microsoft.com/office/drawing/2014/main" id="{A021098C-E947-4E39-85EA-F71913C7C830}"/>
              </a:ext>
            </a:extLst>
          </p:cNvPr>
          <p:cNvSpPr txBox="1"/>
          <p:nvPr/>
        </p:nvSpPr>
        <p:spPr>
          <a:xfrm>
            <a:off x="5548984" y="-29792"/>
            <a:ext cx="1733550" cy="369332"/>
          </a:xfrm>
          <a:prstGeom prst="rect">
            <a:avLst/>
          </a:prstGeom>
          <a:noFill/>
        </p:spPr>
        <p:txBody>
          <a:bodyPr wrap="square" rtlCol="0">
            <a:spAutoFit/>
          </a:bodyPr>
          <a:lstStyle/>
          <a:p>
            <a:r>
              <a:rPr lang="en-CA" dirty="0"/>
              <a:t>Share Workbook </a:t>
            </a:r>
            <a:endParaRPr lang="en-GB" dirty="0"/>
          </a:p>
        </p:txBody>
      </p:sp>
      <p:sp>
        <p:nvSpPr>
          <p:cNvPr id="14" name="TextBox 13">
            <a:extLst>
              <a:ext uri="{FF2B5EF4-FFF2-40B4-BE49-F238E27FC236}">
                <a16:creationId xmlns:a16="http://schemas.microsoft.com/office/drawing/2014/main" id="{E6F60109-9A2C-4630-9EFF-2E98EADE9E1C}"/>
              </a:ext>
            </a:extLst>
          </p:cNvPr>
          <p:cNvSpPr txBox="1"/>
          <p:nvPr/>
        </p:nvSpPr>
        <p:spPr>
          <a:xfrm>
            <a:off x="190500" y="123825"/>
            <a:ext cx="4934953" cy="400110"/>
          </a:xfrm>
          <a:prstGeom prst="rect">
            <a:avLst/>
          </a:prstGeom>
          <a:solidFill>
            <a:schemeClr val="bg1"/>
          </a:solidFill>
          <a:effectLst>
            <a:glow rad="101600">
              <a:schemeClr val="accent6">
                <a:satMod val="175000"/>
                <a:alpha val="40000"/>
              </a:schemeClr>
            </a:glow>
            <a:softEdge rad="31750"/>
          </a:effectLst>
        </p:spPr>
        <p:txBody>
          <a:bodyPr wrap="square" rtlCol="0">
            <a:spAutoFit/>
          </a:bodyPr>
          <a:lstStyle/>
          <a:p>
            <a:pPr algn="ctr"/>
            <a:r>
              <a:rPr lang="en-CA" sz="2000" dirty="0"/>
              <a:t>The Backstage: A Quick Overview – </a:t>
            </a:r>
            <a:r>
              <a:rPr lang="en-CA" sz="2000" b="1" dirty="0"/>
              <a:t>Account</a:t>
            </a:r>
            <a:endParaRPr lang="en-GB" sz="2000" b="1" dirty="0"/>
          </a:p>
        </p:txBody>
      </p:sp>
      <p:sp>
        <p:nvSpPr>
          <p:cNvPr id="12" name="Rectangle 11">
            <a:extLst>
              <a:ext uri="{FF2B5EF4-FFF2-40B4-BE49-F238E27FC236}">
                <a16:creationId xmlns:a16="http://schemas.microsoft.com/office/drawing/2014/main" id="{7957CA24-FFC3-41C5-9399-182AEFDBBF79}"/>
              </a:ext>
            </a:extLst>
          </p:cNvPr>
          <p:cNvSpPr/>
          <p:nvPr/>
        </p:nvSpPr>
        <p:spPr>
          <a:xfrm>
            <a:off x="7954350" y="2502131"/>
            <a:ext cx="3860661" cy="3182071"/>
          </a:xfrm>
          <a:prstGeom prst="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1" name="Rectangle 20">
            <a:extLst>
              <a:ext uri="{FF2B5EF4-FFF2-40B4-BE49-F238E27FC236}">
                <a16:creationId xmlns:a16="http://schemas.microsoft.com/office/drawing/2014/main" id="{AEDDD096-8C7D-40C8-9C55-684CF995BF3A}"/>
              </a:ext>
            </a:extLst>
          </p:cNvPr>
          <p:cNvSpPr/>
          <p:nvPr/>
        </p:nvSpPr>
        <p:spPr>
          <a:xfrm>
            <a:off x="4000382" y="3704500"/>
            <a:ext cx="3643050" cy="1047041"/>
          </a:xfrm>
          <a:prstGeom prst="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2" name="Rectangle 21">
            <a:extLst>
              <a:ext uri="{FF2B5EF4-FFF2-40B4-BE49-F238E27FC236}">
                <a16:creationId xmlns:a16="http://schemas.microsoft.com/office/drawing/2014/main" id="{9299A15E-EDDA-434A-A755-F8D3E5BA5F43}"/>
              </a:ext>
            </a:extLst>
          </p:cNvPr>
          <p:cNvSpPr/>
          <p:nvPr/>
        </p:nvSpPr>
        <p:spPr>
          <a:xfrm>
            <a:off x="4000382" y="3095990"/>
            <a:ext cx="1344702" cy="546183"/>
          </a:xfrm>
          <a:prstGeom prst="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3" name="Rectangle 22">
            <a:extLst>
              <a:ext uri="{FF2B5EF4-FFF2-40B4-BE49-F238E27FC236}">
                <a16:creationId xmlns:a16="http://schemas.microsoft.com/office/drawing/2014/main" id="{4B993296-5773-4ECD-B759-216DA9FD4212}"/>
              </a:ext>
            </a:extLst>
          </p:cNvPr>
          <p:cNvSpPr/>
          <p:nvPr/>
        </p:nvSpPr>
        <p:spPr>
          <a:xfrm>
            <a:off x="4000382" y="1783709"/>
            <a:ext cx="1772149" cy="1217022"/>
          </a:xfrm>
          <a:prstGeom prst="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4" name="Rectangle 23">
            <a:extLst>
              <a:ext uri="{FF2B5EF4-FFF2-40B4-BE49-F238E27FC236}">
                <a16:creationId xmlns:a16="http://schemas.microsoft.com/office/drawing/2014/main" id="{894A63AE-634A-4BFB-85BF-A8B4EE74CD15}"/>
              </a:ext>
            </a:extLst>
          </p:cNvPr>
          <p:cNvSpPr/>
          <p:nvPr/>
        </p:nvSpPr>
        <p:spPr>
          <a:xfrm>
            <a:off x="4000140" y="4860463"/>
            <a:ext cx="3643050" cy="1507086"/>
          </a:xfrm>
          <a:prstGeom prst="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5" name="TextBox 24">
            <a:extLst>
              <a:ext uri="{FF2B5EF4-FFF2-40B4-BE49-F238E27FC236}">
                <a16:creationId xmlns:a16="http://schemas.microsoft.com/office/drawing/2014/main" id="{06DDFFB2-1719-4F0A-8BA9-E0AD7365D08B}"/>
              </a:ext>
            </a:extLst>
          </p:cNvPr>
          <p:cNvSpPr txBox="1"/>
          <p:nvPr/>
        </p:nvSpPr>
        <p:spPr>
          <a:xfrm>
            <a:off x="1205345" y="1101268"/>
            <a:ext cx="2676700" cy="646331"/>
          </a:xfrm>
          <a:prstGeom prst="rect">
            <a:avLst/>
          </a:prstGeom>
          <a:solidFill>
            <a:srgbClr val="FFF8E5"/>
          </a:solidFill>
          <a:ln w="19050">
            <a:solidFill>
              <a:schemeClr val="accent2"/>
            </a:solidFill>
          </a:ln>
        </p:spPr>
        <p:txBody>
          <a:bodyPr wrap="square" rtlCol="0">
            <a:spAutoFit/>
          </a:bodyPr>
          <a:lstStyle>
            <a:defPPr>
              <a:defRPr lang="en-US"/>
            </a:defPPr>
          </a:lstStyle>
          <a:p>
            <a:r>
              <a:rPr lang="en-US" dirty="0"/>
              <a:t>Change personal Info, Sign out, and Switch Account.</a:t>
            </a:r>
            <a:endParaRPr lang="en-CA" dirty="0"/>
          </a:p>
        </p:txBody>
      </p:sp>
      <p:cxnSp>
        <p:nvCxnSpPr>
          <p:cNvPr id="26" name="Straight Arrow Connector 25">
            <a:extLst>
              <a:ext uri="{FF2B5EF4-FFF2-40B4-BE49-F238E27FC236}">
                <a16:creationId xmlns:a16="http://schemas.microsoft.com/office/drawing/2014/main" id="{8C11034D-E0F2-4D9F-882E-FE93482BB061}"/>
              </a:ext>
            </a:extLst>
          </p:cNvPr>
          <p:cNvCxnSpPr>
            <a:cxnSpLocks/>
            <a:stCxn id="25" idx="2"/>
            <a:endCxn id="23" idx="1"/>
          </p:cNvCxnSpPr>
          <p:nvPr/>
        </p:nvCxnSpPr>
        <p:spPr>
          <a:xfrm>
            <a:off x="2543695" y="1747599"/>
            <a:ext cx="1456687" cy="644621"/>
          </a:xfrm>
          <a:prstGeom prst="straightConnector1">
            <a:avLst/>
          </a:prstGeom>
          <a:ln w="19050">
            <a:gradFill>
              <a:gsLst>
                <a:gs pos="0">
                  <a:schemeClr val="accent2"/>
                </a:gs>
                <a:gs pos="35000">
                  <a:schemeClr val="accent2"/>
                </a:gs>
                <a:gs pos="70000">
                  <a:srgbClr val="7030A0"/>
                </a:gs>
                <a:gs pos="100000">
                  <a:srgbClr val="7030A0"/>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CB864750-E9C8-4287-AC75-35DA13FAE91E}"/>
              </a:ext>
            </a:extLst>
          </p:cNvPr>
          <p:cNvSpPr txBox="1"/>
          <p:nvPr/>
        </p:nvSpPr>
        <p:spPr>
          <a:xfrm>
            <a:off x="190499" y="2417827"/>
            <a:ext cx="3275097" cy="1477328"/>
          </a:xfrm>
          <a:prstGeom prst="rect">
            <a:avLst/>
          </a:prstGeom>
          <a:solidFill>
            <a:srgbClr val="FFF8E5"/>
          </a:solidFill>
          <a:ln w="19050">
            <a:solidFill>
              <a:schemeClr val="accent2"/>
            </a:solidFill>
          </a:ln>
        </p:spPr>
        <p:txBody>
          <a:bodyPr wrap="square" rtlCol="0">
            <a:spAutoFit/>
          </a:bodyPr>
          <a:lstStyle>
            <a:defPPr>
              <a:defRPr lang="en-US"/>
            </a:defPPr>
          </a:lstStyle>
          <a:p>
            <a:r>
              <a:rPr lang="en-US" dirty="0"/>
              <a:t>Change your account settings regarding:</a:t>
            </a:r>
          </a:p>
          <a:p>
            <a:pPr marL="342900" indent="-342900">
              <a:buAutoNum type="arabicPeriod"/>
            </a:pPr>
            <a:r>
              <a:rPr lang="en-US" dirty="0"/>
              <a:t>Your Privacy</a:t>
            </a:r>
          </a:p>
          <a:p>
            <a:pPr marL="342900" indent="-342900">
              <a:buAutoNum type="arabicPeriod"/>
            </a:pPr>
            <a:r>
              <a:rPr lang="en-US" dirty="0"/>
              <a:t>Your </a:t>
            </a:r>
            <a:r>
              <a:rPr lang="en-US" b="1" dirty="0"/>
              <a:t>connected experiences </a:t>
            </a:r>
            <a:r>
              <a:rPr lang="en-US" dirty="0"/>
              <a:t>as Microsoft describes it.</a:t>
            </a:r>
            <a:endParaRPr lang="en-CA" dirty="0"/>
          </a:p>
        </p:txBody>
      </p:sp>
      <p:cxnSp>
        <p:nvCxnSpPr>
          <p:cNvPr id="30" name="Straight Arrow Connector 29">
            <a:extLst>
              <a:ext uri="{FF2B5EF4-FFF2-40B4-BE49-F238E27FC236}">
                <a16:creationId xmlns:a16="http://schemas.microsoft.com/office/drawing/2014/main" id="{F88074CB-7BA8-4B2A-B020-F95DE76E0727}"/>
              </a:ext>
            </a:extLst>
          </p:cNvPr>
          <p:cNvCxnSpPr>
            <a:cxnSpLocks/>
            <a:stCxn id="29" idx="3"/>
            <a:endCxn id="22" idx="1"/>
          </p:cNvCxnSpPr>
          <p:nvPr/>
        </p:nvCxnSpPr>
        <p:spPr>
          <a:xfrm>
            <a:off x="3465596" y="3156491"/>
            <a:ext cx="534786" cy="212591"/>
          </a:xfrm>
          <a:prstGeom prst="straightConnector1">
            <a:avLst/>
          </a:prstGeom>
          <a:ln w="19050">
            <a:gradFill>
              <a:gsLst>
                <a:gs pos="0">
                  <a:schemeClr val="accent2"/>
                </a:gs>
                <a:gs pos="35000">
                  <a:schemeClr val="accent2"/>
                </a:gs>
                <a:gs pos="70000">
                  <a:srgbClr val="7030A0"/>
                </a:gs>
                <a:gs pos="100000">
                  <a:srgbClr val="7030A0"/>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id="{6B223E8B-A8DD-41FD-B6CF-9B401E5E8E01}"/>
              </a:ext>
            </a:extLst>
          </p:cNvPr>
          <p:cNvSpPr txBox="1"/>
          <p:nvPr/>
        </p:nvSpPr>
        <p:spPr>
          <a:xfrm>
            <a:off x="190499" y="4195753"/>
            <a:ext cx="3586015" cy="646331"/>
          </a:xfrm>
          <a:prstGeom prst="rect">
            <a:avLst/>
          </a:prstGeom>
          <a:solidFill>
            <a:srgbClr val="FFF8E5"/>
          </a:solidFill>
          <a:ln w="19050">
            <a:solidFill>
              <a:schemeClr val="accent2"/>
            </a:solidFill>
          </a:ln>
        </p:spPr>
        <p:txBody>
          <a:bodyPr wrap="square" rtlCol="0">
            <a:spAutoFit/>
          </a:bodyPr>
          <a:lstStyle>
            <a:defPPr>
              <a:defRPr lang="en-US"/>
            </a:defPPr>
          </a:lstStyle>
          <a:p>
            <a:r>
              <a:rPr lang="en-US" dirty="0"/>
              <a:t>Visuals.</a:t>
            </a:r>
          </a:p>
          <a:p>
            <a:r>
              <a:rPr lang="en-US" dirty="0"/>
              <a:t>How do you want Office to appear?</a:t>
            </a:r>
            <a:endParaRPr lang="en-CA" dirty="0"/>
          </a:p>
        </p:txBody>
      </p:sp>
      <p:cxnSp>
        <p:nvCxnSpPr>
          <p:cNvPr id="42" name="Straight Arrow Connector 41">
            <a:extLst>
              <a:ext uri="{FF2B5EF4-FFF2-40B4-BE49-F238E27FC236}">
                <a16:creationId xmlns:a16="http://schemas.microsoft.com/office/drawing/2014/main" id="{E6AD3C8E-CDAD-4717-B8FB-FDBC1E0A6271}"/>
              </a:ext>
            </a:extLst>
          </p:cNvPr>
          <p:cNvCxnSpPr>
            <a:cxnSpLocks/>
            <a:stCxn id="41" idx="3"/>
            <a:endCxn id="21" idx="1"/>
          </p:cNvCxnSpPr>
          <p:nvPr/>
        </p:nvCxnSpPr>
        <p:spPr>
          <a:xfrm flipV="1">
            <a:off x="3776514" y="4228021"/>
            <a:ext cx="223868" cy="290898"/>
          </a:xfrm>
          <a:prstGeom prst="straightConnector1">
            <a:avLst/>
          </a:prstGeom>
          <a:ln w="19050">
            <a:gradFill>
              <a:gsLst>
                <a:gs pos="0">
                  <a:schemeClr val="accent2"/>
                </a:gs>
                <a:gs pos="35000">
                  <a:schemeClr val="accent2"/>
                </a:gs>
                <a:gs pos="70000">
                  <a:srgbClr val="7030A0"/>
                </a:gs>
                <a:gs pos="100000">
                  <a:srgbClr val="7030A0"/>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43" name="TextBox 42">
            <a:extLst>
              <a:ext uri="{FF2B5EF4-FFF2-40B4-BE49-F238E27FC236}">
                <a16:creationId xmlns:a16="http://schemas.microsoft.com/office/drawing/2014/main" id="{673ECC5C-E673-443C-B25B-51E0F725EFC6}"/>
              </a:ext>
            </a:extLst>
          </p:cNvPr>
          <p:cNvSpPr txBox="1"/>
          <p:nvPr/>
        </p:nvSpPr>
        <p:spPr>
          <a:xfrm>
            <a:off x="190499" y="5303945"/>
            <a:ext cx="3586015" cy="1200329"/>
          </a:xfrm>
          <a:prstGeom prst="rect">
            <a:avLst/>
          </a:prstGeom>
          <a:solidFill>
            <a:srgbClr val="FFF8E5"/>
          </a:solidFill>
          <a:ln w="19050">
            <a:solidFill>
              <a:schemeClr val="accent2"/>
            </a:solidFill>
          </a:ln>
        </p:spPr>
        <p:txBody>
          <a:bodyPr wrap="square" rtlCol="0">
            <a:spAutoFit/>
          </a:bodyPr>
          <a:lstStyle>
            <a:defPPr>
              <a:defRPr lang="en-US"/>
            </a:defPPr>
          </a:lstStyle>
          <a:p>
            <a:r>
              <a:rPr lang="en-US" dirty="0"/>
              <a:t>Connected Services include:</a:t>
            </a:r>
          </a:p>
          <a:p>
            <a:pPr marL="342900" indent="-342900">
              <a:buAutoNum type="arabicPeriod"/>
            </a:pPr>
            <a:r>
              <a:rPr lang="en-US" dirty="0"/>
              <a:t>Storage (OneDrive)</a:t>
            </a:r>
          </a:p>
          <a:p>
            <a:pPr marL="342900" indent="-342900">
              <a:buAutoNum type="arabicPeriod"/>
            </a:pPr>
            <a:r>
              <a:rPr lang="en-US" dirty="0"/>
              <a:t>The Office Store</a:t>
            </a:r>
          </a:p>
          <a:p>
            <a:pPr marL="342900" indent="-342900">
              <a:buAutoNum type="arabicPeriod"/>
            </a:pPr>
            <a:r>
              <a:rPr lang="en-US" dirty="0"/>
              <a:t>Other Sites (insert content)</a:t>
            </a:r>
            <a:endParaRPr lang="en-CA" dirty="0"/>
          </a:p>
        </p:txBody>
      </p:sp>
      <p:cxnSp>
        <p:nvCxnSpPr>
          <p:cNvPr id="44" name="Straight Arrow Connector 43">
            <a:extLst>
              <a:ext uri="{FF2B5EF4-FFF2-40B4-BE49-F238E27FC236}">
                <a16:creationId xmlns:a16="http://schemas.microsoft.com/office/drawing/2014/main" id="{5F2739F8-D64C-46E0-A75C-565735784141}"/>
              </a:ext>
            </a:extLst>
          </p:cNvPr>
          <p:cNvCxnSpPr>
            <a:cxnSpLocks/>
            <a:stCxn id="43" idx="3"/>
          </p:cNvCxnSpPr>
          <p:nvPr/>
        </p:nvCxnSpPr>
        <p:spPr>
          <a:xfrm flipV="1">
            <a:off x="3776514" y="5684202"/>
            <a:ext cx="298683" cy="219908"/>
          </a:xfrm>
          <a:prstGeom prst="straightConnector1">
            <a:avLst/>
          </a:prstGeom>
          <a:ln w="19050">
            <a:gradFill>
              <a:gsLst>
                <a:gs pos="0">
                  <a:schemeClr val="accent2"/>
                </a:gs>
                <a:gs pos="35000">
                  <a:schemeClr val="accent2"/>
                </a:gs>
                <a:gs pos="70000">
                  <a:srgbClr val="7030A0"/>
                </a:gs>
                <a:gs pos="100000">
                  <a:srgbClr val="7030A0"/>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B80D8E75-8731-49EE-81FD-B447D0B3E252}"/>
              </a:ext>
            </a:extLst>
          </p:cNvPr>
          <p:cNvSpPr txBox="1"/>
          <p:nvPr/>
        </p:nvSpPr>
        <p:spPr>
          <a:xfrm>
            <a:off x="7400594" y="110721"/>
            <a:ext cx="4381502" cy="1754326"/>
          </a:xfrm>
          <a:prstGeom prst="rect">
            <a:avLst/>
          </a:prstGeom>
          <a:solidFill>
            <a:srgbClr val="FFF8E5"/>
          </a:solidFill>
          <a:ln w="19050">
            <a:solidFill>
              <a:schemeClr val="accent2"/>
            </a:solidFill>
          </a:ln>
        </p:spPr>
        <p:txBody>
          <a:bodyPr wrap="square" rtlCol="0">
            <a:spAutoFit/>
          </a:bodyPr>
          <a:lstStyle>
            <a:defPPr>
              <a:defRPr lang="en-US"/>
            </a:defPPr>
          </a:lstStyle>
          <a:p>
            <a:r>
              <a:rPr lang="en-US" dirty="0"/>
              <a:t>Office Information includes:</a:t>
            </a:r>
          </a:p>
          <a:p>
            <a:pPr marL="342900" indent="-342900">
              <a:buAutoNum type="arabicPeriod"/>
            </a:pPr>
            <a:r>
              <a:rPr lang="en-US" dirty="0"/>
              <a:t>Product Activation</a:t>
            </a:r>
          </a:p>
          <a:p>
            <a:pPr marL="342900" indent="-342900">
              <a:buAutoNum type="arabicPeriod"/>
            </a:pPr>
            <a:r>
              <a:rPr lang="en-US" dirty="0"/>
              <a:t>Changing Product Key</a:t>
            </a:r>
          </a:p>
          <a:p>
            <a:pPr marL="342900" indent="-342900">
              <a:buAutoNum type="arabicPeriod"/>
            </a:pPr>
            <a:r>
              <a:rPr lang="en-US" dirty="0"/>
              <a:t>Forcing updates immediately (usually updated through Windows Update)</a:t>
            </a:r>
          </a:p>
          <a:p>
            <a:pPr marL="342900" indent="-342900">
              <a:buAutoNum type="arabicPeriod"/>
            </a:pPr>
            <a:r>
              <a:rPr lang="en-US" dirty="0"/>
              <a:t>About Excel provides all the legalese.</a:t>
            </a:r>
          </a:p>
        </p:txBody>
      </p:sp>
      <p:cxnSp>
        <p:nvCxnSpPr>
          <p:cNvPr id="46" name="Straight Arrow Connector 45">
            <a:extLst>
              <a:ext uri="{FF2B5EF4-FFF2-40B4-BE49-F238E27FC236}">
                <a16:creationId xmlns:a16="http://schemas.microsoft.com/office/drawing/2014/main" id="{D33447FD-FB11-45E4-83FC-236C7D4BA1C2}"/>
              </a:ext>
            </a:extLst>
          </p:cNvPr>
          <p:cNvCxnSpPr>
            <a:cxnSpLocks/>
            <a:stCxn id="45" idx="2"/>
            <a:endCxn id="12" idx="0"/>
          </p:cNvCxnSpPr>
          <p:nvPr/>
        </p:nvCxnSpPr>
        <p:spPr>
          <a:xfrm>
            <a:off x="9591345" y="1865047"/>
            <a:ext cx="293336" cy="637084"/>
          </a:xfrm>
          <a:prstGeom prst="straightConnector1">
            <a:avLst/>
          </a:prstGeom>
          <a:ln w="19050">
            <a:gradFill>
              <a:gsLst>
                <a:gs pos="0">
                  <a:schemeClr val="accent2"/>
                </a:gs>
                <a:gs pos="35000">
                  <a:schemeClr val="accent2"/>
                </a:gs>
                <a:gs pos="70000">
                  <a:srgbClr val="7030A0"/>
                </a:gs>
                <a:gs pos="100000">
                  <a:srgbClr val="7030A0"/>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27" name="Slide Number Placeholder 2">
            <a:extLst>
              <a:ext uri="{FF2B5EF4-FFF2-40B4-BE49-F238E27FC236}">
                <a16:creationId xmlns:a16="http://schemas.microsoft.com/office/drawing/2014/main" id="{02A4FE06-0B35-417A-95AD-769589337860}"/>
              </a:ext>
            </a:extLst>
          </p:cNvPr>
          <p:cNvSpPr txBox="1">
            <a:spLocks/>
          </p:cNvSpPr>
          <p:nvPr/>
        </p:nvSpPr>
        <p:spPr>
          <a:xfrm>
            <a:off x="0" y="6601812"/>
            <a:ext cx="697761" cy="239326"/>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tx1"/>
                </a:solidFill>
              </a:rPr>
              <a:t>Slide </a:t>
            </a:r>
            <a:fld id="{C662AB10-2557-4585-9AB3-331B34F2A8FA}" type="slidenum">
              <a:rPr lang="en-GB" smtClean="0">
                <a:solidFill>
                  <a:schemeClr val="tx1"/>
                </a:solidFill>
              </a:rPr>
              <a:pPr/>
              <a:t>31</a:t>
            </a:fld>
            <a:endParaRPr lang="en-GB" dirty="0">
              <a:solidFill>
                <a:schemeClr val="tx1"/>
              </a:solidFill>
            </a:endParaRPr>
          </a:p>
        </p:txBody>
      </p:sp>
    </p:spTree>
    <p:extLst>
      <p:ext uri="{BB962C8B-B14F-4D97-AF65-F5344CB8AC3E}">
        <p14:creationId xmlns:p14="http://schemas.microsoft.com/office/powerpoint/2010/main" val="368682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500" fill="hold"/>
                                        <p:tgtEl>
                                          <p:spTgt spid="25"/>
                                        </p:tgtEl>
                                        <p:attrNameLst>
                                          <p:attrName>ppt_x</p:attrName>
                                        </p:attrNameLst>
                                      </p:cBhvr>
                                      <p:tavLst>
                                        <p:tav tm="0">
                                          <p:val>
                                            <p:strVal val="0-#ppt_w/2"/>
                                          </p:val>
                                        </p:tav>
                                        <p:tav tm="100000">
                                          <p:val>
                                            <p:strVal val="#ppt_x"/>
                                          </p:val>
                                        </p:tav>
                                      </p:tavLst>
                                    </p:anim>
                                    <p:anim calcmode="lin" valueType="num">
                                      <p:cBhvr additive="base">
                                        <p:cTn id="8" dur="500" fill="hold"/>
                                        <p:tgtEl>
                                          <p:spTgt spid="2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wipe(up)">
                                      <p:cBhvr>
                                        <p:cTn id="12" dur="500"/>
                                        <p:tgtEl>
                                          <p:spTgt spid="26"/>
                                        </p:tgtEl>
                                      </p:cBhvr>
                                    </p:animEffect>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wipe(left)">
                                      <p:cBhvr>
                                        <p:cTn id="16" dur="500"/>
                                        <p:tgtEl>
                                          <p:spTgt spid="23"/>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xit" presetSubtype="2" fill="hold" grpId="1" nodeType="clickEffect">
                                  <p:stCondLst>
                                    <p:cond delay="0"/>
                                  </p:stCondLst>
                                  <p:childTnLst>
                                    <p:animEffect transition="out" filter="wipe(right)">
                                      <p:cBhvr>
                                        <p:cTn id="20" dur="500"/>
                                        <p:tgtEl>
                                          <p:spTgt spid="23"/>
                                        </p:tgtEl>
                                      </p:cBhvr>
                                    </p:animEffect>
                                    <p:set>
                                      <p:cBhvr>
                                        <p:cTn id="21" dur="1" fill="hold">
                                          <p:stCondLst>
                                            <p:cond delay="499"/>
                                          </p:stCondLst>
                                        </p:cTn>
                                        <p:tgtEl>
                                          <p:spTgt spid="23"/>
                                        </p:tgtEl>
                                        <p:attrNameLst>
                                          <p:attrName>style.visibility</p:attrName>
                                        </p:attrNameLst>
                                      </p:cBhvr>
                                      <p:to>
                                        <p:strVal val="hidden"/>
                                      </p:to>
                                    </p:set>
                                  </p:childTnLst>
                                </p:cTn>
                              </p:par>
                              <p:par>
                                <p:cTn id="22" presetID="22" presetClass="exit" presetSubtype="4" fill="hold" nodeType="withEffect">
                                  <p:stCondLst>
                                    <p:cond delay="0"/>
                                  </p:stCondLst>
                                  <p:childTnLst>
                                    <p:animEffect transition="out" filter="wipe(down)">
                                      <p:cBhvr>
                                        <p:cTn id="23" dur="500"/>
                                        <p:tgtEl>
                                          <p:spTgt spid="26"/>
                                        </p:tgtEl>
                                      </p:cBhvr>
                                    </p:animEffect>
                                    <p:set>
                                      <p:cBhvr>
                                        <p:cTn id="24" dur="1" fill="hold">
                                          <p:stCondLst>
                                            <p:cond delay="499"/>
                                          </p:stCondLst>
                                        </p:cTn>
                                        <p:tgtEl>
                                          <p:spTgt spid="26"/>
                                        </p:tgtEl>
                                        <p:attrNameLst>
                                          <p:attrName>style.visibility</p:attrName>
                                        </p:attrNameLst>
                                      </p:cBhvr>
                                      <p:to>
                                        <p:strVal val="hidden"/>
                                      </p:to>
                                    </p:set>
                                  </p:childTnLst>
                                </p:cTn>
                              </p:par>
                              <p:par>
                                <p:cTn id="25" presetID="2" presetClass="exit" presetSubtype="8" fill="hold" grpId="1" nodeType="withEffect">
                                  <p:stCondLst>
                                    <p:cond delay="0"/>
                                  </p:stCondLst>
                                  <p:childTnLst>
                                    <p:anim calcmode="lin" valueType="num">
                                      <p:cBhvr additive="base">
                                        <p:cTn id="26" dur="500"/>
                                        <p:tgtEl>
                                          <p:spTgt spid="25"/>
                                        </p:tgtEl>
                                        <p:attrNameLst>
                                          <p:attrName>ppt_x</p:attrName>
                                        </p:attrNameLst>
                                      </p:cBhvr>
                                      <p:tavLst>
                                        <p:tav tm="0">
                                          <p:val>
                                            <p:strVal val="ppt_x"/>
                                          </p:val>
                                        </p:tav>
                                        <p:tav tm="100000">
                                          <p:val>
                                            <p:strVal val="0-ppt_w/2"/>
                                          </p:val>
                                        </p:tav>
                                      </p:tavLst>
                                    </p:anim>
                                    <p:anim calcmode="lin" valueType="num">
                                      <p:cBhvr additive="base">
                                        <p:cTn id="27" dur="500"/>
                                        <p:tgtEl>
                                          <p:spTgt spid="25"/>
                                        </p:tgtEl>
                                        <p:attrNameLst>
                                          <p:attrName>ppt_y</p:attrName>
                                        </p:attrNameLst>
                                      </p:cBhvr>
                                      <p:tavLst>
                                        <p:tav tm="0">
                                          <p:val>
                                            <p:strVal val="ppt_y"/>
                                          </p:val>
                                        </p:tav>
                                        <p:tav tm="100000">
                                          <p:val>
                                            <p:strVal val="ppt_y"/>
                                          </p:val>
                                        </p:tav>
                                      </p:tavLst>
                                    </p:anim>
                                    <p:set>
                                      <p:cBhvr>
                                        <p:cTn id="28" dur="1" fill="hold">
                                          <p:stCondLst>
                                            <p:cond delay="499"/>
                                          </p:stCondLst>
                                        </p:cTn>
                                        <p:tgtEl>
                                          <p:spTgt spid="25"/>
                                        </p:tgtEl>
                                        <p:attrNameLst>
                                          <p:attrName>style.visibility</p:attrName>
                                        </p:attrNameLst>
                                      </p:cBhvr>
                                      <p:to>
                                        <p:strVal val="hidden"/>
                                      </p:to>
                                    </p:set>
                                  </p:childTnLst>
                                </p:cTn>
                              </p:par>
                              <p:par>
                                <p:cTn id="29" presetID="2" presetClass="entr" presetSubtype="8" fill="hold" grpId="0" nodeType="withEffect">
                                  <p:stCondLst>
                                    <p:cond delay="0"/>
                                  </p:stCondLst>
                                  <p:childTnLst>
                                    <p:set>
                                      <p:cBhvr>
                                        <p:cTn id="30" dur="1" fill="hold">
                                          <p:stCondLst>
                                            <p:cond delay="0"/>
                                          </p:stCondLst>
                                        </p:cTn>
                                        <p:tgtEl>
                                          <p:spTgt spid="29"/>
                                        </p:tgtEl>
                                        <p:attrNameLst>
                                          <p:attrName>style.visibility</p:attrName>
                                        </p:attrNameLst>
                                      </p:cBhvr>
                                      <p:to>
                                        <p:strVal val="visible"/>
                                      </p:to>
                                    </p:set>
                                    <p:anim calcmode="lin" valueType="num">
                                      <p:cBhvr additive="base">
                                        <p:cTn id="31" dur="500" fill="hold"/>
                                        <p:tgtEl>
                                          <p:spTgt spid="29"/>
                                        </p:tgtEl>
                                        <p:attrNameLst>
                                          <p:attrName>ppt_x</p:attrName>
                                        </p:attrNameLst>
                                      </p:cBhvr>
                                      <p:tavLst>
                                        <p:tav tm="0">
                                          <p:val>
                                            <p:strVal val="0-#ppt_w/2"/>
                                          </p:val>
                                        </p:tav>
                                        <p:tav tm="100000">
                                          <p:val>
                                            <p:strVal val="#ppt_x"/>
                                          </p:val>
                                        </p:tav>
                                      </p:tavLst>
                                    </p:anim>
                                    <p:anim calcmode="lin" valueType="num">
                                      <p:cBhvr additive="base">
                                        <p:cTn id="32" dur="500" fill="hold"/>
                                        <p:tgtEl>
                                          <p:spTgt spid="29"/>
                                        </p:tgtEl>
                                        <p:attrNameLst>
                                          <p:attrName>ppt_y</p:attrName>
                                        </p:attrNameLst>
                                      </p:cBhvr>
                                      <p:tavLst>
                                        <p:tav tm="0">
                                          <p:val>
                                            <p:strVal val="#ppt_y"/>
                                          </p:val>
                                        </p:tav>
                                        <p:tav tm="100000">
                                          <p:val>
                                            <p:strVal val="#ppt_y"/>
                                          </p:val>
                                        </p:tav>
                                      </p:tavLst>
                                    </p:anim>
                                  </p:childTnLst>
                                </p:cTn>
                              </p:par>
                            </p:childTnLst>
                          </p:cTn>
                        </p:par>
                        <p:par>
                          <p:cTn id="33" fill="hold">
                            <p:stCondLst>
                              <p:cond delay="500"/>
                            </p:stCondLst>
                            <p:childTnLst>
                              <p:par>
                                <p:cTn id="34" presetID="22" presetClass="entr" presetSubtype="8" fill="hold" nodeType="afterEffect">
                                  <p:stCondLst>
                                    <p:cond delay="0"/>
                                  </p:stCondLst>
                                  <p:childTnLst>
                                    <p:set>
                                      <p:cBhvr>
                                        <p:cTn id="35" dur="1" fill="hold">
                                          <p:stCondLst>
                                            <p:cond delay="0"/>
                                          </p:stCondLst>
                                        </p:cTn>
                                        <p:tgtEl>
                                          <p:spTgt spid="30"/>
                                        </p:tgtEl>
                                        <p:attrNameLst>
                                          <p:attrName>style.visibility</p:attrName>
                                        </p:attrNameLst>
                                      </p:cBhvr>
                                      <p:to>
                                        <p:strVal val="visible"/>
                                      </p:to>
                                    </p:set>
                                    <p:animEffect transition="in" filter="wipe(left)">
                                      <p:cBhvr>
                                        <p:cTn id="36" dur="500"/>
                                        <p:tgtEl>
                                          <p:spTgt spid="30"/>
                                        </p:tgtEl>
                                      </p:cBhvr>
                                    </p:animEffect>
                                  </p:childTnLst>
                                </p:cTn>
                              </p:par>
                            </p:childTnLst>
                          </p:cTn>
                        </p:par>
                        <p:par>
                          <p:cTn id="37" fill="hold">
                            <p:stCondLst>
                              <p:cond delay="1000"/>
                            </p:stCondLst>
                            <p:childTnLst>
                              <p:par>
                                <p:cTn id="38" presetID="22" presetClass="entr" presetSubtype="8" fill="hold" grpId="0" nodeType="afterEffect">
                                  <p:stCondLst>
                                    <p:cond delay="0"/>
                                  </p:stCondLst>
                                  <p:childTnLst>
                                    <p:set>
                                      <p:cBhvr>
                                        <p:cTn id="39" dur="1" fill="hold">
                                          <p:stCondLst>
                                            <p:cond delay="0"/>
                                          </p:stCondLst>
                                        </p:cTn>
                                        <p:tgtEl>
                                          <p:spTgt spid="22"/>
                                        </p:tgtEl>
                                        <p:attrNameLst>
                                          <p:attrName>style.visibility</p:attrName>
                                        </p:attrNameLst>
                                      </p:cBhvr>
                                      <p:to>
                                        <p:strVal val="visible"/>
                                      </p:to>
                                    </p:set>
                                    <p:animEffect transition="in" filter="wipe(left)">
                                      <p:cBhvr>
                                        <p:cTn id="40" dur="500"/>
                                        <p:tgtEl>
                                          <p:spTgt spid="22"/>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xit" presetSubtype="2" fill="hold" grpId="1" nodeType="clickEffect">
                                  <p:stCondLst>
                                    <p:cond delay="0"/>
                                  </p:stCondLst>
                                  <p:childTnLst>
                                    <p:animEffect transition="out" filter="wipe(right)">
                                      <p:cBhvr>
                                        <p:cTn id="44" dur="500"/>
                                        <p:tgtEl>
                                          <p:spTgt spid="22"/>
                                        </p:tgtEl>
                                      </p:cBhvr>
                                    </p:animEffect>
                                    <p:set>
                                      <p:cBhvr>
                                        <p:cTn id="45" dur="1" fill="hold">
                                          <p:stCondLst>
                                            <p:cond delay="499"/>
                                          </p:stCondLst>
                                        </p:cTn>
                                        <p:tgtEl>
                                          <p:spTgt spid="22"/>
                                        </p:tgtEl>
                                        <p:attrNameLst>
                                          <p:attrName>style.visibility</p:attrName>
                                        </p:attrNameLst>
                                      </p:cBhvr>
                                      <p:to>
                                        <p:strVal val="hidden"/>
                                      </p:to>
                                    </p:set>
                                  </p:childTnLst>
                                </p:cTn>
                              </p:par>
                              <p:par>
                                <p:cTn id="46" presetID="22" presetClass="exit" presetSubtype="4" fill="hold" nodeType="withEffect">
                                  <p:stCondLst>
                                    <p:cond delay="0"/>
                                  </p:stCondLst>
                                  <p:childTnLst>
                                    <p:animEffect transition="out" filter="wipe(down)">
                                      <p:cBhvr>
                                        <p:cTn id="47" dur="500"/>
                                        <p:tgtEl>
                                          <p:spTgt spid="30"/>
                                        </p:tgtEl>
                                      </p:cBhvr>
                                    </p:animEffect>
                                    <p:set>
                                      <p:cBhvr>
                                        <p:cTn id="48" dur="1" fill="hold">
                                          <p:stCondLst>
                                            <p:cond delay="499"/>
                                          </p:stCondLst>
                                        </p:cTn>
                                        <p:tgtEl>
                                          <p:spTgt spid="30"/>
                                        </p:tgtEl>
                                        <p:attrNameLst>
                                          <p:attrName>style.visibility</p:attrName>
                                        </p:attrNameLst>
                                      </p:cBhvr>
                                      <p:to>
                                        <p:strVal val="hidden"/>
                                      </p:to>
                                    </p:set>
                                  </p:childTnLst>
                                </p:cTn>
                              </p:par>
                              <p:par>
                                <p:cTn id="49" presetID="2" presetClass="exit" presetSubtype="8" fill="hold" grpId="1" nodeType="withEffect">
                                  <p:stCondLst>
                                    <p:cond delay="0"/>
                                  </p:stCondLst>
                                  <p:childTnLst>
                                    <p:anim calcmode="lin" valueType="num">
                                      <p:cBhvr additive="base">
                                        <p:cTn id="50" dur="500"/>
                                        <p:tgtEl>
                                          <p:spTgt spid="29"/>
                                        </p:tgtEl>
                                        <p:attrNameLst>
                                          <p:attrName>ppt_x</p:attrName>
                                        </p:attrNameLst>
                                      </p:cBhvr>
                                      <p:tavLst>
                                        <p:tav tm="0">
                                          <p:val>
                                            <p:strVal val="ppt_x"/>
                                          </p:val>
                                        </p:tav>
                                        <p:tav tm="100000">
                                          <p:val>
                                            <p:strVal val="0-ppt_w/2"/>
                                          </p:val>
                                        </p:tav>
                                      </p:tavLst>
                                    </p:anim>
                                    <p:anim calcmode="lin" valueType="num">
                                      <p:cBhvr additive="base">
                                        <p:cTn id="51" dur="500"/>
                                        <p:tgtEl>
                                          <p:spTgt spid="29"/>
                                        </p:tgtEl>
                                        <p:attrNameLst>
                                          <p:attrName>ppt_y</p:attrName>
                                        </p:attrNameLst>
                                      </p:cBhvr>
                                      <p:tavLst>
                                        <p:tav tm="0">
                                          <p:val>
                                            <p:strVal val="ppt_y"/>
                                          </p:val>
                                        </p:tav>
                                        <p:tav tm="100000">
                                          <p:val>
                                            <p:strVal val="ppt_y"/>
                                          </p:val>
                                        </p:tav>
                                      </p:tavLst>
                                    </p:anim>
                                    <p:set>
                                      <p:cBhvr>
                                        <p:cTn id="52" dur="1" fill="hold">
                                          <p:stCondLst>
                                            <p:cond delay="499"/>
                                          </p:stCondLst>
                                        </p:cTn>
                                        <p:tgtEl>
                                          <p:spTgt spid="29"/>
                                        </p:tgtEl>
                                        <p:attrNameLst>
                                          <p:attrName>style.visibility</p:attrName>
                                        </p:attrNameLst>
                                      </p:cBhvr>
                                      <p:to>
                                        <p:strVal val="hidden"/>
                                      </p:to>
                                    </p:set>
                                  </p:childTnLst>
                                </p:cTn>
                              </p:par>
                              <p:par>
                                <p:cTn id="53" presetID="22" presetClass="entr" presetSubtype="2" fill="hold" grpId="0" nodeType="withEffect">
                                  <p:stCondLst>
                                    <p:cond delay="0"/>
                                  </p:stCondLst>
                                  <p:childTnLst>
                                    <p:set>
                                      <p:cBhvr>
                                        <p:cTn id="54" dur="1" fill="hold">
                                          <p:stCondLst>
                                            <p:cond delay="0"/>
                                          </p:stCondLst>
                                        </p:cTn>
                                        <p:tgtEl>
                                          <p:spTgt spid="41"/>
                                        </p:tgtEl>
                                        <p:attrNameLst>
                                          <p:attrName>style.visibility</p:attrName>
                                        </p:attrNameLst>
                                      </p:cBhvr>
                                      <p:to>
                                        <p:strVal val="visible"/>
                                      </p:to>
                                    </p:set>
                                    <p:animEffect transition="in" filter="wipe(right)">
                                      <p:cBhvr>
                                        <p:cTn id="55" dur="500"/>
                                        <p:tgtEl>
                                          <p:spTgt spid="41"/>
                                        </p:tgtEl>
                                      </p:cBhvr>
                                    </p:animEffect>
                                  </p:childTnLst>
                                </p:cTn>
                              </p:par>
                            </p:childTnLst>
                          </p:cTn>
                        </p:par>
                        <p:par>
                          <p:cTn id="56" fill="hold">
                            <p:stCondLst>
                              <p:cond delay="500"/>
                            </p:stCondLst>
                            <p:childTnLst>
                              <p:par>
                                <p:cTn id="57" presetID="22" presetClass="entr" presetSubtype="8" fill="hold" nodeType="afterEffect">
                                  <p:stCondLst>
                                    <p:cond delay="0"/>
                                  </p:stCondLst>
                                  <p:childTnLst>
                                    <p:set>
                                      <p:cBhvr>
                                        <p:cTn id="58" dur="1" fill="hold">
                                          <p:stCondLst>
                                            <p:cond delay="0"/>
                                          </p:stCondLst>
                                        </p:cTn>
                                        <p:tgtEl>
                                          <p:spTgt spid="42"/>
                                        </p:tgtEl>
                                        <p:attrNameLst>
                                          <p:attrName>style.visibility</p:attrName>
                                        </p:attrNameLst>
                                      </p:cBhvr>
                                      <p:to>
                                        <p:strVal val="visible"/>
                                      </p:to>
                                    </p:set>
                                    <p:animEffect transition="in" filter="wipe(left)">
                                      <p:cBhvr>
                                        <p:cTn id="59" dur="500"/>
                                        <p:tgtEl>
                                          <p:spTgt spid="42"/>
                                        </p:tgtEl>
                                      </p:cBhvr>
                                    </p:animEffect>
                                  </p:childTnLst>
                                </p:cTn>
                              </p:par>
                            </p:childTnLst>
                          </p:cTn>
                        </p:par>
                        <p:par>
                          <p:cTn id="60" fill="hold">
                            <p:stCondLst>
                              <p:cond delay="1000"/>
                            </p:stCondLst>
                            <p:childTnLst>
                              <p:par>
                                <p:cTn id="61" presetID="22" presetClass="entr" presetSubtype="8" fill="hold" grpId="0" nodeType="afterEffect">
                                  <p:stCondLst>
                                    <p:cond delay="0"/>
                                  </p:stCondLst>
                                  <p:childTnLst>
                                    <p:set>
                                      <p:cBhvr>
                                        <p:cTn id="62" dur="1" fill="hold">
                                          <p:stCondLst>
                                            <p:cond delay="0"/>
                                          </p:stCondLst>
                                        </p:cTn>
                                        <p:tgtEl>
                                          <p:spTgt spid="21"/>
                                        </p:tgtEl>
                                        <p:attrNameLst>
                                          <p:attrName>style.visibility</p:attrName>
                                        </p:attrNameLst>
                                      </p:cBhvr>
                                      <p:to>
                                        <p:strVal val="visible"/>
                                      </p:to>
                                    </p:set>
                                    <p:animEffect transition="in" filter="wipe(left)">
                                      <p:cBhvr>
                                        <p:cTn id="63" dur="500"/>
                                        <p:tgtEl>
                                          <p:spTgt spid="21"/>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xit" presetSubtype="2" fill="hold" grpId="1" nodeType="clickEffect">
                                  <p:stCondLst>
                                    <p:cond delay="0"/>
                                  </p:stCondLst>
                                  <p:childTnLst>
                                    <p:animEffect transition="out" filter="wipe(right)">
                                      <p:cBhvr>
                                        <p:cTn id="67" dur="500"/>
                                        <p:tgtEl>
                                          <p:spTgt spid="21"/>
                                        </p:tgtEl>
                                      </p:cBhvr>
                                    </p:animEffect>
                                    <p:set>
                                      <p:cBhvr>
                                        <p:cTn id="68" dur="1" fill="hold">
                                          <p:stCondLst>
                                            <p:cond delay="499"/>
                                          </p:stCondLst>
                                        </p:cTn>
                                        <p:tgtEl>
                                          <p:spTgt spid="21"/>
                                        </p:tgtEl>
                                        <p:attrNameLst>
                                          <p:attrName>style.visibility</p:attrName>
                                        </p:attrNameLst>
                                      </p:cBhvr>
                                      <p:to>
                                        <p:strVal val="hidden"/>
                                      </p:to>
                                    </p:set>
                                  </p:childTnLst>
                                </p:cTn>
                              </p:par>
                              <p:par>
                                <p:cTn id="69" presetID="22" presetClass="exit" presetSubtype="2" fill="hold" nodeType="withEffect">
                                  <p:stCondLst>
                                    <p:cond delay="0"/>
                                  </p:stCondLst>
                                  <p:childTnLst>
                                    <p:animEffect transition="out" filter="wipe(right)">
                                      <p:cBhvr>
                                        <p:cTn id="70" dur="500"/>
                                        <p:tgtEl>
                                          <p:spTgt spid="42"/>
                                        </p:tgtEl>
                                      </p:cBhvr>
                                    </p:animEffect>
                                    <p:set>
                                      <p:cBhvr>
                                        <p:cTn id="71" dur="1" fill="hold">
                                          <p:stCondLst>
                                            <p:cond delay="499"/>
                                          </p:stCondLst>
                                        </p:cTn>
                                        <p:tgtEl>
                                          <p:spTgt spid="42"/>
                                        </p:tgtEl>
                                        <p:attrNameLst>
                                          <p:attrName>style.visibility</p:attrName>
                                        </p:attrNameLst>
                                      </p:cBhvr>
                                      <p:to>
                                        <p:strVal val="hidden"/>
                                      </p:to>
                                    </p:set>
                                  </p:childTnLst>
                                </p:cTn>
                              </p:par>
                              <p:par>
                                <p:cTn id="72" presetID="22" presetClass="exit" presetSubtype="2" fill="hold" grpId="1" nodeType="withEffect">
                                  <p:stCondLst>
                                    <p:cond delay="0"/>
                                  </p:stCondLst>
                                  <p:childTnLst>
                                    <p:animEffect transition="out" filter="wipe(right)">
                                      <p:cBhvr>
                                        <p:cTn id="73" dur="500"/>
                                        <p:tgtEl>
                                          <p:spTgt spid="41"/>
                                        </p:tgtEl>
                                      </p:cBhvr>
                                    </p:animEffect>
                                    <p:set>
                                      <p:cBhvr>
                                        <p:cTn id="74" dur="1" fill="hold">
                                          <p:stCondLst>
                                            <p:cond delay="499"/>
                                          </p:stCondLst>
                                        </p:cTn>
                                        <p:tgtEl>
                                          <p:spTgt spid="41"/>
                                        </p:tgtEl>
                                        <p:attrNameLst>
                                          <p:attrName>style.visibility</p:attrName>
                                        </p:attrNameLst>
                                      </p:cBhvr>
                                      <p:to>
                                        <p:strVal val="hidden"/>
                                      </p:to>
                                    </p:set>
                                  </p:childTnLst>
                                </p:cTn>
                              </p:par>
                              <p:par>
                                <p:cTn id="75" presetID="2" presetClass="entr" presetSubtype="8" fill="hold" grpId="0" nodeType="withEffect">
                                  <p:stCondLst>
                                    <p:cond delay="0"/>
                                  </p:stCondLst>
                                  <p:childTnLst>
                                    <p:set>
                                      <p:cBhvr>
                                        <p:cTn id="76" dur="1" fill="hold">
                                          <p:stCondLst>
                                            <p:cond delay="0"/>
                                          </p:stCondLst>
                                        </p:cTn>
                                        <p:tgtEl>
                                          <p:spTgt spid="43"/>
                                        </p:tgtEl>
                                        <p:attrNameLst>
                                          <p:attrName>style.visibility</p:attrName>
                                        </p:attrNameLst>
                                      </p:cBhvr>
                                      <p:to>
                                        <p:strVal val="visible"/>
                                      </p:to>
                                    </p:set>
                                    <p:anim calcmode="lin" valueType="num">
                                      <p:cBhvr additive="base">
                                        <p:cTn id="77" dur="500" fill="hold"/>
                                        <p:tgtEl>
                                          <p:spTgt spid="43"/>
                                        </p:tgtEl>
                                        <p:attrNameLst>
                                          <p:attrName>ppt_x</p:attrName>
                                        </p:attrNameLst>
                                      </p:cBhvr>
                                      <p:tavLst>
                                        <p:tav tm="0">
                                          <p:val>
                                            <p:strVal val="0-#ppt_w/2"/>
                                          </p:val>
                                        </p:tav>
                                        <p:tav tm="100000">
                                          <p:val>
                                            <p:strVal val="#ppt_x"/>
                                          </p:val>
                                        </p:tav>
                                      </p:tavLst>
                                    </p:anim>
                                    <p:anim calcmode="lin" valueType="num">
                                      <p:cBhvr additive="base">
                                        <p:cTn id="78" dur="500" fill="hold"/>
                                        <p:tgtEl>
                                          <p:spTgt spid="43"/>
                                        </p:tgtEl>
                                        <p:attrNameLst>
                                          <p:attrName>ppt_y</p:attrName>
                                        </p:attrNameLst>
                                      </p:cBhvr>
                                      <p:tavLst>
                                        <p:tav tm="0">
                                          <p:val>
                                            <p:strVal val="#ppt_y"/>
                                          </p:val>
                                        </p:tav>
                                        <p:tav tm="100000">
                                          <p:val>
                                            <p:strVal val="#ppt_y"/>
                                          </p:val>
                                        </p:tav>
                                      </p:tavLst>
                                    </p:anim>
                                  </p:childTnLst>
                                </p:cTn>
                              </p:par>
                            </p:childTnLst>
                          </p:cTn>
                        </p:par>
                        <p:par>
                          <p:cTn id="79" fill="hold">
                            <p:stCondLst>
                              <p:cond delay="500"/>
                            </p:stCondLst>
                            <p:childTnLst>
                              <p:par>
                                <p:cTn id="80" presetID="22" presetClass="entr" presetSubtype="4" fill="hold" nodeType="afterEffect">
                                  <p:stCondLst>
                                    <p:cond delay="0"/>
                                  </p:stCondLst>
                                  <p:childTnLst>
                                    <p:set>
                                      <p:cBhvr>
                                        <p:cTn id="81" dur="1" fill="hold">
                                          <p:stCondLst>
                                            <p:cond delay="0"/>
                                          </p:stCondLst>
                                        </p:cTn>
                                        <p:tgtEl>
                                          <p:spTgt spid="44"/>
                                        </p:tgtEl>
                                        <p:attrNameLst>
                                          <p:attrName>style.visibility</p:attrName>
                                        </p:attrNameLst>
                                      </p:cBhvr>
                                      <p:to>
                                        <p:strVal val="visible"/>
                                      </p:to>
                                    </p:set>
                                    <p:animEffect transition="in" filter="wipe(down)">
                                      <p:cBhvr>
                                        <p:cTn id="82" dur="500"/>
                                        <p:tgtEl>
                                          <p:spTgt spid="44"/>
                                        </p:tgtEl>
                                      </p:cBhvr>
                                    </p:animEffect>
                                  </p:childTnLst>
                                </p:cTn>
                              </p:par>
                            </p:childTnLst>
                          </p:cTn>
                        </p:par>
                        <p:par>
                          <p:cTn id="83" fill="hold">
                            <p:stCondLst>
                              <p:cond delay="1000"/>
                            </p:stCondLst>
                            <p:childTnLst>
                              <p:par>
                                <p:cTn id="84" presetID="22" presetClass="entr" presetSubtype="8" fill="hold" grpId="0" nodeType="afterEffect">
                                  <p:stCondLst>
                                    <p:cond delay="0"/>
                                  </p:stCondLst>
                                  <p:childTnLst>
                                    <p:set>
                                      <p:cBhvr>
                                        <p:cTn id="85" dur="1" fill="hold">
                                          <p:stCondLst>
                                            <p:cond delay="0"/>
                                          </p:stCondLst>
                                        </p:cTn>
                                        <p:tgtEl>
                                          <p:spTgt spid="24"/>
                                        </p:tgtEl>
                                        <p:attrNameLst>
                                          <p:attrName>style.visibility</p:attrName>
                                        </p:attrNameLst>
                                      </p:cBhvr>
                                      <p:to>
                                        <p:strVal val="visible"/>
                                      </p:to>
                                    </p:set>
                                    <p:animEffect transition="in" filter="wipe(left)">
                                      <p:cBhvr>
                                        <p:cTn id="86" dur="500"/>
                                        <p:tgtEl>
                                          <p:spTgt spid="24"/>
                                        </p:tgtEl>
                                      </p:cBhvr>
                                    </p:animEffect>
                                  </p:childTnLst>
                                </p:cTn>
                              </p:par>
                            </p:childTnLst>
                          </p:cTn>
                        </p:par>
                      </p:childTnLst>
                    </p:cTn>
                  </p:par>
                  <p:par>
                    <p:cTn id="87" fill="hold">
                      <p:stCondLst>
                        <p:cond delay="indefinite"/>
                      </p:stCondLst>
                      <p:childTnLst>
                        <p:par>
                          <p:cTn id="88" fill="hold">
                            <p:stCondLst>
                              <p:cond delay="0"/>
                            </p:stCondLst>
                            <p:childTnLst>
                              <p:par>
                                <p:cTn id="89" presetID="22" presetClass="exit" presetSubtype="2" fill="hold" grpId="1" nodeType="clickEffect">
                                  <p:stCondLst>
                                    <p:cond delay="0"/>
                                  </p:stCondLst>
                                  <p:childTnLst>
                                    <p:animEffect transition="out" filter="wipe(right)">
                                      <p:cBhvr>
                                        <p:cTn id="90" dur="500"/>
                                        <p:tgtEl>
                                          <p:spTgt spid="24"/>
                                        </p:tgtEl>
                                      </p:cBhvr>
                                    </p:animEffect>
                                    <p:set>
                                      <p:cBhvr>
                                        <p:cTn id="91" dur="1" fill="hold">
                                          <p:stCondLst>
                                            <p:cond delay="499"/>
                                          </p:stCondLst>
                                        </p:cTn>
                                        <p:tgtEl>
                                          <p:spTgt spid="24"/>
                                        </p:tgtEl>
                                        <p:attrNameLst>
                                          <p:attrName>style.visibility</p:attrName>
                                        </p:attrNameLst>
                                      </p:cBhvr>
                                      <p:to>
                                        <p:strVal val="hidden"/>
                                      </p:to>
                                    </p:set>
                                  </p:childTnLst>
                                </p:cTn>
                              </p:par>
                              <p:par>
                                <p:cTn id="92" presetID="22" presetClass="exit" presetSubtype="2" fill="hold" nodeType="withEffect">
                                  <p:stCondLst>
                                    <p:cond delay="0"/>
                                  </p:stCondLst>
                                  <p:childTnLst>
                                    <p:animEffect transition="out" filter="wipe(right)">
                                      <p:cBhvr>
                                        <p:cTn id="93" dur="500"/>
                                        <p:tgtEl>
                                          <p:spTgt spid="44"/>
                                        </p:tgtEl>
                                      </p:cBhvr>
                                    </p:animEffect>
                                    <p:set>
                                      <p:cBhvr>
                                        <p:cTn id="94" dur="1" fill="hold">
                                          <p:stCondLst>
                                            <p:cond delay="499"/>
                                          </p:stCondLst>
                                        </p:cTn>
                                        <p:tgtEl>
                                          <p:spTgt spid="44"/>
                                        </p:tgtEl>
                                        <p:attrNameLst>
                                          <p:attrName>style.visibility</p:attrName>
                                        </p:attrNameLst>
                                      </p:cBhvr>
                                      <p:to>
                                        <p:strVal val="hidden"/>
                                      </p:to>
                                    </p:set>
                                  </p:childTnLst>
                                </p:cTn>
                              </p:par>
                              <p:par>
                                <p:cTn id="95" presetID="2" presetClass="exit" presetSubtype="8" fill="hold" grpId="1" nodeType="withEffect">
                                  <p:stCondLst>
                                    <p:cond delay="0"/>
                                  </p:stCondLst>
                                  <p:childTnLst>
                                    <p:anim calcmode="lin" valueType="num">
                                      <p:cBhvr additive="base">
                                        <p:cTn id="96" dur="500"/>
                                        <p:tgtEl>
                                          <p:spTgt spid="43"/>
                                        </p:tgtEl>
                                        <p:attrNameLst>
                                          <p:attrName>ppt_x</p:attrName>
                                        </p:attrNameLst>
                                      </p:cBhvr>
                                      <p:tavLst>
                                        <p:tav tm="0">
                                          <p:val>
                                            <p:strVal val="ppt_x"/>
                                          </p:val>
                                        </p:tav>
                                        <p:tav tm="100000">
                                          <p:val>
                                            <p:strVal val="0-ppt_w/2"/>
                                          </p:val>
                                        </p:tav>
                                      </p:tavLst>
                                    </p:anim>
                                    <p:anim calcmode="lin" valueType="num">
                                      <p:cBhvr additive="base">
                                        <p:cTn id="97" dur="500"/>
                                        <p:tgtEl>
                                          <p:spTgt spid="43"/>
                                        </p:tgtEl>
                                        <p:attrNameLst>
                                          <p:attrName>ppt_y</p:attrName>
                                        </p:attrNameLst>
                                      </p:cBhvr>
                                      <p:tavLst>
                                        <p:tav tm="0">
                                          <p:val>
                                            <p:strVal val="ppt_y"/>
                                          </p:val>
                                        </p:tav>
                                        <p:tav tm="100000">
                                          <p:val>
                                            <p:strVal val="ppt_y"/>
                                          </p:val>
                                        </p:tav>
                                      </p:tavLst>
                                    </p:anim>
                                    <p:set>
                                      <p:cBhvr>
                                        <p:cTn id="98" dur="1" fill="hold">
                                          <p:stCondLst>
                                            <p:cond delay="499"/>
                                          </p:stCondLst>
                                        </p:cTn>
                                        <p:tgtEl>
                                          <p:spTgt spid="43"/>
                                        </p:tgtEl>
                                        <p:attrNameLst>
                                          <p:attrName>style.visibility</p:attrName>
                                        </p:attrNameLst>
                                      </p:cBhvr>
                                      <p:to>
                                        <p:strVal val="hidden"/>
                                      </p:to>
                                    </p:set>
                                  </p:childTnLst>
                                </p:cTn>
                              </p:par>
                              <p:par>
                                <p:cTn id="99" presetID="2" presetClass="entr" presetSubtype="2" fill="hold" grpId="0" nodeType="withEffect">
                                  <p:stCondLst>
                                    <p:cond delay="0"/>
                                  </p:stCondLst>
                                  <p:childTnLst>
                                    <p:set>
                                      <p:cBhvr>
                                        <p:cTn id="100" dur="1" fill="hold">
                                          <p:stCondLst>
                                            <p:cond delay="0"/>
                                          </p:stCondLst>
                                        </p:cTn>
                                        <p:tgtEl>
                                          <p:spTgt spid="45"/>
                                        </p:tgtEl>
                                        <p:attrNameLst>
                                          <p:attrName>style.visibility</p:attrName>
                                        </p:attrNameLst>
                                      </p:cBhvr>
                                      <p:to>
                                        <p:strVal val="visible"/>
                                      </p:to>
                                    </p:set>
                                    <p:anim calcmode="lin" valueType="num">
                                      <p:cBhvr additive="base">
                                        <p:cTn id="101" dur="500" fill="hold"/>
                                        <p:tgtEl>
                                          <p:spTgt spid="45"/>
                                        </p:tgtEl>
                                        <p:attrNameLst>
                                          <p:attrName>ppt_x</p:attrName>
                                        </p:attrNameLst>
                                      </p:cBhvr>
                                      <p:tavLst>
                                        <p:tav tm="0">
                                          <p:val>
                                            <p:strVal val="1+#ppt_w/2"/>
                                          </p:val>
                                        </p:tav>
                                        <p:tav tm="100000">
                                          <p:val>
                                            <p:strVal val="#ppt_x"/>
                                          </p:val>
                                        </p:tav>
                                      </p:tavLst>
                                    </p:anim>
                                    <p:anim calcmode="lin" valueType="num">
                                      <p:cBhvr additive="base">
                                        <p:cTn id="102" dur="500" fill="hold"/>
                                        <p:tgtEl>
                                          <p:spTgt spid="45"/>
                                        </p:tgtEl>
                                        <p:attrNameLst>
                                          <p:attrName>ppt_y</p:attrName>
                                        </p:attrNameLst>
                                      </p:cBhvr>
                                      <p:tavLst>
                                        <p:tav tm="0">
                                          <p:val>
                                            <p:strVal val="#ppt_y"/>
                                          </p:val>
                                        </p:tav>
                                        <p:tav tm="100000">
                                          <p:val>
                                            <p:strVal val="#ppt_y"/>
                                          </p:val>
                                        </p:tav>
                                      </p:tavLst>
                                    </p:anim>
                                  </p:childTnLst>
                                </p:cTn>
                              </p:par>
                            </p:childTnLst>
                          </p:cTn>
                        </p:par>
                        <p:par>
                          <p:cTn id="103" fill="hold">
                            <p:stCondLst>
                              <p:cond delay="500"/>
                            </p:stCondLst>
                            <p:childTnLst>
                              <p:par>
                                <p:cTn id="104" presetID="22" presetClass="entr" presetSubtype="1" fill="hold" nodeType="afterEffect">
                                  <p:stCondLst>
                                    <p:cond delay="0"/>
                                  </p:stCondLst>
                                  <p:childTnLst>
                                    <p:set>
                                      <p:cBhvr>
                                        <p:cTn id="105" dur="1" fill="hold">
                                          <p:stCondLst>
                                            <p:cond delay="0"/>
                                          </p:stCondLst>
                                        </p:cTn>
                                        <p:tgtEl>
                                          <p:spTgt spid="46"/>
                                        </p:tgtEl>
                                        <p:attrNameLst>
                                          <p:attrName>style.visibility</p:attrName>
                                        </p:attrNameLst>
                                      </p:cBhvr>
                                      <p:to>
                                        <p:strVal val="visible"/>
                                      </p:to>
                                    </p:set>
                                    <p:animEffect transition="in" filter="wipe(up)">
                                      <p:cBhvr>
                                        <p:cTn id="106" dur="500"/>
                                        <p:tgtEl>
                                          <p:spTgt spid="46"/>
                                        </p:tgtEl>
                                      </p:cBhvr>
                                    </p:animEffect>
                                  </p:childTnLst>
                                </p:cTn>
                              </p:par>
                            </p:childTnLst>
                          </p:cTn>
                        </p:par>
                        <p:par>
                          <p:cTn id="107" fill="hold">
                            <p:stCondLst>
                              <p:cond delay="1000"/>
                            </p:stCondLst>
                            <p:childTnLst>
                              <p:par>
                                <p:cTn id="108" presetID="22" presetClass="entr" presetSubtype="1" fill="hold" grpId="0" nodeType="afterEffect">
                                  <p:stCondLst>
                                    <p:cond delay="0"/>
                                  </p:stCondLst>
                                  <p:childTnLst>
                                    <p:set>
                                      <p:cBhvr>
                                        <p:cTn id="109" dur="1" fill="hold">
                                          <p:stCondLst>
                                            <p:cond delay="0"/>
                                          </p:stCondLst>
                                        </p:cTn>
                                        <p:tgtEl>
                                          <p:spTgt spid="12"/>
                                        </p:tgtEl>
                                        <p:attrNameLst>
                                          <p:attrName>style.visibility</p:attrName>
                                        </p:attrNameLst>
                                      </p:cBhvr>
                                      <p:to>
                                        <p:strVal val="visible"/>
                                      </p:to>
                                    </p:set>
                                    <p:animEffect transition="in" filter="wipe(up)">
                                      <p:cBhvr>
                                        <p:cTn id="110" dur="500"/>
                                        <p:tgtEl>
                                          <p:spTgt spid="12"/>
                                        </p:tgtEl>
                                      </p:cBhvr>
                                    </p:animEffect>
                                  </p:childTnLst>
                                </p:cTn>
                              </p:par>
                            </p:childTnLst>
                          </p:cTn>
                        </p:par>
                      </p:childTnLst>
                    </p:cTn>
                  </p:par>
                  <p:par>
                    <p:cTn id="111" fill="hold">
                      <p:stCondLst>
                        <p:cond delay="indefinite"/>
                      </p:stCondLst>
                      <p:childTnLst>
                        <p:par>
                          <p:cTn id="112" fill="hold">
                            <p:stCondLst>
                              <p:cond delay="0"/>
                            </p:stCondLst>
                            <p:childTnLst>
                              <p:par>
                                <p:cTn id="113" presetID="22" presetClass="exit" presetSubtype="4" fill="hold" grpId="1" nodeType="clickEffect">
                                  <p:stCondLst>
                                    <p:cond delay="0"/>
                                  </p:stCondLst>
                                  <p:childTnLst>
                                    <p:animEffect transition="out" filter="wipe(down)">
                                      <p:cBhvr>
                                        <p:cTn id="114" dur="500"/>
                                        <p:tgtEl>
                                          <p:spTgt spid="12"/>
                                        </p:tgtEl>
                                      </p:cBhvr>
                                    </p:animEffect>
                                    <p:set>
                                      <p:cBhvr>
                                        <p:cTn id="115" dur="1" fill="hold">
                                          <p:stCondLst>
                                            <p:cond delay="499"/>
                                          </p:stCondLst>
                                        </p:cTn>
                                        <p:tgtEl>
                                          <p:spTgt spid="12"/>
                                        </p:tgtEl>
                                        <p:attrNameLst>
                                          <p:attrName>style.visibility</p:attrName>
                                        </p:attrNameLst>
                                      </p:cBhvr>
                                      <p:to>
                                        <p:strVal val="hidden"/>
                                      </p:to>
                                    </p:set>
                                  </p:childTnLst>
                                </p:cTn>
                              </p:par>
                              <p:par>
                                <p:cTn id="116" presetID="22" presetClass="exit" presetSubtype="4" fill="hold" nodeType="withEffect">
                                  <p:stCondLst>
                                    <p:cond delay="0"/>
                                  </p:stCondLst>
                                  <p:childTnLst>
                                    <p:animEffect transition="out" filter="wipe(down)">
                                      <p:cBhvr>
                                        <p:cTn id="117" dur="500"/>
                                        <p:tgtEl>
                                          <p:spTgt spid="46"/>
                                        </p:tgtEl>
                                      </p:cBhvr>
                                    </p:animEffect>
                                    <p:set>
                                      <p:cBhvr>
                                        <p:cTn id="118" dur="1" fill="hold">
                                          <p:stCondLst>
                                            <p:cond delay="499"/>
                                          </p:stCondLst>
                                        </p:cTn>
                                        <p:tgtEl>
                                          <p:spTgt spid="46"/>
                                        </p:tgtEl>
                                        <p:attrNameLst>
                                          <p:attrName>style.visibility</p:attrName>
                                        </p:attrNameLst>
                                      </p:cBhvr>
                                      <p:to>
                                        <p:strVal val="hidden"/>
                                      </p:to>
                                    </p:set>
                                  </p:childTnLst>
                                </p:cTn>
                              </p:par>
                              <p:par>
                                <p:cTn id="119" presetID="2" presetClass="exit" presetSubtype="2" fill="hold" grpId="1" nodeType="withEffect">
                                  <p:stCondLst>
                                    <p:cond delay="0"/>
                                  </p:stCondLst>
                                  <p:childTnLst>
                                    <p:anim calcmode="lin" valueType="num">
                                      <p:cBhvr additive="base">
                                        <p:cTn id="120" dur="500"/>
                                        <p:tgtEl>
                                          <p:spTgt spid="45"/>
                                        </p:tgtEl>
                                        <p:attrNameLst>
                                          <p:attrName>ppt_x</p:attrName>
                                        </p:attrNameLst>
                                      </p:cBhvr>
                                      <p:tavLst>
                                        <p:tav tm="0">
                                          <p:val>
                                            <p:strVal val="ppt_x"/>
                                          </p:val>
                                        </p:tav>
                                        <p:tav tm="100000">
                                          <p:val>
                                            <p:strVal val="1+ppt_w/2"/>
                                          </p:val>
                                        </p:tav>
                                      </p:tavLst>
                                    </p:anim>
                                    <p:anim calcmode="lin" valueType="num">
                                      <p:cBhvr additive="base">
                                        <p:cTn id="121" dur="500"/>
                                        <p:tgtEl>
                                          <p:spTgt spid="45"/>
                                        </p:tgtEl>
                                        <p:attrNameLst>
                                          <p:attrName>ppt_y</p:attrName>
                                        </p:attrNameLst>
                                      </p:cBhvr>
                                      <p:tavLst>
                                        <p:tav tm="0">
                                          <p:val>
                                            <p:strVal val="ppt_y"/>
                                          </p:val>
                                        </p:tav>
                                        <p:tav tm="100000">
                                          <p:val>
                                            <p:strVal val="ppt_y"/>
                                          </p:val>
                                        </p:tav>
                                      </p:tavLst>
                                    </p:anim>
                                    <p:set>
                                      <p:cBhvr>
                                        <p:cTn id="122" dur="1" fill="hold">
                                          <p:stCondLst>
                                            <p:cond delay="499"/>
                                          </p:stCondLst>
                                        </p:cTn>
                                        <p:tgtEl>
                                          <p:spTgt spid="4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2" grpId="1" animBg="1"/>
      <p:bldP spid="21" grpId="0" animBg="1"/>
      <p:bldP spid="21" grpId="1" animBg="1"/>
      <p:bldP spid="22" grpId="0" animBg="1"/>
      <p:bldP spid="22" grpId="1" animBg="1"/>
      <p:bldP spid="23" grpId="0" animBg="1"/>
      <p:bldP spid="23" grpId="1" animBg="1"/>
      <p:bldP spid="24" grpId="0" animBg="1"/>
      <p:bldP spid="24" grpId="1" animBg="1"/>
      <p:bldP spid="25" grpId="0" animBg="1"/>
      <p:bldP spid="25" grpId="1" animBg="1"/>
      <p:bldP spid="29" grpId="0" animBg="1"/>
      <p:bldP spid="29" grpId="1" animBg="1"/>
      <p:bldP spid="41" grpId="0" animBg="1"/>
      <p:bldP spid="41" grpId="1" animBg="1"/>
      <p:bldP spid="43" grpId="0" animBg="1"/>
      <p:bldP spid="43" grpId="1" animBg="1"/>
      <p:bldP spid="45" grpId="0" animBg="1"/>
      <p:bldP spid="45" grpId="1"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496FEF2-9430-44BD-9BF7-B7AD61E5E3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36361" y="1564815"/>
            <a:ext cx="8303236" cy="5022054"/>
          </a:xfrm>
          <a:prstGeom prst="rect">
            <a:avLst/>
          </a:prstGeom>
        </p:spPr>
      </p:pic>
      <p:sp>
        <p:nvSpPr>
          <p:cNvPr id="3" name="TextBox 2">
            <a:extLst>
              <a:ext uri="{FF2B5EF4-FFF2-40B4-BE49-F238E27FC236}">
                <a16:creationId xmlns:a16="http://schemas.microsoft.com/office/drawing/2014/main" id="{B2C33CF0-ED5A-4F56-88CD-BC8A261839F2}"/>
              </a:ext>
            </a:extLst>
          </p:cNvPr>
          <p:cNvSpPr txBox="1"/>
          <p:nvPr/>
        </p:nvSpPr>
        <p:spPr>
          <a:xfrm>
            <a:off x="190502" y="123825"/>
            <a:ext cx="3411577" cy="400110"/>
          </a:xfrm>
          <a:prstGeom prst="rect">
            <a:avLst/>
          </a:prstGeom>
          <a:solidFill>
            <a:schemeClr val="bg1"/>
          </a:solidFill>
          <a:effectLst>
            <a:glow rad="101600">
              <a:schemeClr val="accent6">
                <a:satMod val="175000"/>
                <a:alpha val="40000"/>
              </a:schemeClr>
            </a:glow>
            <a:softEdge rad="31750"/>
          </a:effectLst>
        </p:spPr>
        <p:txBody>
          <a:bodyPr wrap="square" rtlCol="0">
            <a:spAutoFit/>
          </a:bodyPr>
          <a:lstStyle/>
          <a:p>
            <a:r>
              <a:rPr lang="en-CA" sz="2000" dirty="0"/>
              <a:t>Navigating Using the Keyboard</a:t>
            </a:r>
          </a:p>
        </p:txBody>
      </p:sp>
      <p:grpSp>
        <p:nvGrpSpPr>
          <p:cNvPr id="21" name="Group 20">
            <a:extLst>
              <a:ext uri="{FF2B5EF4-FFF2-40B4-BE49-F238E27FC236}">
                <a16:creationId xmlns:a16="http://schemas.microsoft.com/office/drawing/2014/main" id="{D1982924-3D70-4726-B454-5F15FE91B104}"/>
              </a:ext>
            </a:extLst>
          </p:cNvPr>
          <p:cNvGrpSpPr/>
          <p:nvPr/>
        </p:nvGrpSpPr>
        <p:grpSpPr>
          <a:xfrm>
            <a:off x="8572917" y="3505727"/>
            <a:ext cx="918808" cy="369332"/>
            <a:chOff x="789818" y="3838575"/>
            <a:chExt cx="1162807" cy="369332"/>
          </a:xfrm>
          <a:solidFill>
            <a:srgbClr val="FFFFCD"/>
          </a:solidFill>
        </p:grpSpPr>
        <p:sp>
          <p:nvSpPr>
            <p:cNvPr id="15" name="TextBox 14">
              <a:extLst>
                <a:ext uri="{FF2B5EF4-FFF2-40B4-BE49-F238E27FC236}">
                  <a16:creationId xmlns:a16="http://schemas.microsoft.com/office/drawing/2014/main" id="{6BB60A58-E050-488C-AE60-8A714E6AD582}"/>
                </a:ext>
              </a:extLst>
            </p:cNvPr>
            <p:cNvSpPr txBox="1"/>
            <p:nvPr/>
          </p:nvSpPr>
          <p:spPr>
            <a:xfrm>
              <a:off x="789818" y="3838575"/>
              <a:ext cx="1162807" cy="369332"/>
            </a:xfrm>
            <a:prstGeom prst="rect">
              <a:avLst/>
            </a:prstGeom>
            <a:grpFill/>
            <a:ln w="12700">
              <a:solidFill>
                <a:schemeClr val="tx1"/>
              </a:solidFill>
            </a:ln>
          </p:spPr>
          <p:txBody>
            <a:bodyPr wrap="square" rtlCol="0">
              <a:spAutoFit/>
            </a:bodyPr>
            <a:lstStyle/>
            <a:p>
              <a:pPr algn="ctr"/>
              <a:r>
                <a:rPr lang="en-CA" dirty="0"/>
                <a:t>Tab    |</a:t>
              </a:r>
              <a:endParaRPr lang="en-GB" dirty="0"/>
            </a:p>
          </p:txBody>
        </p:sp>
        <p:cxnSp>
          <p:nvCxnSpPr>
            <p:cNvPr id="18" name="Straight Arrow Connector 17">
              <a:extLst>
                <a:ext uri="{FF2B5EF4-FFF2-40B4-BE49-F238E27FC236}">
                  <a16:creationId xmlns:a16="http://schemas.microsoft.com/office/drawing/2014/main" id="{D37DCEE3-58B9-4052-9513-71C826EE0650}"/>
                </a:ext>
              </a:extLst>
            </p:cNvPr>
            <p:cNvCxnSpPr>
              <a:cxnSpLocks/>
            </p:cNvCxnSpPr>
            <p:nvPr/>
          </p:nvCxnSpPr>
          <p:spPr>
            <a:xfrm>
              <a:off x="1447800" y="4030623"/>
              <a:ext cx="219075" cy="0"/>
            </a:xfrm>
            <a:prstGeom prst="straightConnector1">
              <a:avLst/>
            </a:prstGeom>
            <a:grpFill/>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2" name="Group 21">
            <a:extLst>
              <a:ext uri="{FF2B5EF4-FFF2-40B4-BE49-F238E27FC236}">
                <a16:creationId xmlns:a16="http://schemas.microsoft.com/office/drawing/2014/main" id="{5351CCF2-CDA9-4DFA-A080-4247D9A30B67}"/>
              </a:ext>
            </a:extLst>
          </p:cNvPr>
          <p:cNvGrpSpPr/>
          <p:nvPr/>
        </p:nvGrpSpPr>
        <p:grpSpPr>
          <a:xfrm>
            <a:off x="2165096" y="3505727"/>
            <a:ext cx="1436983" cy="369332"/>
            <a:chOff x="231002" y="3838575"/>
            <a:chExt cx="1721624" cy="369332"/>
          </a:xfrm>
          <a:solidFill>
            <a:srgbClr val="FFFFCD"/>
          </a:solidFill>
        </p:grpSpPr>
        <p:sp>
          <p:nvSpPr>
            <p:cNvPr id="23" name="TextBox 22">
              <a:extLst>
                <a:ext uri="{FF2B5EF4-FFF2-40B4-BE49-F238E27FC236}">
                  <a16:creationId xmlns:a16="http://schemas.microsoft.com/office/drawing/2014/main" id="{3470FC15-16D7-4EFD-BA2A-EC83D491E7A3}"/>
                </a:ext>
              </a:extLst>
            </p:cNvPr>
            <p:cNvSpPr txBox="1"/>
            <p:nvPr/>
          </p:nvSpPr>
          <p:spPr>
            <a:xfrm>
              <a:off x="231002" y="3838575"/>
              <a:ext cx="1721624" cy="369332"/>
            </a:xfrm>
            <a:prstGeom prst="rect">
              <a:avLst/>
            </a:prstGeom>
            <a:grpFill/>
            <a:ln w="12700">
              <a:solidFill>
                <a:schemeClr val="tx1"/>
              </a:solidFill>
            </a:ln>
          </p:spPr>
          <p:txBody>
            <a:bodyPr wrap="square" rtlCol="0">
              <a:spAutoFit/>
            </a:bodyPr>
            <a:lstStyle/>
            <a:p>
              <a:pPr algn="ctr"/>
              <a:r>
                <a:rPr lang="en-CA" dirty="0"/>
                <a:t>|   Shift Tab</a:t>
              </a:r>
              <a:endParaRPr lang="en-GB" dirty="0"/>
            </a:p>
          </p:txBody>
        </p:sp>
        <p:cxnSp>
          <p:nvCxnSpPr>
            <p:cNvPr id="24" name="Straight Arrow Connector 23">
              <a:extLst>
                <a:ext uri="{FF2B5EF4-FFF2-40B4-BE49-F238E27FC236}">
                  <a16:creationId xmlns:a16="http://schemas.microsoft.com/office/drawing/2014/main" id="{BEE3562C-252F-47B8-96B9-DDBE6A44E686}"/>
                </a:ext>
              </a:extLst>
            </p:cNvPr>
            <p:cNvCxnSpPr>
              <a:cxnSpLocks/>
            </p:cNvCxnSpPr>
            <p:nvPr/>
          </p:nvCxnSpPr>
          <p:spPr>
            <a:xfrm flipH="1">
              <a:off x="442240" y="4029433"/>
              <a:ext cx="235156" cy="0"/>
            </a:xfrm>
            <a:prstGeom prst="straightConnector1">
              <a:avLst/>
            </a:prstGeom>
            <a:grpFill/>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14" name="Slide Number Placeholder 2">
            <a:extLst>
              <a:ext uri="{FF2B5EF4-FFF2-40B4-BE49-F238E27FC236}">
                <a16:creationId xmlns:a16="http://schemas.microsoft.com/office/drawing/2014/main" id="{81F5501A-7C6F-4F06-AA91-601FEE9CC434}"/>
              </a:ext>
            </a:extLst>
          </p:cNvPr>
          <p:cNvSpPr>
            <a:spLocks noGrp="1"/>
          </p:cNvSpPr>
          <p:nvPr>
            <p:ph type="sldNum" sz="quarter" idx="12"/>
          </p:nvPr>
        </p:nvSpPr>
        <p:spPr>
          <a:xfrm>
            <a:off x="-73371" y="6619190"/>
            <a:ext cx="732395" cy="239326"/>
          </a:xfrm>
        </p:spPr>
        <p:txBody>
          <a:bodyPr/>
          <a:lstStyle/>
          <a:p>
            <a:r>
              <a:rPr lang="en-GB" dirty="0">
                <a:solidFill>
                  <a:schemeClr val="tx1"/>
                </a:solidFill>
              </a:rPr>
              <a:t> Slide </a:t>
            </a:r>
            <a:fld id="{C662AB10-2557-4585-9AB3-331B34F2A8FA}" type="slidenum">
              <a:rPr lang="en-GB" smtClean="0">
                <a:solidFill>
                  <a:schemeClr val="tx1"/>
                </a:solidFill>
              </a:rPr>
              <a:t>32</a:t>
            </a:fld>
            <a:endParaRPr lang="en-GB" dirty="0">
              <a:solidFill>
                <a:schemeClr val="tx1"/>
              </a:solidFill>
            </a:endParaRPr>
          </a:p>
        </p:txBody>
      </p:sp>
      <p:grpSp>
        <p:nvGrpSpPr>
          <p:cNvPr id="10" name="Group 9">
            <a:extLst>
              <a:ext uri="{FF2B5EF4-FFF2-40B4-BE49-F238E27FC236}">
                <a16:creationId xmlns:a16="http://schemas.microsoft.com/office/drawing/2014/main" id="{FDDE3C63-6771-4F80-AEE8-84734B5FB4D4}"/>
              </a:ext>
            </a:extLst>
          </p:cNvPr>
          <p:cNvGrpSpPr/>
          <p:nvPr/>
        </p:nvGrpSpPr>
        <p:grpSpPr>
          <a:xfrm>
            <a:off x="2165095" y="3925871"/>
            <a:ext cx="1436985" cy="369332"/>
            <a:chOff x="6096000" y="4665191"/>
            <a:chExt cx="1550116" cy="369332"/>
          </a:xfrm>
          <a:solidFill>
            <a:srgbClr val="FFFFCD"/>
          </a:solidFill>
        </p:grpSpPr>
        <p:sp>
          <p:nvSpPr>
            <p:cNvPr id="25" name="TextBox 24">
              <a:extLst>
                <a:ext uri="{FF2B5EF4-FFF2-40B4-BE49-F238E27FC236}">
                  <a16:creationId xmlns:a16="http://schemas.microsoft.com/office/drawing/2014/main" id="{A0004150-783F-4B01-B08E-98B353512469}"/>
                </a:ext>
              </a:extLst>
            </p:cNvPr>
            <p:cNvSpPr txBox="1"/>
            <p:nvPr/>
          </p:nvSpPr>
          <p:spPr>
            <a:xfrm>
              <a:off x="6096000" y="4665191"/>
              <a:ext cx="1550116" cy="369332"/>
            </a:xfrm>
            <a:prstGeom prst="rect">
              <a:avLst/>
            </a:prstGeom>
            <a:grpFill/>
            <a:ln w="12700">
              <a:solidFill>
                <a:schemeClr val="tx1"/>
              </a:solidFill>
            </a:ln>
          </p:spPr>
          <p:txBody>
            <a:bodyPr wrap="square" rtlCol="0">
              <a:spAutoFit/>
            </a:bodyPr>
            <a:lstStyle/>
            <a:p>
              <a:r>
                <a:rPr lang="en-CA" dirty="0"/>
                <a:t>Shift Enter</a:t>
              </a:r>
              <a:endParaRPr lang="en-GB" dirty="0"/>
            </a:p>
          </p:txBody>
        </p:sp>
        <p:cxnSp>
          <p:nvCxnSpPr>
            <p:cNvPr id="8" name="Straight Arrow Connector 7">
              <a:extLst>
                <a:ext uri="{FF2B5EF4-FFF2-40B4-BE49-F238E27FC236}">
                  <a16:creationId xmlns:a16="http://schemas.microsoft.com/office/drawing/2014/main" id="{E57F34A2-4DB6-413E-9F39-840D32B8AA93}"/>
                </a:ext>
              </a:extLst>
            </p:cNvPr>
            <p:cNvCxnSpPr/>
            <p:nvPr/>
          </p:nvCxnSpPr>
          <p:spPr>
            <a:xfrm flipV="1">
              <a:off x="7447792" y="4689905"/>
              <a:ext cx="0" cy="293987"/>
            </a:xfrm>
            <a:prstGeom prst="straightConnector1">
              <a:avLst/>
            </a:prstGeom>
            <a:grpFill/>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2" name="Group 11">
            <a:extLst>
              <a:ext uri="{FF2B5EF4-FFF2-40B4-BE49-F238E27FC236}">
                <a16:creationId xmlns:a16="http://schemas.microsoft.com/office/drawing/2014/main" id="{C935E4FD-D984-47F1-9F9B-7F4B0CA11947}"/>
              </a:ext>
            </a:extLst>
          </p:cNvPr>
          <p:cNvGrpSpPr/>
          <p:nvPr/>
        </p:nvGrpSpPr>
        <p:grpSpPr>
          <a:xfrm>
            <a:off x="8572917" y="3925871"/>
            <a:ext cx="918808" cy="369332"/>
            <a:chOff x="7735018" y="4665191"/>
            <a:chExt cx="1310128" cy="369332"/>
          </a:xfrm>
          <a:solidFill>
            <a:srgbClr val="FFFFCD"/>
          </a:solidFill>
        </p:grpSpPr>
        <p:sp>
          <p:nvSpPr>
            <p:cNvPr id="17" name="TextBox 16">
              <a:extLst>
                <a:ext uri="{FF2B5EF4-FFF2-40B4-BE49-F238E27FC236}">
                  <a16:creationId xmlns:a16="http://schemas.microsoft.com/office/drawing/2014/main" id="{A07B4814-8D06-4823-8F72-151A04C6CFED}"/>
                </a:ext>
              </a:extLst>
            </p:cNvPr>
            <p:cNvSpPr txBox="1"/>
            <p:nvPr/>
          </p:nvSpPr>
          <p:spPr>
            <a:xfrm>
              <a:off x="7735018" y="4665191"/>
              <a:ext cx="1310128" cy="369332"/>
            </a:xfrm>
            <a:prstGeom prst="rect">
              <a:avLst/>
            </a:prstGeom>
            <a:grpFill/>
            <a:ln w="12700">
              <a:solidFill>
                <a:schemeClr val="tx1"/>
              </a:solidFill>
            </a:ln>
          </p:spPr>
          <p:txBody>
            <a:bodyPr wrap="square" rtlCol="0">
              <a:spAutoFit/>
            </a:bodyPr>
            <a:lstStyle/>
            <a:p>
              <a:r>
                <a:rPr lang="en-CA" dirty="0"/>
                <a:t>Enter</a:t>
              </a:r>
              <a:endParaRPr lang="en-GB" dirty="0"/>
            </a:p>
          </p:txBody>
        </p:sp>
        <p:cxnSp>
          <p:nvCxnSpPr>
            <p:cNvPr id="27" name="Straight Arrow Connector 26">
              <a:extLst>
                <a:ext uri="{FF2B5EF4-FFF2-40B4-BE49-F238E27FC236}">
                  <a16:creationId xmlns:a16="http://schemas.microsoft.com/office/drawing/2014/main" id="{A45B3475-7F1F-448E-9E93-112AC1301026}"/>
                </a:ext>
              </a:extLst>
            </p:cNvPr>
            <p:cNvCxnSpPr>
              <a:cxnSpLocks/>
            </p:cNvCxnSpPr>
            <p:nvPr/>
          </p:nvCxnSpPr>
          <p:spPr>
            <a:xfrm>
              <a:off x="8792654" y="4698143"/>
              <a:ext cx="0" cy="315614"/>
            </a:xfrm>
            <a:prstGeom prst="straightConnector1">
              <a:avLst/>
            </a:prstGeom>
            <a:grpFill/>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13" name="TextBox 12">
            <a:extLst>
              <a:ext uri="{FF2B5EF4-FFF2-40B4-BE49-F238E27FC236}">
                <a16:creationId xmlns:a16="http://schemas.microsoft.com/office/drawing/2014/main" id="{F5A107E0-FD7C-4EB2-BB20-57B5F8F0A141}"/>
              </a:ext>
            </a:extLst>
          </p:cNvPr>
          <p:cNvSpPr txBox="1"/>
          <p:nvPr/>
        </p:nvSpPr>
        <p:spPr>
          <a:xfrm>
            <a:off x="1666875" y="892069"/>
            <a:ext cx="8839200"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stStyle>
          <a:p>
            <a:r>
              <a:rPr lang="en-CA" sz="2000" dirty="0"/>
              <a:t>Below is a list of the most common keyboard navigation keys and key combinations.</a:t>
            </a:r>
            <a:endParaRPr lang="en-GB" sz="2000" dirty="0"/>
          </a:p>
        </p:txBody>
      </p:sp>
      <p:sp>
        <p:nvSpPr>
          <p:cNvPr id="28" name="TextBox 27">
            <a:extLst>
              <a:ext uri="{FF2B5EF4-FFF2-40B4-BE49-F238E27FC236}">
                <a16:creationId xmlns:a16="http://schemas.microsoft.com/office/drawing/2014/main" id="{97866128-D07F-434D-A2F4-D2493EAA0484}"/>
              </a:ext>
            </a:extLst>
          </p:cNvPr>
          <p:cNvSpPr txBox="1"/>
          <p:nvPr/>
        </p:nvSpPr>
        <p:spPr>
          <a:xfrm>
            <a:off x="3649557" y="3505727"/>
            <a:ext cx="4876799" cy="369332"/>
          </a:xfrm>
          <a:prstGeom prst="rect">
            <a:avLst/>
          </a:prstGeom>
          <a:solidFill>
            <a:schemeClr val="bg1"/>
          </a:solidFill>
          <a:ln w="3175">
            <a:solidFill>
              <a:schemeClr val="tx1"/>
            </a:solidFill>
          </a:ln>
        </p:spPr>
        <p:txBody>
          <a:bodyPr wrap="square" rtlCol="0">
            <a:spAutoFit/>
          </a:bodyPr>
          <a:lstStyle/>
          <a:p>
            <a:pPr algn="ctr"/>
            <a:r>
              <a:rPr lang="en-CA" dirty="0"/>
              <a:t>Moves the cursor left or right</a:t>
            </a:r>
            <a:endParaRPr lang="en-GB" dirty="0"/>
          </a:p>
        </p:txBody>
      </p:sp>
      <p:sp>
        <p:nvSpPr>
          <p:cNvPr id="29" name="TextBox 28">
            <a:extLst>
              <a:ext uri="{FF2B5EF4-FFF2-40B4-BE49-F238E27FC236}">
                <a16:creationId xmlns:a16="http://schemas.microsoft.com/office/drawing/2014/main" id="{67E852EF-19FD-4440-BBA7-75E11DC16EFA}"/>
              </a:ext>
            </a:extLst>
          </p:cNvPr>
          <p:cNvSpPr txBox="1"/>
          <p:nvPr/>
        </p:nvSpPr>
        <p:spPr>
          <a:xfrm>
            <a:off x="3649558" y="3925871"/>
            <a:ext cx="4884000" cy="353943"/>
          </a:xfrm>
          <a:prstGeom prst="rect">
            <a:avLst/>
          </a:prstGeom>
          <a:solidFill>
            <a:schemeClr val="bg1"/>
          </a:solidFill>
          <a:ln w="3175">
            <a:solidFill>
              <a:schemeClr val="tx1"/>
            </a:solidFill>
          </a:ln>
        </p:spPr>
        <p:txBody>
          <a:bodyPr wrap="square" rtlCol="0">
            <a:spAutoFit/>
          </a:bodyPr>
          <a:lstStyle/>
          <a:p>
            <a:pPr algn="ctr"/>
            <a:r>
              <a:rPr lang="en-CA" sz="1700" dirty="0"/>
              <a:t>Moves the cursor up or down</a:t>
            </a:r>
            <a:endParaRPr lang="en-GB" sz="1700" dirty="0"/>
          </a:p>
        </p:txBody>
      </p:sp>
      <p:sp>
        <p:nvSpPr>
          <p:cNvPr id="37" name="TextBox 36">
            <a:extLst>
              <a:ext uri="{FF2B5EF4-FFF2-40B4-BE49-F238E27FC236}">
                <a16:creationId xmlns:a16="http://schemas.microsoft.com/office/drawing/2014/main" id="{A671E074-CFB1-4C57-A7E0-CC7806E898E6}"/>
              </a:ext>
            </a:extLst>
          </p:cNvPr>
          <p:cNvSpPr txBox="1"/>
          <p:nvPr/>
        </p:nvSpPr>
        <p:spPr>
          <a:xfrm>
            <a:off x="8572916" y="4337780"/>
            <a:ext cx="1347163" cy="369332"/>
          </a:xfrm>
          <a:prstGeom prst="rect">
            <a:avLst/>
          </a:prstGeom>
          <a:solidFill>
            <a:srgbClr val="FFFFCD"/>
          </a:solidFill>
          <a:ln w="12700">
            <a:solidFill>
              <a:schemeClr val="tx1"/>
            </a:solidFill>
          </a:ln>
        </p:spPr>
        <p:txBody>
          <a:bodyPr wrap="square" rtlCol="0">
            <a:spAutoFit/>
          </a:bodyPr>
          <a:lstStyle/>
          <a:p>
            <a:pPr algn="ctr"/>
            <a:r>
              <a:rPr lang="en-CA" dirty="0"/>
              <a:t>PG Down</a:t>
            </a:r>
            <a:endParaRPr lang="en-GB" dirty="0"/>
          </a:p>
        </p:txBody>
      </p:sp>
      <p:sp>
        <p:nvSpPr>
          <p:cNvPr id="40" name="TextBox 39">
            <a:extLst>
              <a:ext uri="{FF2B5EF4-FFF2-40B4-BE49-F238E27FC236}">
                <a16:creationId xmlns:a16="http://schemas.microsoft.com/office/drawing/2014/main" id="{5A695ECD-D03F-409B-B1C3-D16DE905A7E9}"/>
              </a:ext>
            </a:extLst>
          </p:cNvPr>
          <p:cNvSpPr txBox="1"/>
          <p:nvPr/>
        </p:nvSpPr>
        <p:spPr>
          <a:xfrm>
            <a:off x="2165096" y="4337780"/>
            <a:ext cx="1436985" cy="369332"/>
          </a:xfrm>
          <a:prstGeom prst="rect">
            <a:avLst/>
          </a:prstGeom>
          <a:solidFill>
            <a:srgbClr val="FFFFCD"/>
          </a:solidFill>
          <a:ln w="12700">
            <a:solidFill>
              <a:schemeClr val="tx1"/>
            </a:solidFill>
          </a:ln>
        </p:spPr>
        <p:txBody>
          <a:bodyPr wrap="square" rtlCol="0">
            <a:spAutoFit/>
          </a:bodyPr>
          <a:lstStyle/>
          <a:p>
            <a:pPr algn="ctr"/>
            <a:r>
              <a:rPr lang="en-CA" dirty="0"/>
              <a:t>PG Up</a:t>
            </a:r>
            <a:endParaRPr lang="en-GB" dirty="0"/>
          </a:p>
        </p:txBody>
      </p:sp>
      <p:sp>
        <p:nvSpPr>
          <p:cNvPr id="43" name="TextBox 42">
            <a:extLst>
              <a:ext uri="{FF2B5EF4-FFF2-40B4-BE49-F238E27FC236}">
                <a16:creationId xmlns:a16="http://schemas.microsoft.com/office/drawing/2014/main" id="{5F5864B0-555F-4AEE-95D0-FDD635B0546D}"/>
              </a:ext>
            </a:extLst>
          </p:cNvPr>
          <p:cNvSpPr txBox="1"/>
          <p:nvPr/>
        </p:nvSpPr>
        <p:spPr>
          <a:xfrm>
            <a:off x="2165095" y="4757926"/>
            <a:ext cx="1436987" cy="353943"/>
          </a:xfrm>
          <a:prstGeom prst="rect">
            <a:avLst/>
          </a:prstGeom>
          <a:solidFill>
            <a:srgbClr val="FFFFCD"/>
          </a:solidFill>
          <a:ln w="12700">
            <a:solidFill>
              <a:schemeClr val="tx1"/>
            </a:solidFill>
          </a:ln>
        </p:spPr>
        <p:txBody>
          <a:bodyPr wrap="square" rtlCol="0">
            <a:spAutoFit/>
          </a:bodyPr>
          <a:lstStyle/>
          <a:p>
            <a:pPr algn="ctr"/>
            <a:r>
              <a:rPr lang="en-CA" sz="1700" dirty="0"/>
              <a:t>CRTL PG Up</a:t>
            </a:r>
            <a:endParaRPr lang="en-GB" sz="1700" dirty="0"/>
          </a:p>
        </p:txBody>
      </p:sp>
      <p:sp>
        <p:nvSpPr>
          <p:cNvPr id="46" name="TextBox 45">
            <a:extLst>
              <a:ext uri="{FF2B5EF4-FFF2-40B4-BE49-F238E27FC236}">
                <a16:creationId xmlns:a16="http://schemas.microsoft.com/office/drawing/2014/main" id="{471D42DE-556E-4108-B18F-D8566CC10B78}"/>
              </a:ext>
            </a:extLst>
          </p:cNvPr>
          <p:cNvSpPr txBox="1"/>
          <p:nvPr/>
        </p:nvSpPr>
        <p:spPr>
          <a:xfrm>
            <a:off x="8572916" y="4757926"/>
            <a:ext cx="1494050" cy="353943"/>
          </a:xfrm>
          <a:prstGeom prst="rect">
            <a:avLst/>
          </a:prstGeom>
          <a:solidFill>
            <a:srgbClr val="FFFFCD"/>
          </a:solidFill>
          <a:ln w="12700">
            <a:solidFill>
              <a:schemeClr val="tx1"/>
            </a:solidFill>
          </a:ln>
        </p:spPr>
        <p:txBody>
          <a:bodyPr wrap="square" rtlCol="0">
            <a:spAutoFit/>
          </a:bodyPr>
          <a:lstStyle/>
          <a:p>
            <a:r>
              <a:rPr lang="en-CA" sz="1700" dirty="0"/>
              <a:t>CTRL PG Down</a:t>
            </a:r>
            <a:endParaRPr lang="en-GB" sz="1700" dirty="0"/>
          </a:p>
        </p:txBody>
      </p:sp>
      <p:sp>
        <p:nvSpPr>
          <p:cNvPr id="48" name="TextBox 47">
            <a:extLst>
              <a:ext uri="{FF2B5EF4-FFF2-40B4-BE49-F238E27FC236}">
                <a16:creationId xmlns:a16="http://schemas.microsoft.com/office/drawing/2014/main" id="{49CD060F-014A-4BBC-BFCD-5E7CA4287362}"/>
              </a:ext>
            </a:extLst>
          </p:cNvPr>
          <p:cNvSpPr txBox="1"/>
          <p:nvPr/>
        </p:nvSpPr>
        <p:spPr>
          <a:xfrm>
            <a:off x="3649557" y="4337780"/>
            <a:ext cx="4876799" cy="353943"/>
          </a:xfrm>
          <a:prstGeom prst="rect">
            <a:avLst/>
          </a:prstGeom>
          <a:solidFill>
            <a:schemeClr val="bg1"/>
          </a:solidFill>
          <a:ln w="3175">
            <a:solidFill>
              <a:schemeClr val="tx1"/>
            </a:solidFill>
          </a:ln>
        </p:spPr>
        <p:txBody>
          <a:bodyPr wrap="square" rtlCol="0">
            <a:spAutoFit/>
          </a:bodyPr>
          <a:lstStyle/>
          <a:p>
            <a:pPr algn="ctr"/>
            <a:r>
              <a:rPr lang="en-CA" sz="1700" dirty="0"/>
              <a:t>Moves the cursor up or down number of visible rows</a:t>
            </a:r>
            <a:endParaRPr lang="en-GB" sz="1700" dirty="0"/>
          </a:p>
        </p:txBody>
      </p:sp>
      <p:sp>
        <p:nvSpPr>
          <p:cNvPr id="49" name="TextBox 48">
            <a:extLst>
              <a:ext uri="{FF2B5EF4-FFF2-40B4-BE49-F238E27FC236}">
                <a16:creationId xmlns:a16="http://schemas.microsoft.com/office/drawing/2014/main" id="{C53E5FB5-6369-4D23-84C6-527FE211E6EF}"/>
              </a:ext>
            </a:extLst>
          </p:cNvPr>
          <p:cNvSpPr txBox="1"/>
          <p:nvPr/>
        </p:nvSpPr>
        <p:spPr>
          <a:xfrm>
            <a:off x="3656758" y="4757926"/>
            <a:ext cx="4876799" cy="353943"/>
          </a:xfrm>
          <a:prstGeom prst="rect">
            <a:avLst/>
          </a:prstGeom>
          <a:solidFill>
            <a:schemeClr val="bg1"/>
          </a:solidFill>
          <a:ln w="3175">
            <a:solidFill>
              <a:schemeClr val="tx1"/>
            </a:solidFill>
          </a:ln>
        </p:spPr>
        <p:txBody>
          <a:bodyPr wrap="square" rtlCol="0">
            <a:spAutoFit/>
          </a:bodyPr>
          <a:lstStyle/>
          <a:p>
            <a:pPr algn="ctr"/>
            <a:r>
              <a:rPr lang="en-CA" sz="1700" dirty="0"/>
              <a:t>Switches between worksheets</a:t>
            </a:r>
            <a:endParaRPr lang="en-GB" sz="1700" dirty="0"/>
          </a:p>
        </p:txBody>
      </p:sp>
      <p:sp>
        <p:nvSpPr>
          <p:cNvPr id="53" name="TextBox 52">
            <a:extLst>
              <a:ext uri="{FF2B5EF4-FFF2-40B4-BE49-F238E27FC236}">
                <a16:creationId xmlns:a16="http://schemas.microsoft.com/office/drawing/2014/main" id="{974B099B-F213-4F50-8FC1-612861918315}"/>
              </a:ext>
            </a:extLst>
          </p:cNvPr>
          <p:cNvSpPr txBox="1"/>
          <p:nvPr/>
        </p:nvSpPr>
        <p:spPr>
          <a:xfrm>
            <a:off x="2157894" y="5611988"/>
            <a:ext cx="1444185" cy="369332"/>
          </a:xfrm>
          <a:prstGeom prst="rect">
            <a:avLst/>
          </a:prstGeom>
          <a:solidFill>
            <a:srgbClr val="FFFFCD"/>
          </a:solidFill>
          <a:ln w="12700">
            <a:solidFill>
              <a:schemeClr val="tx1"/>
            </a:solidFill>
          </a:ln>
        </p:spPr>
        <p:txBody>
          <a:bodyPr wrap="square" rtlCol="0">
            <a:spAutoFit/>
          </a:bodyPr>
          <a:lstStyle/>
          <a:p>
            <a:r>
              <a:rPr lang="en-CA" dirty="0"/>
              <a:t>      HOME</a:t>
            </a:r>
            <a:endParaRPr lang="en-GB" dirty="0"/>
          </a:p>
        </p:txBody>
      </p:sp>
      <p:sp>
        <p:nvSpPr>
          <p:cNvPr id="58" name="TextBox 57">
            <a:extLst>
              <a:ext uri="{FF2B5EF4-FFF2-40B4-BE49-F238E27FC236}">
                <a16:creationId xmlns:a16="http://schemas.microsoft.com/office/drawing/2014/main" id="{F3646A56-D7B0-4F01-88A9-428AAF9D8E18}"/>
              </a:ext>
            </a:extLst>
          </p:cNvPr>
          <p:cNvSpPr txBox="1"/>
          <p:nvPr/>
        </p:nvSpPr>
        <p:spPr>
          <a:xfrm>
            <a:off x="3656758" y="5191842"/>
            <a:ext cx="4876799" cy="353943"/>
          </a:xfrm>
          <a:prstGeom prst="rect">
            <a:avLst/>
          </a:prstGeom>
          <a:solidFill>
            <a:schemeClr val="bg1"/>
          </a:solidFill>
          <a:ln w="3175">
            <a:solidFill>
              <a:schemeClr val="tx1"/>
            </a:solidFill>
          </a:ln>
        </p:spPr>
        <p:txBody>
          <a:bodyPr wrap="square" rtlCol="0">
            <a:spAutoFit/>
          </a:bodyPr>
          <a:lstStyle/>
          <a:p>
            <a:pPr algn="ctr"/>
            <a:r>
              <a:rPr lang="en-CA" sz="1700" dirty="0"/>
              <a:t>Moves the cursor right one word or left one word</a:t>
            </a:r>
            <a:endParaRPr lang="en-GB" sz="1700" dirty="0"/>
          </a:p>
        </p:txBody>
      </p:sp>
      <p:sp>
        <p:nvSpPr>
          <p:cNvPr id="59" name="TextBox 58">
            <a:extLst>
              <a:ext uri="{FF2B5EF4-FFF2-40B4-BE49-F238E27FC236}">
                <a16:creationId xmlns:a16="http://schemas.microsoft.com/office/drawing/2014/main" id="{261EC681-3F99-414D-93FA-C5628E966CF9}"/>
              </a:ext>
            </a:extLst>
          </p:cNvPr>
          <p:cNvSpPr txBox="1"/>
          <p:nvPr/>
        </p:nvSpPr>
        <p:spPr>
          <a:xfrm>
            <a:off x="3663960" y="5611988"/>
            <a:ext cx="4883999" cy="353943"/>
          </a:xfrm>
          <a:prstGeom prst="rect">
            <a:avLst/>
          </a:prstGeom>
          <a:solidFill>
            <a:schemeClr val="bg1"/>
          </a:solidFill>
          <a:ln w="3175">
            <a:solidFill>
              <a:schemeClr val="tx1"/>
            </a:solidFill>
          </a:ln>
        </p:spPr>
        <p:txBody>
          <a:bodyPr wrap="square" rtlCol="0">
            <a:spAutoFit/>
          </a:bodyPr>
          <a:lstStyle/>
          <a:p>
            <a:pPr algn="ctr"/>
            <a:r>
              <a:rPr lang="en-CA" sz="1700" dirty="0"/>
              <a:t>Moves the to beginning of the row or to the end.</a:t>
            </a:r>
            <a:endParaRPr lang="en-GB" sz="1700" dirty="0"/>
          </a:p>
        </p:txBody>
      </p:sp>
      <p:grpSp>
        <p:nvGrpSpPr>
          <p:cNvPr id="67" name="Group 66">
            <a:extLst>
              <a:ext uri="{FF2B5EF4-FFF2-40B4-BE49-F238E27FC236}">
                <a16:creationId xmlns:a16="http://schemas.microsoft.com/office/drawing/2014/main" id="{C803DF26-5A17-4F17-937A-6A7DB3B8E4A0}"/>
              </a:ext>
            </a:extLst>
          </p:cNvPr>
          <p:cNvGrpSpPr/>
          <p:nvPr/>
        </p:nvGrpSpPr>
        <p:grpSpPr>
          <a:xfrm>
            <a:off x="2157895" y="5191842"/>
            <a:ext cx="1444187" cy="353943"/>
            <a:chOff x="2157895" y="5191842"/>
            <a:chExt cx="1444187" cy="353943"/>
          </a:xfrm>
        </p:grpSpPr>
        <p:sp>
          <p:nvSpPr>
            <p:cNvPr id="51" name="TextBox 50">
              <a:extLst>
                <a:ext uri="{FF2B5EF4-FFF2-40B4-BE49-F238E27FC236}">
                  <a16:creationId xmlns:a16="http://schemas.microsoft.com/office/drawing/2014/main" id="{BE05C425-6603-4EE6-B94F-9D5898A6F92D}"/>
                </a:ext>
              </a:extLst>
            </p:cNvPr>
            <p:cNvSpPr txBox="1"/>
            <p:nvPr/>
          </p:nvSpPr>
          <p:spPr>
            <a:xfrm>
              <a:off x="2157895" y="5191842"/>
              <a:ext cx="1444187" cy="353943"/>
            </a:xfrm>
            <a:prstGeom prst="rect">
              <a:avLst/>
            </a:prstGeom>
            <a:solidFill>
              <a:srgbClr val="FFFFCD"/>
            </a:solidFill>
            <a:ln w="12700">
              <a:solidFill>
                <a:schemeClr val="tx1"/>
              </a:solidFill>
            </a:ln>
          </p:spPr>
          <p:txBody>
            <a:bodyPr wrap="square" rtlCol="0">
              <a:spAutoFit/>
            </a:bodyPr>
            <a:lstStyle/>
            <a:p>
              <a:r>
                <a:rPr lang="en-CA" sz="1700" dirty="0"/>
                <a:t>   CRTL</a:t>
              </a:r>
              <a:endParaRPr lang="en-GB" sz="1700" dirty="0"/>
            </a:p>
          </p:txBody>
        </p:sp>
        <p:cxnSp>
          <p:nvCxnSpPr>
            <p:cNvPr id="60" name="Straight Arrow Connector 59">
              <a:extLst>
                <a:ext uri="{FF2B5EF4-FFF2-40B4-BE49-F238E27FC236}">
                  <a16:creationId xmlns:a16="http://schemas.microsoft.com/office/drawing/2014/main" id="{3ABB2DD3-E437-46DB-8FE1-CA669D5AA295}"/>
                </a:ext>
              </a:extLst>
            </p:cNvPr>
            <p:cNvCxnSpPr>
              <a:cxnSpLocks/>
            </p:cNvCxnSpPr>
            <p:nvPr/>
          </p:nvCxnSpPr>
          <p:spPr>
            <a:xfrm>
              <a:off x="2965815" y="5379311"/>
              <a:ext cx="352637" cy="1"/>
            </a:xfrm>
            <a:prstGeom prst="straightConnector1">
              <a:avLst/>
            </a:prstGeom>
            <a:solidFill>
              <a:srgbClr val="FFFFCD"/>
            </a:solidFill>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68" name="Group 67">
            <a:extLst>
              <a:ext uri="{FF2B5EF4-FFF2-40B4-BE49-F238E27FC236}">
                <a16:creationId xmlns:a16="http://schemas.microsoft.com/office/drawing/2014/main" id="{53FA682E-BCFD-4EFE-92D0-A5702C61C5AD}"/>
              </a:ext>
            </a:extLst>
          </p:cNvPr>
          <p:cNvGrpSpPr/>
          <p:nvPr/>
        </p:nvGrpSpPr>
        <p:grpSpPr>
          <a:xfrm>
            <a:off x="8572916" y="5191842"/>
            <a:ext cx="1514311" cy="353943"/>
            <a:chOff x="8572916" y="5191842"/>
            <a:chExt cx="1514311" cy="353943"/>
          </a:xfrm>
        </p:grpSpPr>
        <p:sp>
          <p:nvSpPr>
            <p:cNvPr id="50" name="TextBox 49">
              <a:extLst>
                <a:ext uri="{FF2B5EF4-FFF2-40B4-BE49-F238E27FC236}">
                  <a16:creationId xmlns:a16="http://schemas.microsoft.com/office/drawing/2014/main" id="{D6760B19-7DF8-4104-9BA9-0730E1AB5079}"/>
                </a:ext>
              </a:extLst>
            </p:cNvPr>
            <p:cNvSpPr txBox="1"/>
            <p:nvPr/>
          </p:nvSpPr>
          <p:spPr>
            <a:xfrm>
              <a:off x="8572916" y="5191842"/>
              <a:ext cx="1514311" cy="353943"/>
            </a:xfrm>
            <a:prstGeom prst="rect">
              <a:avLst/>
            </a:prstGeom>
            <a:solidFill>
              <a:srgbClr val="FFFFCD"/>
            </a:solidFill>
            <a:ln w="12700">
              <a:solidFill>
                <a:schemeClr val="tx1"/>
              </a:solidFill>
            </a:ln>
          </p:spPr>
          <p:txBody>
            <a:bodyPr wrap="square" rtlCol="0">
              <a:spAutoFit/>
            </a:bodyPr>
            <a:lstStyle/>
            <a:p>
              <a:r>
                <a:rPr lang="en-CA" sz="1700" dirty="0"/>
                <a:t>   CTRL   </a:t>
              </a:r>
              <a:endParaRPr lang="en-GB" sz="1700" dirty="0"/>
            </a:p>
          </p:txBody>
        </p:sp>
        <p:cxnSp>
          <p:nvCxnSpPr>
            <p:cNvPr id="63" name="Straight Arrow Connector 62">
              <a:extLst>
                <a:ext uri="{FF2B5EF4-FFF2-40B4-BE49-F238E27FC236}">
                  <a16:creationId xmlns:a16="http://schemas.microsoft.com/office/drawing/2014/main" id="{25C9B783-8CBC-48A7-8A13-7E8D73FA8ED7}"/>
                </a:ext>
              </a:extLst>
            </p:cNvPr>
            <p:cNvCxnSpPr>
              <a:cxnSpLocks/>
            </p:cNvCxnSpPr>
            <p:nvPr/>
          </p:nvCxnSpPr>
          <p:spPr>
            <a:xfrm flipH="1">
              <a:off x="9402146" y="5383028"/>
              <a:ext cx="335174" cy="0"/>
            </a:xfrm>
            <a:prstGeom prst="straightConnector1">
              <a:avLst/>
            </a:prstGeom>
            <a:solidFill>
              <a:srgbClr val="FFFFCD"/>
            </a:solidFill>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69" name="Group 68">
            <a:extLst>
              <a:ext uri="{FF2B5EF4-FFF2-40B4-BE49-F238E27FC236}">
                <a16:creationId xmlns:a16="http://schemas.microsoft.com/office/drawing/2014/main" id="{49DAAE89-B263-4DF0-9991-743DAE8E11A9}"/>
              </a:ext>
            </a:extLst>
          </p:cNvPr>
          <p:cNvGrpSpPr/>
          <p:nvPr/>
        </p:nvGrpSpPr>
        <p:grpSpPr>
          <a:xfrm>
            <a:off x="8588240" y="5611988"/>
            <a:ext cx="1478726" cy="369332"/>
            <a:chOff x="8588240" y="5611988"/>
            <a:chExt cx="1478726" cy="369332"/>
          </a:xfrm>
        </p:grpSpPr>
        <p:sp>
          <p:nvSpPr>
            <p:cNvPr id="56" name="TextBox 55">
              <a:extLst>
                <a:ext uri="{FF2B5EF4-FFF2-40B4-BE49-F238E27FC236}">
                  <a16:creationId xmlns:a16="http://schemas.microsoft.com/office/drawing/2014/main" id="{6DA6293C-4E63-4AE6-B3CC-076BEA76997A}"/>
                </a:ext>
              </a:extLst>
            </p:cNvPr>
            <p:cNvSpPr txBox="1"/>
            <p:nvPr/>
          </p:nvSpPr>
          <p:spPr>
            <a:xfrm>
              <a:off x="8588240" y="5611988"/>
              <a:ext cx="1478726" cy="369332"/>
            </a:xfrm>
            <a:prstGeom prst="rect">
              <a:avLst/>
            </a:prstGeom>
            <a:solidFill>
              <a:srgbClr val="FFFFCD"/>
            </a:solidFill>
            <a:ln w="12700">
              <a:solidFill>
                <a:schemeClr val="tx1"/>
              </a:solidFill>
            </a:ln>
          </p:spPr>
          <p:txBody>
            <a:bodyPr wrap="square" rtlCol="0">
              <a:spAutoFit/>
            </a:bodyPr>
            <a:lstStyle/>
            <a:p>
              <a:r>
                <a:rPr lang="en-CA" dirty="0"/>
                <a:t>   END</a:t>
              </a:r>
              <a:endParaRPr lang="en-GB" dirty="0"/>
            </a:p>
          </p:txBody>
        </p:sp>
        <p:cxnSp>
          <p:nvCxnSpPr>
            <p:cNvPr id="66" name="Straight Arrow Connector 65">
              <a:extLst>
                <a:ext uri="{FF2B5EF4-FFF2-40B4-BE49-F238E27FC236}">
                  <a16:creationId xmlns:a16="http://schemas.microsoft.com/office/drawing/2014/main" id="{857F152B-441E-476C-A45D-A0568BF486E0}"/>
                </a:ext>
              </a:extLst>
            </p:cNvPr>
            <p:cNvCxnSpPr>
              <a:cxnSpLocks/>
            </p:cNvCxnSpPr>
            <p:nvPr/>
          </p:nvCxnSpPr>
          <p:spPr>
            <a:xfrm>
              <a:off x="9393414" y="5809010"/>
              <a:ext cx="352637" cy="1"/>
            </a:xfrm>
            <a:prstGeom prst="straightConnector1">
              <a:avLst/>
            </a:prstGeom>
            <a:solidFill>
              <a:srgbClr val="FFFFCD"/>
            </a:solidFill>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584261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0-#ppt_h/2"/>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22"/>
                                        </p:tgtEl>
                                        <p:attrNameLst>
                                          <p:attrName>style.visibility</p:attrName>
                                        </p:attrNameLst>
                                      </p:cBhvr>
                                      <p:to>
                                        <p:strVal val="visible"/>
                                      </p:to>
                                    </p:set>
                                    <p:anim calcmode="lin" valueType="num">
                                      <p:cBhvr additive="base">
                                        <p:cTn id="11" dur="500" fill="hold"/>
                                        <p:tgtEl>
                                          <p:spTgt spid="22"/>
                                        </p:tgtEl>
                                        <p:attrNameLst>
                                          <p:attrName>ppt_x</p:attrName>
                                        </p:attrNameLst>
                                      </p:cBhvr>
                                      <p:tavLst>
                                        <p:tav tm="0">
                                          <p:val>
                                            <p:strVal val="0-#ppt_w/2"/>
                                          </p:val>
                                        </p:tav>
                                        <p:tav tm="100000">
                                          <p:val>
                                            <p:strVal val="#ppt_x"/>
                                          </p:val>
                                        </p:tav>
                                      </p:tavLst>
                                    </p:anim>
                                    <p:anim calcmode="lin" valueType="num">
                                      <p:cBhvr additive="base">
                                        <p:cTn id="12" dur="500" fill="hold"/>
                                        <p:tgtEl>
                                          <p:spTgt spid="22"/>
                                        </p:tgtEl>
                                        <p:attrNameLst>
                                          <p:attrName>ppt_y</p:attrName>
                                        </p:attrNameLst>
                                      </p:cBhvr>
                                      <p:tavLst>
                                        <p:tav tm="0">
                                          <p:val>
                                            <p:strVal val="#ppt_y"/>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8"/>
                                        </p:tgtEl>
                                        <p:attrNameLst>
                                          <p:attrName>style.visibility</p:attrName>
                                        </p:attrNameLst>
                                      </p:cBhvr>
                                      <p:to>
                                        <p:strVal val="visible"/>
                                      </p:to>
                                    </p:set>
                                    <p:anim calcmode="lin" valueType="num">
                                      <p:cBhvr additive="base">
                                        <p:cTn id="15" dur="500" fill="hold"/>
                                        <p:tgtEl>
                                          <p:spTgt spid="28"/>
                                        </p:tgtEl>
                                        <p:attrNameLst>
                                          <p:attrName>ppt_x</p:attrName>
                                        </p:attrNameLst>
                                      </p:cBhvr>
                                      <p:tavLst>
                                        <p:tav tm="0">
                                          <p:val>
                                            <p:strVal val="#ppt_x"/>
                                          </p:val>
                                        </p:tav>
                                        <p:tav tm="100000">
                                          <p:val>
                                            <p:strVal val="#ppt_x"/>
                                          </p:val>
                                        </p:tav>
                                      </p:tavLst>
                                    </p:anim>
                                    <p:anim calcmode="lin" valueType="num">
                                      <p:cBhvr additive="base">
                                        <p:cTn id="16" dur="500" fill="hold"/>
                                        <p:tgtEl>
                                          <p:spTgt spid="28"/>
                                        </p:tgtEl>
                                        <p:attrNameLst>
                                          <p:attrName>ppt_y</p:attrName>
                                        </p:attrNameLst>
                                      </p:cBhvr>
                                      <p:tavLst>
                                        <p:tav tm="0">
                                          <p:val>
                                            <p:strVal val="1+#ppt_h/2"/>
                                          </p:val>
                                        </p:tav>
                                        <p:tav tm="100000">
                                          <p:val>
                                            <p:strVal val="#ppt_y"/>
                                          </p:val>
                                        </p:tav>
                                      </p:tavLst>
                                    </p:anim>
                                  </p:childTnLst>
                                </p:cTn>
                              </p:par>
                              <p:par>
                                <p:cTn id="17" presetID="2" presetClass="entr" presetSubtype="2" fill="hold" nodeType="withEffect">
                                  <p:stCondLst>
                                    <p:cond delay="0"/>
                                  </p:stCondLst>
                                  <p:childTnLst>
                                    <p:set>
                                      <p:cBhvr>
                                        <p:cTn id="18" dur="1" fill="hold">
                                          <p:stCondLst>
                                            <p:cond delay="0"/>
                                          </p:stCondLst>
                                        </p:cTn>
                                        <p:tgtEl>
                                          <p:spTgt spid="21"/>
                                        </p:tgtEl>
                                        <p:attrNameLst>
                                          <p:attrName>style.visibility</p:attrName>
                                        </p:attrNameLst>
                                      </p:cBhvr>
                                      <p:to>
                                        <p:strVal val="visible"/>
                                      </p:to>
                                    </p:set>
                                    <p:anim calcmode="lin" valueType="num">
                                      <p:cBhvr additive="base">
                                        <p:cTn id="19" dur="500" fill="hold"/>
                                        <p:tgtEl>
                                          <p:spTgt spid="21"/>
                                        </p:tgtEl>
                                        <p:attrNameLst>
                                          <p:attrName>ppt_x</p:attrName>
                                        </p:attrNameLst>
                                      </p:cBhvr>
                                      <p:tavLst>
                                        <p:tav tm="0">
                                          <p:val>
                                            <p:strVal val="1+#ppt_w/2"/>
                                          </p:val>
                                        </p:tav>
                                        <p:tav tm="100000">
                                          <p:val>
                                            <p:strVal val="#ppt_x"/>
                                          </p:val>
                                        </p:tav>
                                      </p:tavLst>
                                    </p:anim>
                                    <p:anim calcmode="lin" valueType="num">
                                      <p:cBhvr additive="base">
                                        <p:cTn id="20" dur="5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0-#ppt_w/2"/>
                                          </p:val>
                                        </p:tav>
                                        <p:tav tm="100000">
                                          <p:val>
                                            <p:strVal val="#ppt_x"/>
                                          </p:val>
                                        </p:tav>
                                      </p:tavLst>
                                    </p:anim>
                                    <p:anim calcmode="lin" valueType="num">
                                      <p:cBhvr additive="base">
                                        <p:cTn id="26" dur="500" fill="hold"/>
                                        <p:tgtEl>
                                          <p:spTgt spid="10"/>
                                        </p:tgtEl>
                                        <p:attrNameLst>
                                          <p:attrName>ppt_y</p:attrName>
                                        </p:attrNameLst>
                                      </p:cBhvr>
                                      <p:tavLst>
                                        <p:tav tm="0">
                                          <p:val>
                                            <p:strVal val="#ppt_y"/>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29"/>
                                        </p:tgtEl>
                                        <p:attrNameLst>
                                          <p:attrName>style.visibility</p:attrName>
                                        </p:attrNameLst>
                                      </p:cBhvr>
                                      <p:to>
                                        <p:strVal val="visible"/>
                                      </p:to>
                                    </p:set>
                                    <p:anim calcmode="lin" valueType="num">
                                      <p:cBhvr additive="base">
                                        <p:cTn id="29" dur="500" fill="hold"/>
                                        <p:tgtEl>
                                          <p:spTgt spid="29"/>
                                        </p:tgtEl>
                                        <p:attrNameLst>
                                          <p:attrName>ppt_x</p:attrName>
                                        </p:attrNameLst>
                                      </p:cBhvr>
                                      <p:tavLst>
                                        <p:tav tm="0">
                                          <p:val>
                                            <p:strVal val="#ppt_x"/>
                                          </p:val>
                                        </p:tav>
                                        <p:tav tm="100000">
                                          <p:val>
                                            <p:strVal val="#ppt_x"/>
                                          </p:val>
                                        </p:tav>
                                      </p:tavLst>
                                    </p:anim>
                                    <p:anim calcmode="lin" valueType="num">
                                      <p:cBhvr additive="base">
                                        <p:cTn id="30" dur="500" fill="hold"/>
                                        <p:tgtEl>
                                          <p:spTgt spid="29"/>
                                        </p:tgtEl>
                                        <p:attrNameLst>
                                          <p:attrName>ppt_y</p:attrName>
                                        </p:attrNameLst>
                                      </p:cBhvr>
                                      <p:tavLst>
                                        <p:tav tm="0">
                                          <p:val>
                                            <p:strVal val="1+#ppt_h/2"/>
                                          </p:val>
                                        </p:tav>
                                        <p:tav tm="100000">
                                          <p:val>
                                            <p:strVal val="#ppt_y"/>
                                          </p:val>
                                        </p:tav>
                                      </p:tavLst>
                                    </p:anim>
                                  </p:childTnLst>
                                </p:cTn>
                              </p:par>
                              <p:par>
                                <p:cTn id="31" presetID="2" presetClass="entr" presetSubtype="2" fill="hold" nodeType="withEffect">
                                  <p:stCondLst>
                                    <p:cond delay="0"/>
                                  </p:stCondLst>
                                  <p:childTnLst>
                                    <p:set>
                                      <p:cBhvr>
                                        <p:cTn id="32" dur="1" fill="hold">
                                          <p:stCondLst>
                                            <p:cond delay="0"/>
                                          </p:stCondLst>
                                        </p:cTn>
                                        <p:tgtEl>
                                          <p:spTgt spid="12"/>
                                        </p:tgtEl>
                                        <p:attrNameLst>
                                          <p:attrName>style.visibility</p:attrName>
                                        </p:attrNameLst>
                                      </p:cBhvr>
                                      <p:to>
                                        <p:strVal val="visible"/>
                                      </p:to>
                                    </p:set>
                                    <p:anim calcmode="lin" valueType="num">
                                      <p:cBhvr additive="base">
                                        <p:cTn id="33" dur="500" fill="hold"/>
                                        <p:tgtEl>
                                          <p:spTgt spid="12"/>
                                        </p:tgtEl>
                                        <p:attrNameLst>
                                          <p:attrName>ppt_x</p:attrName>
                                        </p:attrNameLst>
                                      </p:cBhvr>
                                      <p:tavLst>
                                        <p:tav tm="0">
                                          <p:val>
                                            <p:strVal val="1+#ppt_w/2"/>
                                          </p:val>
                                        </p:tav>
                                        <p:tav tm="100000">
                                          <p:val>
                                            <p:strVal val="#ppt_x"/>
                                          </p:val>
                                        </p:tav>
                                      </p:tavLst>
                                    </p:anim>
                                    <p:anim calcmode="lin" valueType="num">
                                      <p:cBhvr additive="base">
                                        <p:cTn id="34"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8" fill="hold" grpId="0" nodeType="clickEffect">
                                  <p:stCondLst>
                                    <p:cond delay="0"/>
                                  </p:stCondLst>
                                  <p:childTnLst>
                                    <p:set>
                                      <p:cBhvr>
                                        <p:cTn id="38" dur="1" fill="hold">
                                          <p:stCondLst>
                                            <p:cond delay="0"/>
                                          </p:stCondLst>
                                        </p:cTn>
                                        <p:tgtEl>
                                          <p:spTgt spid="40"/>
                                        </p:tgtEl>
                                        <p:attrNameLst>
                                          <p:attrName>style.visibility</p:attrName>
                                        </p:attrNameLst>
                                      </p:cBhvr>
                                      <p:to>
                                        <p:strVal val="visible"/>
                                      </p:to>
                                    </p:set>
                                    <p:anim calcmode="lin" valueType="num">
                                      <p:cBhvr additive="base">
                                        <p:cTn id="39" dur="500" fill="hold"/>
                                        <p:tgtEl>
                                          <p:spTgt spid="40"/>
                                        </p:tgtEl>
                                        <p:attrNameLst>
                                          <p:attrName>ppt_x</p:attrName>
                                        </p:attrNameLst>
                                      </p:cBhvr>
                                      <p:tavLst>
                                        <p:tav tm="0">
                                          <p:val>
                                            <p:strVal val="0-#ppt_w/2"/>
                                          </p:val>
                                        </p:tav>
                                        <p:tav tm="100000">
                                          <p:val>
                                            <p:strVal val="#ppt_x"/>
                                          </p:val>
                                        </p:tav>
                                      </p:tavLst>
                                    </p:anim>
                                    <p:anim calcmode="lin" valueType="num">
                                      <p:cBhvr additive="base">
                                        <p:cTn id="40" dur="500" fill="hold"/>
                                        <p:tgtEl>
                                          <p:spTgt spid="40"/>
                                        </p:tgtEl>
                                        <p:attrNameLst>
                                          <p:attrName>ppt_y</p:attrName>
                                        </p:attrNameLst>
                                      </p:cBhvr>
                                      <p:tavLst>
                                        <p:tav tm="0">
                                          <p:val>
                                            <p:strVal val="#ppt_y"/>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48"/>
                                        </p:tgtEl>
                                        <p:attrNameLst>
                                          <p:attrName>style.visibility</p:attrName>
                                        </p:attrNameLst>
                                      </p:cBhvr>
                                      <p:to>
                                        <p:strVal val="visible"/>
                                      </p:to>
                                    </p:set>
                                    <p:anim calcmode="lin" valueType="num">
                                      <p:cBhvr additive="base">
                                        <p:cTn id="43" dur="500" fill="hold"/>
                                        <p:tgtEl>
                                          <p:spTgt spid="48"/>
                                        </p:tgtEl>
                                        <p:attrNameLst>
                                          <p:attrName>ppt_x</p:attrName>
                                        </p:attrNameLst>
                                      </p:cBhvr>
                                      <p:tavLst>
                                        <p:tav tm="0">
                                          <p:val>
                                            <p:strVal val="#ppt_x"/>
                                          </p:val>
                                        </p:tav>
                                        <p:tav tm="100000">
                                          <p:val>
                                            <p:strVal val="#ppt_x"/>
                                          </p:val>
                                        </p:tav>
                                      </p:tavLst>
                                    </p:anim>
                                    <p:anim calcmode="lin" valueType="num">
                                      <p:cBhvr additive="base">
                                        <p:cTn id="44" dur="500" fill="hold"/>
                                        <p:tgtEl>
                                          <p:spTgt spid="48"/>
                                        </p:tgtEl>
                                        <p:attrNameLst>
                                          <p:attrName>ppt_y</p:attrName>
                                        </p:attrNameLst>
                                      </p:cBhvr>
                                      <p:tavLst>
                                        <p:tav tm="0">
                                          <p:val>
                                            <p:strVal val="1+#ppt_h/2"/>
                                          </p:val>
                                        </p:tav>
                                        <p:tav tm="100000">
                                          <p:val>
                                            <p:strVal val="#ppt_y"/>
                                          </p:val>
                                        </p:tav>
                                      </p:tavLst>
                                    </p:anim>
                                  </p:childTnLst>
                                </p:cTn>
                              </p:par>
                              <p:par>
                                <p:cTn id="45" presetID="2" presetClass="entr" presetSubtype="2" fill="hold" grpId="0" nodeType="withEffect">
                                  <p:stCondLst>
                                    <p:cond delay="0"/>
                                  </p:stCondLst>
                                  <p:childTnLst>
                                    <p:set>
                                      <p:cBhvr>
                                        <p:cTn id="46" dur="1" fill="hold">
                                          <p:stCondLst>
                                            <p:cond delay="0"/>
                                          </p:stCondLst>
                                        </p:cTn>
                                        <p:tgtEl>
                                          <p:spTgt spid="37"/>
                                        </p:tgtEl>
                                        <p:attrNameLst>
                                          <p:attrName>style.visibility</p:attrName>
                                        </p:attrNameLst>
                                      </p:cBhvr>
                                      <p:to>
                                        <p:strVal val="visible"/>
                                      </p:to>
                                    </p:set>
                                    <p:anim calcmode="lin" valueType="num">
                                      <p:cBhvr additive="base">
                                        <p:cTn id="47" dur="500" fill="hold"/>
                                        <p:tgtEl>
                                          <p:spTgt spid="37"/>
                                        </p:tgtEl>
                                        <p:attrNameLst>
                                          <p:attrName>ppt_x</p:attrName>
                                        </p:attrNameLst>
                                      </p:cBhvr>
                                      <p:tavLst>
                                        <p:tav tm="0">
                                          <p:val>
                                            <p:strVal val="1+#ppt_w/2"/>
                                          </p:val>
                                        </p:tav>
                                        <p:tav tm="100000">
                                          <p:val>
                                            <p:strVal val="#ppt_x"/>
                                          </p:val>
                                        </p:tav>
                                      </p:tavLst>
                                    </p:anim>
                                    <p:anim calcmode="lin" valueType="num">
                                      <p:cBhvr additive="base">
                                        <p:cTn id="48" dur="500" fill="hold"/>
                                        <p:tgtEl>
                                          <p:spTgt spid="37"/>
                                        </p:tgtEl>
                                        <p:attrNameLst>
                                          <p:attrName>ppt_y</p:attrName>
                                        </p:attrNameLst>
                                      </p:cBhvr>
                                      <p:tavLst>
                                        <p:tav tm="0">
                                          <p:val>
                                            <p:strVal val="#ppt_y"/>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8" fill="hold" grpId="0" nodeType="clickEffect">
                                  <p:stCondLst>
                                    <p:cond delay="0"/>
                                  </p:stCondLst>
                                  <p:childTnLst>
                                    <p:set>
                                      <p:cBhvr>
                                        <p:cTn id="52" dur="1" fill="hold">
                                          <p:stCondLst>
                                            <p:cond delay="0"/>
                                          </p:stCondLst>
                                        </p:cTn>
                                        <p:tgtEl>
                                          <p:spTgt spid="43"/>
                                        </p:tgtEl>
                                        <p:attrNameLst>
                                          <p:attrName>style.visibility</p:attrName>
                                        </p:attrNameLst>
                                      </p:cBhvr>
                                      <p:to>
                                        <p:strVal val="visible"/>
                                      </p:to>
                                    </p:set>
                                    <p:anim calcmode="lin" valueType="num">
                                      <p:cBhvr additive="base">
                                        <p:cTn id="53" dur="500" fill="hold"/>
                                        <p:tgtEl>
                                          <p:spTgt spid="43"/>
                                        </p:tgtEl>
                                        <p:attrNameLst>
                                          <p:attrName>ppt_x</p:attrName>
                                        </p:attrNameLst>
                                      </p:cBhvr>
                                      <p:tavLst>
                                        <p:tav tm="0">
                                          <p:val>
                                            <p:strVal val="0-#ppt_w/2"/>
                                          </p:val>
                                        </p:tav>
                                        <p:tav tm="100000">
                                          <p:val>
                                            <p:strVal val="#ppt_x"/>
                                          </p:val>
                                        </p:tav>
                                      </p:tavLst>
                                    </p:anim>
                                    <p:anim calcmode="lin" valueType="num">
                                      <p:cBhvr additive="base">
                                        <p:cTn id="54" dur="500" fill="hold"/>
                                        <p:tgtEl>
                                          <p:spTgt spid="43"/>
                                        </p:tgtEl>
                                        <p:attrNameLst>
                                          <p:attrName>ppt_y</p:attrName>
                                        </p:attrNameLst>
                                      </p:cBhvr>
                                      <p:tavLst>
                                        <p:tav tm="0">
                                          <p:val>
                                            <p:strVal val="#ppt_y"/>
                                          </p:val>
                                        </p:tav>
                                        <p:tav tm="100000">
                                          <p:val>
                                            <p:strVal val="#ppt_y"/>
                                          </p:val>
                                        </p:tav>
                                      </p:tavLst>
                                    </p:anim>
                                  </p:childTnLst>
                                </p:cTn>
                              </p:par>
                              <p:par>
                                <p:cTn id="55" presetID="2" presetClass="entr" presetSubtype="4" fill="hold" grpId="0" nodeType="withEffect">
                                  <p:stCondLst>
                                    <p:cond delay="0"/>
                                  </p:stCondLst>
                                  <p:childTnLst>
                                    <p:set>
                                      <p:cBhvr>
                                        <p:cTn id="56" dur="1" fill="hold">
                                          <p:stCondLst>
                                            <p:cond delay="0"/>
                                          </p:stCondLst>
                                        </p:cTn>
                                        <p:tgtEl>
                                          <p:spTgt spid="49"/>
                                        </p:tgtEl>
                                        <p:attrNameLst>
                                          <p:attrName>style.visibility</p:attrName>
                                        </p:attrNameLst>
                                      </p:cBhvr>
                                      <p:to>
                                        <p:strVal val="visible"/>
                                      </p:to>
                                    </p:set>
                                    <p:anim calcmode="lin" valueType="num">
                                      <p:cBhvr additive="base">
                                        <p:cTn id="57" dur="500" fill="hold"/>
                                        <p:tgtEl>
                                          <p:spTgt spid="49"/>
                                        </p:tgtEl>
                                        <p:attrNameLst>
                                          <p:attrName>ppt_x</p:attrName>
                                        </p:attrNameLst>
                                      </p:cBhvr>
                                      <p:tavLst>
                                        <p:tav tm="0">
                                          <p:val>
                                            <p:strVal val="#ppt_x"/>
                                          </p:val>
                                        </p:tav>
                                        <p:tav tm="100000">
                                          <p:val>
                                            <p:strVal val="#ppt_x"/>
                                          </p:val>
                                        </p:tav>
                                      </p:tavLst>
                                    </p:anim>
                                    <p:anim calcmode="lin" valueType="num">
                                      <p:cBhvr additive="base">
                                        <p:cTn id="58" dur="500" fill="hold"/>
                                        <p:tgtEl>
                                          <p:spTgt spid="49"/>
                                        </p:tgtEl>
                                        <p:attrNameLst>
                                          <p:attrName>ppt_y</p:attrName>
                                        </p:attrNameLst>
                                      </p:cBhvr>
                                      <p:tavLst>
                                        <p:tav tm="0">
                                          <p:val>
                                            <p:strVal val="1+#ppt_h/2"/>
                                          </p:val>
                                        </p:tav>
                                        <p:tav tm="100000">
                                          <p:val>
                                            <p:strVal val="#ppt_y"/>
                                          </p:val>
                                        </p:tav>
                                      </p:tavLst>
                                    </p:anim>
                                  </p:childTnLst>
                                </p:cTn>
                              </p:par>
                              <p:par>
                                <p:cTn id="59" presetID="2" presetClass="entr" presetSubtype="2" fill="hold" grpId="0" nodeType="withEffect">
                                  <p:stCondLst>
                                    <p:cond delay="0"/>
                                  </p:stCondLst>
                                  <p:childTnLst>
                                    <p:set>
                                      <p:cBhvr>
                                        <p:cTn id="60" dur="1" fill="hold">
                                          <p:stCondLst>
                                            <p:cond delay="0"/>
                                          </p:stCondLst>
                                        </p:cTn>
                                        <p:tgtEl>
                                          <p:spTgt spid="46"/>
                                        </p:tgtEl>
                                        <p:attrNameLst>
                                          <p:attrName>style.visibility</p:attrName>
                                        </p:attrNameLst>
                                      </p:cBhvr>
                                      <p:to>
                                        <p:strVal val="visible"/>
                                      </p:to>
                                    </p:set>
                                    <p:anim calcmode="lin" valueType="num">
                                      <p:cBhvr additive="base">
                                        <p:cTn id="61" dur="500" fill="hold"/>
                                        <p:tgtEl>
                                          <p:spTgt spid="46"/>
                                        </p:tgtEl>
                                        <p:attrNameLst>
                                          <p:attrName>ppt_x</p:attrName>
                                        </p:attrNameLst>
                                      </p:cBhvr>
                                      <p:tavLst>
                                        <p:tav tm="0">
                                          <p:val>
                                            <p:strVal val="1+#ppt_w/2"/>
                                          </p:val>
                                        </p:tav>
                                        <p:tav tm="100000">
                                          <p:val>
                                            <p:strVal val="#ppt_x"/>
                                          </p:val>
                                        </p:tav>
                                      </p:tavLst>
                                    </p:anim>
                                    <p:anim calcmode="lin" valueType="num">
                                      <p:cBhvr additive="base">
                                        <p:cTn id="62" dur="500" fill="hold"/>
                                        <p:tgtEl>
                                          <p:spTgt spid="46"/>
                                        </p:tgtEl>
                                        <p:attrNameLst>
                                          <p:attrName>ppt_y</p:attrName>
                                        </p:attrNameLst>
                                      </p:cBhvr>
                                      <p:tavLst>
                                        <p:tav tm="0">
                                          <p:val>
                                            <p:strVal val="#ppt_y"/>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8" fill="hold" nodeType="clickEffect">
                                  <p:stCondLst>
                                    <p:cond delay="0"/>
                                  </p:stCondLst>
                                  <p:childTnLst>
                                    <p:set>
                                      <p:cBhvr>
                                        <p:cTn id="66" dur="1" fill="hold">
                                          <p:stCondLst>
                                            <p:cond delay="0"/>
                                          </p:stCondLst>
                                        </p:cTn>
                                        <p:tgtEl>
                                          <p:spTgt spid="67"/>
                                        </p:tgtEl>
                                        <p:attrNameLst>
                                          <p:attrName>style.visibility</p:attrName>
                                        </p:attrNameLst>
                                      </p:cBhvr>
                                      <p:to>
                                        <p:strVal val="visible"/>
                                      </p:to>
                                    </p:set>
                                    <p:anim calcmode="lin" valueType="num">
                                      <p:cBhvr additive="base">
                                        <p:cTn id="67" dur="500" fill="hold"/>
                                        <p:tgtEl>
                                          <p:spTgt spid="67"/>
                                        </p:tgtEl>
                                        <p:attrNameLst>
                                          <p:attrName>ppt_x</p:attrName>
                                        </p:attrNameLst>
                                      </p:cBhvr>
                                      <p:tavLst>
                                        <p:tav tm="0">
                                          <p:val>
                                            <p:strVal val="0-#ppt_w/2"/>
                                          </p:val>
                                        </p:tav>
                                        <p:tav tm="100000">
                                          <p:val>
                                            <p:strVal val="#ppt_x"/>
                                          </p:val>
                                        </p:tav>
                                      </p:tavLst>
                                    </p:anim>
                                    <p:anim calcmode="lin" valueType="num">
                                      <p:cBhvr additive="base">
                                        <p:cTn id="68" dur="500" fill="hold"/>
                                        <p:tgtEl>
                                          <p:spTgt spid="67"/>
                                        </p:tgtEl>
                                        <p:attrNameLst>
                                          <p:attrName>ppt_y</p:attrName>
                                        </p:attrNameLst>
                                      </p:cBhvr>
                                      <p:tavLst>
                                        <p:tav tm="0">
                                          <p:val>
                                            <p:strVal val="#ppt_y"/>
                                          </p:val>
                                        </p:tav>
                                        <p:tav tm="100000">
                                          <p:val>
                                            <p:strVal val="#ppt_y"/>
                                          </p:val>
                                        </p:tav>
                                      </p:tavLst>
                                    </p:anim>
                                  </p:childTnLst>
                                </p:cTn>
                              </p:par>
                              <p:par>
                                <p:cTn id="69" presetID="2" presetClass="entr" presetSubtype="4" fill="hold" grpId="0" nodeType="withEffect">
                                  <p:stCondLst>
                                    <p:cond delay="0"/>
                                  </p:stCondLst>
                                  <p:childTnLst>
                                    <p:set>
                                      <p:cBhvr>
                                        <p:cTn id="70" dur="1" fill="hold">
                                          <p:stCondLst>
                                            <p:cond delay="0"/>
                                          </p:stCondLst>
                                        </p:cTn>
                                        <p:tgtEl>
                                          <p:spTgt spid="58"/>
                                        </p:tgtEl>
                                        <p:attrNameLst>
                                          <p:attrName>style.visibility</p:attrName>
                                        </p:attrNameLst>
                                      </p:cBhvr>
                                      <p:to>
                                        <p:strVal val="visible"/>
                                      </p:to>
                                    </p:set>
                                    <p:anim calcmode="lin" valueType="num">
                                      <p:cBhvr additive="base">
                                        <p:cTn id="71" dur="500" fill="hold"/>
                                        <p:tgtEl>
                                          <p:spTgt spid="58"/>
                                        </p:tgtEl>
                                        <p:attrNameLst>
                                          <p:attrName>ppt_x</p:attrName>
                                        </p:attrNameLst>
                                      </p:cBhvr>
                                      <p:tavLst>
                                        <p:tav tm="0">
                                          <p:val>
                                            <p:strVal val="#ppt_x"/>
                                          </p:val>
                                        </p:tav>
                                        <p:tav tm="100000">
                                          <p:val>
                                            <p:strVal val="#ppt_x"/>
                                          </p:val>
                                        </p:tav>
                                      </p:tavLst>
                                    </p:anim>
                                    <p:anim calcmode="lin" valueType="num">
                                      <p:cBhvr additive="base">
                                        <p:cTn id="72" dur="500" fill="hold"/>
                                        <p:tgtEl>
                                          <p:spTgt spid="58"/>
                                        </p:tgtEl>
                                        <p:attrNameLst>
                                          <p:attrName>ppt_y</p:attrName>
                                        </p:attrNameLst>
                                      </p:cBhvr>
                                      <p:tavLst>
                                        <p:tav tm="0">
                                          <p:val>
                                            <p:strVal val="1+#ppt_h/2"/>
                                          </p:val>
                                        </p:tav>
                                        <p:tav tm="100000">
                                          <p:val>
                                            <p:strVal val="#ppt_y"/>
                                          </p:val>
                                        </p:tav>
                                      </p:tavLst>
                                    </p:anim>
                                  </p:childTnLst>
                                </p:cTn>
                              </p:par>
                              <p:par>
                                <p:cTn id="73" presetID="2" presetClass="entr" presetSubtype="2" fill="hold" nodeType="withEffect">
                                  <p:stCondLst>
                                    <p:cond delay="0"/>
                                  </p:stCondLst>
                                  <p:childTnLst>
                                    <p:set>
                                      <p:cBhvr>
                                        <p:cTn id="74" dur="1" fill="hold">
                                          <p:stCondLst>
                                            <p:cond delay="0"/>
                                          </p:stCondLst>
                                        </p:cTn>
                                        <p:tgtEl>
                                          <p:spTgt spid="68"/>
                                        </p:tgtEl>
                                        <p:attrNameLst>
                                          <p:attrName>style.visibility</p:attrName>
                                        </p:attrNameLst>
                                      </p:cBhvr>
                                      <p:to>
                                        <p:strVal val="visible"/>
                                      </p:to>
                                    </p:set>
                                    <p:anim calcmode="lin" valueType="num">
                                      <p:cBhvr additive="base">
                                        <p:cTn id="75" dur="500" fill="hold"/>
                                        <p:tgtEl>
                                          <p:spTgt spid="68"/>
                                        </p:tgtEl>
                                        <p:attrNameLst>
                                          <p:attrName>ppt_x</p:attrName>
                                        </p:attrNameLst>
                                      </p:cBhvr>
                                      <p:tavLst>
                                        <p:tav tm="0">
                                          <p:val>
                                            <p:strVal val="1+#ppt_w/2"/>
                                          </p:val>
                                        </p:tav>
                                        <p:tav tm="100000">
                                          <p:val>
                                            <p:strVal val="#ppt_x"/>
                                          </p:val>
                                        </p:tav>
                                      </p:tavLst>
                                    </p:anim>
                                    <p:anim calcmode="lin" valueType="num">
                                      <p:cBhvr additive="base">
                                        <p:cTn id="76" dur="500" fill="hold"/>
                                        <p:tgtEl>
                                          <p:spTgt spid="68"/>
                                        </p:tgtEl>
                                        <p:attrNameLst>
                                          <p:attrName>ppt_y</p:attrName>
                                        </p:attrNameLst>
                                      </p:cBhvr>
                                      <p:tavLst>
                                        <p:tav tm="0">
                                          <p:val>
                                            <p:strVal val="#ppt_y"/>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2" presetClass="entr" presetSubtype="8" fill="hold" grpId="0" nodeType="clickEffect">
                                  <p:stCondLst>
                                    <p:cond delay="0"/>
                                  </p:stCondLst>
                                  <p:childTnLst>
                                    <p:set>
                                      <p:cBhvr>
                                        <p:cTn id="80" dur="1" fill="hold">
                                          <p:stCondLst>
                                            <p:cond delay="0"/>
                                          </p:stCondLst>
                                        </p:cTn>
                                        <p:tgtEl>
                                          <p:spTgt spid="53"/>
                                        </p:tgtEl>
                                        <p:attrNameLst>
                                          <p:attrName>style.visibility</p:attrName>
                                        </p:attrNameLst>
                                      </p:cBhvr>
                                      <p:to>
                                        <p:strVal val="visible"/>
                                      </p:to>
                                    </p:set>
                                    <p:anim calcmode="lin" valueType="num">
                                      <p:cBhvr additive="base">
                                        <p:cTn id="81" dur="500" fill="hold"/>
                                        <p:tgtEl>
                                          <p:spTgt spid="53"/>
                                        </p:tgtEl>
                                        <p:attrNameLst>
                                          <p:attrName>ppt_x</p:attrName>
                                        </p:attrNameLst>
                                      </p:cBhvr>
                                      <p:tavLst>
                                        <p:tav tm="0">
                                          <p:val>
                                            <p:strVal val="0-#ppt_w/2"/>
                                          </p:val>
                                        </p:tav>
                                        <p:tav tm="100000">
                                          <p:val>
                                            <p:strVal val="#ppt_x"/>
                                          </p:val>
                                        </p:tav>
                                      </p:tavLst>
                                    </p:anim>
                                    <p:anim calcmode="lin" valueType="num">
                                      <p:cBhvr additive="base">
                                        <p:cTn id="82" dur="500" fill="hold"/>
                                        <p:tgtEl>
                                          <p:spTgt spid="53"/>
                                        </p:tgtEl>
                                        <p:attrNameLst>
                                          <p:attrName>ppt_y</p:attrName>
                                        </p:attrNameLst>
                                      </p:cBhvr>
                                      <p:tavLst>
                                        <p:tav tm="0">
                                          <p:val>
                                            <p:strVal val="#ppt_y"/>
                                          </p:val>
                                        </p:tav>
                                        <p:tav tm="100000">
                                          <p:val>
                                            <p:strVal val="#ppt_y"/>
                                          </p:val>
                                        </p:tav>
                                      </p:tavLst>
                                    </p:anim>
                                  </p:childTnLst>
                                </p:cTn>
                              </p:par>
                              <p:par>
                                <p:cTn id="83" presetID="2" presetClass="entr" presetSubtype="4" fill="hold" grpId="0" nodeType="withEffect">
                                  <p:stCondLst>
                                    <p:cond delay="0"/>
                                  </p:stCondLst>
                                  <p:childTnLst>
                                    <p:set>
                                      <p:cBhvr>
                                        <p:cTn id="84" dur="1" fill="hold">
                                          <p:stCondLst>
                                            <p:cond delay="0"/>
                                          </p:stCondLst>
                                        </p:cTn>
                                        <p:tgtEl>
                                          <p:spTgt spid="59"/>
                                        </p:tgtEl>
                                        <p:attrNameLst>
                                          <p:attrName>style.visibility</p:attrName>
                                        </p:attrNameLst>
                                      </p:cBhvr>
                                      <p:to>
                                        <p:strVal val="visible"/>
                                      </p:to>
                                    </p:set>
                                    <p:anim calcmode="lin" valueType="num">
                                      <p:cBhvr additive="base">
                                        <p:cTn id="85" dur="500" fill="hold"/>
                                        <p:tgtEl>
                                          <p:spTgt spid="59"/>
                                        </p:tgtEl>
                                        <p:attrNameLst>
                                          <p:attrName>ppt_x</p:attrName>
                                        </p:attrNameLst>
                                      </p:cBhvr>
                                      <p:tavLst>
                                        <p:tav tm="0">
                                          <p:val>
                                            <p:strVal val="#ppt_x"/>
                                          </p:val>
                                        </p:tav>
                                        <p:tav tm="100000">
                                          <p:val>
                                            <p:strVal val="#ppt_x"/>
                                          </p:val>
                                        </p:tav>
                                      </p:tavLst>
                                    </p:anim>
                                    <p:anim calcmode="lin" valueType="num">
                                      <p:cBhvr additive="base">
                                        <p:cTn id="86" dur="500" fill="hold"/>
                                        <p:tgtEl>
                                          <p:spTgt spid="59"/>
                                        </p:tgtEl>
                                        <p:attrNameLst>
                                          <p:attrName>ppt_y</p:attrName>
                                        </p:attrNameLst>
                                      </p:cBhvr>
                                      <p:tavLst>
                                        <p:tav tm="0">
                                          <p:val>
                                            <p:strVal val="1+#ppt_h/2"/>
                                          </p:val>
                                        </p:tav>
                                        <p:tav tm="100000">
                                          <p:val>
                                            <p:strVal val="#ppt_y"/>
                                          </p:val>
                                        </p:tav>
                                      </p:tavLst>
                                    </p:anim>
                                  </p:childTnLst>
                                </p:cTn>
                              </p:par>
                              <p:par>
                                <p:cTn id="87" presetID="2" presetClass="entr" presetSubtype="2" fill="hold" nodeType="withEffect">
                                  <p:stCondLst>
                                    <p:cond delay="0"/>
                                  </p:stCondLst>
                                  <p:childTnLst>
                                    <p:set>
                                      <p:cBhvr>
                                        <p:cTn id="88" dur="1" fill="hold">
                                          <p:stCondLst>
                                            <p:cond delay="0"/>
                                          </p:stCondLst>
                                        </p:cTn>
                                        <p:tgtEl>
                                          <p:spTgt spid="69"/>
                                        </p:tgtEl>
                                        <p:attrNameLst>
                                          <p:attrName>style.visibility</p:attrName>
                                        </p:attrNameLst>
                                      </p:cBhvr>
                                      <p:to>
                                        <p:strVal val="visible"/>
                                      </p:to>
                                    </p:set>
                                    <p:anim calcmode="lin" valueType="num">
                                      <p:cBhvr additive="base">
                                        <p:cTn id="89" dur="500" fill="hold"/>
                                        <p:tgtEl>
                                          <p:spTgt spid="69"/>
                                        </p:tgtEl>
                                        <p:attrNameLst>
                                          <p:attrName>ppt_x</p:attrName>
                                        </p:attrNameLst>
                                      </p:cBhvr>
                                      <p:tavLst>
                                        <p:tav tm="0">
                                          <p:val>
                                            <p:strVal val="1+#ppt_w/2"/>
                                          </p:val>
                                        </p:tav>
                                        <p:tav tm="100000">
                                          <p:val>
                                            <p:strVal val="#ppt_x"/>
                                          </p:val>
                                        </p:tav>
                                      </p:tavLst>
                                    </p:anim>
                                    <p:anim calcmode="lin" valueType="num">
                                      <p:cBhvr additive="base">
                                        <p:cTn id="90" dur="500" fill="hold"/>
                                        <p:tgtEl>
                                          <p:spTgt spid="6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8" grpId="0" animBg="1"/>
      <p:bldP spid="29" grpId="0" animBg="1"/>
      <p:bldP spid="37" grpId="0" animBg="1"/>
      <p:bldP spid="40" grpId="0" animBg="1"/>
      <p:bldP spid="43" grpId="0" animBg="1"/>
      <p:bldP spid="46" grpId="0" animBg="1"/>
      <p:bldP spid="48" grpId="0" animBg="1"/>
      <p:bldP spid="49" grpId="0" animBg="1"/>
      <p:bldP spid="53" grpId="0" animBg="1"/>
      <p:bldP spid="58" grpId="0" animBg="1"/>
      <p:bldP spid="59"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021CB4E-8455-4474-AA73-CC2FDBD56F5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67127" y="1635887"/>
            <a:ext cx="8542104" cy="1337025"/>
          </a:xfrm>
          <a:prstGeom prst="rect">
            <a:avLst/>
          </a:prstGeom>
        </p:spPr>
      </p:pic>
      <p:pic>
        <p:nvPicPr>
          <p:cNvPr id="12" name="Picture 11">
            <a:extLst>
              <a:ext uri="{FF2B5EF4-FFF2-40B4-BE49-F238E27FC236}">
                <a16:creationId xmlns:a16="http://schemas.microsoft.com/office/drawing/2014/main" id="{4A6F0284-DB0E-46EE-A4DE-1F2D0E4E57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71875" y="4254647"/>
            <a:ext cx="8537356" cy="1484758"/>
          </a:xfrm>
          <a:prstGeom prst="rect">
            <a:avLst/>
          </a:prstGeom>
        </p:spPr>
      </p:pic>
      <p:sp>
        <p:nvSpPr>
          <p:cNvPr id="3" name="TextBox 2">
            <a:extLst>
              <a:ext uri="{FF2B5EF4-FFF2-40B4-BE49-F238E27FC236}">
                <a16:creationId xmlns:a16="http://schemas.microsoft.com/office/drawing/2014/main" id="{B2C33CF0-ED5A-4F56-88CD-BC8A261839F2}"/>
              </a:ext>
            </a:extLst>
          </p:cNvPr>
          <p:cNvSpPr txBox="1"/>
          <p:nvPr/>
        </p:nvSpPr>
        <p:spPr>
          <a:xfrm>
            <a:off x="66675" y="123825"/>
            <a:ext cx="6496050" cy="400110"/>
          </a:xfrm>
          <a:prstGeom prst="rect">
            <a:avLst/>
          </a:prstGeom>
          <a:solidFill>
            <a:schemeClr val="bg1"/>
          </a:solidFill>
          <a:effectLst>
            <a:glow rad="101600">
              <a:schemeClr val="accent6">
                <a:satMod val="175000"/>
                <a:alpha val="40000"/>
              </a:schemeClr>
            </a:glow>
            <a:softEdge rad="31750"/>
          </a:effectLst>
        </p:spPr>
        <p:txBody>
          <a:bodyPr wrap="square" rtlCol="0">
            <a:spAutoFit/>
          </a:bodyPr>
          <a:lstStyle/>
          <a:p>
            <a:pPr algn="ctr"/>
            <a:r>
              <a:rPr lang="en-CA" sz="2000" dirty="0"/>
              <a:t>Basic Spreadsheet Functions – Ribbon Access via Keyboard</a:t>
            </a:r>
            <a:endParaRPr lang="en-GB" sz="2000" b="1" dirty="0"/>
          </a:p>
        </p:txBody>
      </p:sp>
      <p:sp>
        <p:nvSpPr>
          <p:cNvPr id="4" name="TextBox 3">
            <a:extLst>
              <a:ext uri="{FF2B5EF4-FFF2-40B4-BE49-F238E27FC236}">
                <a16:creationId xmlns:a16="http://schemas.microsoft.com/office/drawing/2014/main" id="{8F2DBD42-3443-4C44-9D31-59BF8EA91221}"/>
              </a:ext>
            </a:extLst>
          </p:cNvPr>
          <p:cNvSpPr txBox="1"/>
          <p:nvPr/>
        </p:nvSpPr>
        <p:spPr>
          <a:xfrm>
            <a:off x="247651" y="709940"/>
            <a:ext cx="4238624" cy="646331"/>
          </a:xfrm>
          <a:prstGeom prst="rect">
            <a:avLst/>
          </a:prstGeom>
          <a:solidFill>
            <a:schemeClr val="accent4">
              <a:lumMod val="20000"/>
              <a:lumOff val="80000"/>
            </a:schemeClr>
          </a:solidFill>
          <a:ln w="19050">
            <a:solidFill>
              <a:schemeClr val="accent2"/>
            </a:solidFill>
          </a:ln>
        </p:spPr>
        <p:txBody>
          <a:bodyPr wrap="square" rtlCol="0">
            <a:spAutoFit/>
          </a:bodyPr>
          <a:lstStyle/>
          <a:p>
            <a:r>
              <a:rPr lang="en-CA" b="1" dirty="0"/>
              <a:t>Alt</a:t>
            </a:r>
            <a:r>
              <a:rPr lang="en-CA" dirty="0"/>
              <a:t> – Touch the </a:t>
            </a:r>
            <a:r>
              <a:rPr lang="en-CA" b="1" dirty="0"/>
              <a:t>Alt</a:t>
            </a:r>
            <a:r>
              <a:rPr lang="en-CA" dirty="0"/>
              <a:t> key on the keyboard to gain access to the ribbon via the keyboard.</a:t>
            </a:r>
            <a:endParaRPr lang="en-GB" dirty="0"/>
          </a:p>
        </p:txBody>
      </p:sp>
      <p:sp>
        <p:nvSpPr>
          <p:cNvPr id="7" name="TextBox 6">
            <a:extLst>
              <a:ext uri="{FF2B5EF4-FFF2-40B4-BE49-F238E27FC236}">
                <a16:creationId xmlns:a16="http://schemas.microsoft.com/office/drawing/2014/main" id="{0C229110-690C-4A34-8BC3-6B09C89F6A8B}"/>
              </a:ext>
            </a:extLst>
          </p:cNvPr>
          <p:cNvSpPr txBox="1"/>
          <p:nvPr/>
        </p:nvSpPr>
        <p:spPr>
          <a:xfrm>
            <a:off x="7982270" y="123825"/>
            <a:ext cx="3952875" cy="369332"/>
          </a:xfrm>
          <a:prstGeom prst="rect">
            <a:avLst/>
          </a:prstGeom>
          <a:noFill/>
        </p:spPr>
        <p:txBody>
          <a:bodyPr wrap="square" rtlCol="0">
            <a:spAutoFit/>
          </a:bodyPr>
          <a:lstStyle/>
          <a:p>
            <a:r>
              <a:rPr lang="en-CA" dirty="0"/>
              <a:t>Navigating Using the Mouse &amp; Keyboard</a:t>
            </a:r>
          </a:p>
        </p:txBody>
      </p:sp>
      <p:sp>
        <p:nvSpPr>
          <p:cNvPr id="20" name="TextBox 19">
            <a:extLst>
              <a:ext uri="{FF2B5EF4-FFF2-40B4-BE49-F238E27FC236}">
                <a16:creationId xmlns:a16="http://schemas.microsoft.com/office/drawing/2014/main" id="{2D3DCD69-32B3-4FA8-84DA-DBC95F2B124A}"/>
              </a:ext>
            </a:extLst>
          </p:cNvPr>
          <p:cNvSpPr txBox="1"/>
          <p:nvPr/>
        </p:nvSpPr>
        <p:spPr>
          <a:xfrm>
            <a:off x="247651" y="1542276"/>
            <a:ext cx="3238499" cy="1754326"/>
          </a:xfrm>
          <a:prstGeom prst="rect">
            <a:avLst/>
          </a:prstGeom>
          <a:solidFill>
            <a:schemeClr val="accent4">
              <a:lumMod val="20000"/>
              <a:lumOff val="80000"/>
            </a:schemeClr>
          </a:solidFill>
          <a:ln w="19050">
            <a:solidFill>
              <a:schemeClr val="accent2"/>
            </a:solidFill>
          </a:ln>
        </p:spPr>
        <p:txBody>
          <a:bodyPr wrap="square" rtlCol="0">
            <a:spAutoFit/>
          </a:bodyPr>
          <a:lstStyle/>
          <a:p>
            <a:r>
              <a:rPr lang="en-CA" dirty="0"/>
              <a:t>Notice the white letters in small black boxes.</a:t>
            </a:r>
          </a:p>
          <a:p>
            <a:pPr marL="285750" indent="-285750">
              <a:buFont typeface="Wingdings" panose="05000000000000000000" pitchFamily="2" charset="2"/>
              <a:buChar char="Ø"/>
            </a:pPr>
            <a:r>
              <a:rPr lang="en-CA" dirty="0"/>
              <a:t>Now touch the letter of the item you want.</a:t>
            </a:r>
          </a:p>
          <a:p>
            <a:pPr marL="285750" indent="-285750">
              <a:buFont typeface="Wingdings" panose="05000000000000000000" pitchFamily="2" charset="2"/>
              <a:buChar char="Ø"/>
            </a:pPr>
            <a:r>
              <a:rPr lang="en-CA" b="1" dirty="0"/>
              <a:t>P </a:t>
            </a:r>
            <a:r>
              <a:rPr lang="en-CA" dirty="0"/>
              <a:t>for the </a:t>
            </a:r>
            <a:r>
              <a:rPr lang="en-CA" b="1" dirty="0"/>
              <a:t>Page Layout </a:t>
            </a:r>
            <a:r>
              <a:rPr lang="en-CA" dirty="0"/>
              <a:t>ribbon, for example.</a:t>
            </a:r>
            <a:endParaRPr lang="en-GB" dirty="0"/>
          </a:p>
        </p:txBody>
      </p:sp>
      <p:sp>
        <p:nvSpPr>
          <p:cNvPr id="26" name="TextBox 25">
            <a:extLst>
              <a:ext uri="{FF2B5EF4-FFF2-40B4-BE49-F238E27FC236}">
                <a16:creationId xmlns:a16="http://schemas.microsoft.com/office/drawing/2014/main" id="{6125AC06-6F2B-43CA-8E77-5DE7982A6EE7}"/>
              </a:ext>
            </a:extLst>
          </p:cNvPr>
          <p:cNvSpPr txBox="1"/>
          <p:nvPr/>
        </p:nvSpPr>
        <p:spPr>
          <a:xfrm>
            <a:off x="247651" y="3495675"/>
            <a:ext cx="3238499" cy="1754326"/>
          </a:xfrm>
          <a:prstGeom prst="rect">
            <a:avLst/>
          </a:prstGeom>
          <a:solidFill>
            <a:schemeClr val="accent4">
              <a:lumMod val="20000"/>
              <a:lumOff val="80000"/>
            </a:schemeClr>
          </a:solidFill>
          <a:ln w="19050">
            <a:solidFill>
              <a:schemeClr val="accent2"/>
            </a:solidFill>
          </a:ln>
        </p:spPr>
        <p:txBody>
          <a:bodyPr wrap="square" rtlCol="0">
            <a:spAutoFit/>
          </a:bodyPr>
          <a:lstStyle/>
          <a:p>
            <a:pPr marL="285750" indent="-285750">
              <a:buFont typeface="Wingdings" panose="05000000000000000000" pitchFamily="2" charset="2"/>
              <a:buChar char="Ø"/>
            </a:pPr>
            <a:r>
              <a:rPr lang="en-CA" dirty="0"/>
              <a:t>Now touch another letter (or two letters in some cases) to do that command or pull down a menu.</a:t>
            </a:r>
          </a:p>
          <a:p>
            <a:pPr marL="285750" indent="-285750">
              <a:buFont typeface="Wingdings" panose="05000000000000000000" pitchFamily="2" charset="2"/>
              <a:buChar char="Ø"/>
            </a:pPr>
            <a:r>
              <a:rPr lang="en-CA" b="1" dirty="0"/>
              <a:t>M</a:t>
            </a:r>
            <a:r>
              <a:rPr lang="en-CA" dirty="0"/>
              <a:t> for the Margins menu, for example.</a:t>
            </a:r>
            <a:endParaRPr lang="en-GB" b="1" dirty="0"/>
          </a:p>
        </p:txBody>
      </p:sp>
      <p:cxnSp>
        <p:nvCxnSpPr>
          <p:cNvPr id="40" name="Straight Arrow Connector 39">
            <a:extLst>
              <a:ext uri="{FF2B5EF4-FFF2-40B4-BE49-F238E27FC236}">
                <a16:creationId xmlns:a16="http://schemas.microsoft.com/office/drawing/2014/main" id="{774E9FAE-1D71-4398-8C75-83680A494037}"/>
              </a:ext>
            </a:extLst>
          </p:cNvPr>
          <p:cNvCxnSpPr>
            <a:cxnSpLocks/>
          </p:cNvCxnSpPr>
          <p:nvPr/>
        </p:nvCxnSpPr>
        <p:spPr>
          <a:xfrm>
            <a:off x="819150" y="4838700"/>
            <a:ext cx="4114800" cy="585497"/>
          </a:xfrm>
          <a:prstGeom prst="straightConnector1">
            <a:avLst/>
          </a:prstGeom>
          <a:ln w="19050">
            <a:gradFill>
              <a:gsLst>
                <a:gs pos="0">
                  <a:schemeClr val="accent2"/>
                </a:gs>
                <a:gs pos="31000">
                  <a:schemeClr val="accent2"/>
                </a:gs>
                <a:gs pos="61000">
                  <a:srgbClr val="00B050"/>
                </a:gs>
                <a:gs pos="100000">
                  <a:srgbClr val="00B050"/>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04D70686-42D7-4EE8-ACEA-53E9851C2050}"/>
              </a:ext>
            </a:extLst>
          </p:cNvPr>
          <p:cNvSpPr txBox="1"/>
          <p:nvPr/>
        </p:nvSpPr>
        <p:spPr>
          <a:xfrm>
            <a:off x="7156886" y="833603"/>
            <a:ext cx="4657725" cy="369332"/>
          </a:xfrm>
          <a:prstGeom prst="rect">
            <a:avLst/>
          </a:prstGeom>
          <a:solidFill>
            <a:schemeClr val="accent2">
              <a:lumMod val="20000"/>
              <a:lumOff val="80000"/>
            </a:schemeClr>
          </a:solidFill>
          <a:ln w="19050">
            <a:solidFill>
              <a:schemeClr val="accent2"/>
            </a:solidFill>
          </a:ln>
        </p:spPr>
        <p:txBody>
          <a:bodyPr wrap="square" rtlCol="0">
            <a:spAutoFit/>
          </a:bodyPr>
          <a:lstStyle/>
          <a:p>
            <a:r>
              <a:rPr lang="en-CA" dirty="0"/>
              <a:t>Touch </a:t>
            </a:r>
            <a:r>
              <a:rPr lang="en-CA" b="1" dirty="0"/>
              <a:t>Esc</a:t>
            </a:r>
            <a:r>
              <a:rPr lang="en-CA" dirty="0"/>
              <a:t> on the keyboard to go back one level.</a:t>
            </a:r>
            <a:endParaRPr lang="en-GB" dirty="0"/>
          </a:p>
        </p:txBody>
      </p:sp>
      <p:sp>
        <p:nvSpPr>
          <p:cNvPr id="13" name="Slide Number Placeholder 2">
            <a:extLst>
              <a:ext uri="{FF2B5EF4-FFF2-40B4-BE49-F238E27FC236}">
                <a16:creationId xmlns:a16="http://schemas.microsoft.com/office/drawing/2014/main" id="{517D3764-3B4A-4BC2-850B-B29EA2834AFB}"/>
              </a:ext>
            </a:extLst>
          </p:cNvPr>
          <p:cNvSpPr txBox="1">
            <a:spLocks/>
          </p:cNvSpPr>
          <p:nvPr/>
        </p:nvSpPr>
        <p:spPr>
          <a:xfrm>
            <a:off x="0" y="6601812"/>
            <a:ext cx="697761" cy="239326"/>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tx1"/>
                </a:solidFill>
              </a:rPr>
              <a:t>Slide </a:t>
            </a:r>
            <a:fld id="{C662AB10-2557-4585-9AB3-331B34F2A8FA}" type="slidenum">
              <a:rPr lang="en-GB" smtClean="0">
                <a:solidFill>
                  <a:schemeClr val="tx1"/>
                </a:solidFill>
              </a:rPr>
              <a:pPr/>
              <a:t>33</a:t>
            </a:fld>
            <a:endParaRPr lang="en-GB" dirty="0">
              <a:solidFill>
                <a:schemeClr val="tx1"/>
              </a:solidFill>
            </a:endParaRPr>
          </a:p>
        </p:txBody>
      </p:sp>
    </p:spTree>
    <p:extLst>
      <p:ext uri="{BB962C8B-B14F-4D97-AF65-F5344CB8AC3E}">
        <p14:creationId xmlns:p14="http://schemas.microsoft.com/office/powerpoint/2010/main" val="3269927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0"/>
                                        </p:tgtEl>
                                        <p:attrNameLst>
                                          <p:attrName>style.visibility</p:attrName>
                                        </p:attrNameLst>
                                      </p:cBhvr>
                                      <p:to>
                                        <p:strVal val="visible"/>
                                      </p:to>
                                    </p:set>
                                    <p:anim calcmode="lin" valueType="num">
                                      <p:cBhvr additive="base">
                                        <p:cTn id="13" dur="500" fill="hold"/>
                                        <p:tgtEl>
                                          <p:spTgt spid="20"/>
                                        </p:tgtEl>
                                        <p:attrNameLst>
                                          <p:attrName>ppt_x</p:attrName>
                                        </p:attrNameLst>
                                      </p:cBhvr>
                                      <p:tavLst>
                                        <p:tav tm="0">
                                          <p:val>
                                            <p:strVal val="0-#ppt_w/2"/>
                                          </p:val>
                                        </p:tav>
                                        <p:tav tm="100000">
                                          <p:val>
                                            <p:strVal val="#ppt_x"/>
                                          </p:val>
                                        </p:tav>
                                      </p:tavLst>
                                    </p:anim>
                                    <p:anim calcmode="lin" valueType="num">
                                      <p:cBhvr additive="base">
                                        <p:cTn id="14" dur="500" fill="hold"/>
                                        <p:tgtEl>
                                          <p:spTgt spid="20"/>
                                        </p:tgtEl>
                                        <p:attrNameLst>
                                          <p:attrName>ppt_y</p:attrName>
                                        </p:attrNameLst>
                                      </p:cBhvr>
                                      <p:tavLst>
                                        <p:tav tm="0">
                                          <p:val>
                                            <p:strVal val="#ppt_y"/>
                                          </p:val>
                                        </p:tav>
                                        <p:tav tm="100000">
                                          <p:val>
                                            <p:strVal val="#ppt_y"/>
                                          </p:val>
                                        </p:tav>
                                      </p:tavLst>
                                    </p:anim>
                                  </p:childTnLst>
                                </p:cTn>
                              </p:par>
                              <p:par>
                                <p:cTn id="15" presetID="2" presetClass="entr" presetSubtype="2"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500" fill="hold"/>
                                        <p:tgtEl>
                                          <p:spTgt spid="9"/>
                                        </p:tgtEl>
                                        <p:attrNameLst>
                                          <p:attrName>ppt_x</p:attrName>
                                        </p:attrNameLst>
                                      </p:cBhvr>
                                      <p:tavLst>
                                        <p:tav tm="0">
                                          <p:val>
                                            <p:strVal val="1+#ppt_w/2"/>
                                          </p:val>
                                        </p:tav>
                                        <p:tav tm="100000">
                                          <p:val>
                                            <p:strVal val="#ppt_x"/>
                                          </p:val>
                                        </p:tav>
                                      </p:tavLst>
                                    </p:anim>
                                    <p:anim calcmode="lin" valueType="num">
                                      <p:cBhvr additive="base">
                                        <p:cTn id="18"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26"/>
                                        </p:tgtEl>
                                        <p:attrNameLst>
                                          <p:attrName>style.visibility</p:attrName>
                                        </p:attrNameLst>
                                      </p:cBhvr>
                                      <p:to>
                                        <p:strVal val="visible"/>
                                      </p:to>
                                    </p:set>
                                    <p:anim calcmode="lin" valueType="num">
                                      <p:cBhvr additive="base">
                                        <p:cTn id="23" dur="500" fill="hold"/>
                                        <p:tgtEl>
                                          <p:spTgt spid="26"/>
                                        </p:tgtEl>
                                        <p:attrNameLst>
                                          <p:attrName>ppt_x</p:attrName>
                                        </p:attrNameLst>
                                      </p:cBhvr>
                                      <p:tavLst>
                                        <p:tav tm="0">
                                          <p:val>
                                            <p:strVal val="0-#ppt_w/2"/>
                                          </p:val>
                                        </p:tav>
                                        <p:tav tm="100000">
                                          <p:val>
                                            <p:strVal val="#ppt_x"/>
                                          </p:val>
                                        </p:tav>
                                      </p:tavLst>
                                    </p:anim>
                                    <p:anim calcmode="lin" valueType="num">
                                      <p:cBhvr additive="base">
                                        <p:cTn id="24" dur="500" fill="hold"/>
                                        <p:tgtEl>
                                          <p:spTgt spid="26"/>
                                        </p:tgtEl>
                                        <p:attrNameLst>
                                          <p:attrName>ppt_y</p:attrName>
                                        </p:attrNameLst>
                                      </p:cBhvr>
                                      <p:tavLst>
                                        <p:tav tm="0">
                                          <p:val>
                                            <p:strVal val="#ppt_y"/>
                                          </p:val>
                                        </p:tav>
                                        <p:tav tm="100000">
                                          <p:val>
                                            <p:strVal val="#ppt_y"/>
                                          </p:val>
                                        </p:tav>
                                      </p:tavLst>
                                    </p:anim>
                                  </p:childTnLst>
                                </p:cTn>
                              </p:par>
                              <p:par>
                                <p:cTn id="25" presetID="2" presetClass="entr" presetSubtype="2" fill="hold" nodeType="withEffect">
                                  <p:stCondLst>
                                    <p:cond delay="0"/>
                                  </p:stCondLst>
                                  <p:childTnLst>
                                    <p:set>
                                      <p:cBhvr>
                                        <p:cTn id="26" dur="1" fill="hold">
                                          <p:stCondLst>
                                            <p:cond delay="0"/>
                                          </p:stCondLst>
                                        </p:cTn>
                                        <p:tgtEl>
                                          <p:spTgt spid="12"/>
                                        </p:tgtEl>
                                        <p:attrNameLst>
                                          <p:attrName>style.visibility</p:attrName>
                                        </p:attrNameLst>
                                      </p:cBhvr>
                                      <p:to>
                                        <p:strVal val="visible"/>
                                      </p:to>
                                    </p:set>
                                    <p:anim calcmode="lin" valueType="num">
                                      <p:cBhvr additive="base">
                                        <p:cTn id="27" dur="500" fill="hold"/>
                                        <p:tgtEl>
                                          <p:spTgt spid="12"/>
                                        </p:tgtEl>
                                        <p:attrNameLst>
                                          <p:attrName>ppt_x</p:attrName>
                                        </p:attrNameLst>
                                      </p:cBhvr>
                                      <p:tavLst>
                                        <p:tav tm="0">
                                          <p:val>
                                            <p:strVal val="1+#ppt_w/2"/>
                                          </p:val>
                                        </p:tav>
                                        <p:tav tm="100000">
                                          <p:val>
                                            <p:strVal val="#ppt_x"/>
                                          </p:val>
                                        </p:tav>
                                      </p:tavLst>
                                    </p:anim>
                                    <p:anim calcmode="lin" valueType="num">
                                      <p:cBhvr additive="base">
                                        <p:cTn id="28" dur="500" fill="hold"/>
                                        <p:tgtEl>
                                          <p:spTgt spid="12"/>
                                        </p:tgtEl>
                                        <p:attrNameLst>
                                          <p:attrName>ppt_y</p:attrName>
                                        </p:attrNameLst>
                                      </p:cBhvr>
                                      <p:tavLst>
                                        <p:tav tm="0">
                                          <p:val>
                                            <p:strVal val="#ppt_y"/>
                                          </p:val>
                                        </p:tav>
                                        <p:tav tm="100000">
                                          <p:val>
                                            <p:strVal val="#ppt_y"/>
                                          </p:val>
                                        </p:tav>
                                      </p:tavLst>
                                    </p:anim>
                                  </p:childTnLst>
                                </p:cTn>
                              </p:par>
                              <p:par>
                                <p:cTn id="29" presetID="2" presetClass="entr" presetSubtype="2" fill="hold" grpId="0" nodeType="withEffect">
                                  <p:stCondLst>
                                    <p:cond delay="0"/>
                                  </p:stCondLst>
                                  <p:childTnLst>
                                    <p:set>
                                      <p:cBhvr>
                                        <p:cTn id="30" dur="1" fill="hold">
                                          <p:stCondLst>
                                            <p:cond delay="0"/>
                                          </p:stCondLst>
                                        </p:cTn>
                                        <p:tgtEl>
                                          <p:spTgt spid="42"/>
                                        </p:tgtEl>
                                        <p:attrNameLst>
                                          <p:attrName>style.visibility</p:attrName>
                                        </p:attrNameLst>
                                      </p:cBhvr>
                                      <p:to>
                                        <p:strVal val="visible"/>
                                      </p:to>
                                    </p:set>
                                    <p:anim calcmode="lin" valueType="num">
                                      <p:cBhvr additive="base">
                                        <p:cTn id="31" dur="500" fill="hold"/>
                                        <p:tgtEl>
                                          <p:spTgt spid="42"/>
                                        </p:tgtEl>
                                        <p:attrNameLst>
                                          <p:attrName>ppt_x</p:attrName>
                                        </p:attrNameLst>
                                      </p:cBhvr>
                                      <p:tavLst>
                                        <p:tav tm="0">
                                          <p:val>
                                            <p:strVal val="1+#ppt_w/2"/>
                                          </p:val>
                                        </p:tav>
                                        <p:tav tm="100000">
                                          <p:val>
                                            <p:strVal val="#ppt_x"/>
                                          </p:val>
                                        </p:tav>
                                      </p:tavLst>
                                    </p:anim>
                                    <p:anim calcmode="lin" valueType="num">
                                      <p:cBhvr additive="base">
                                        <p:cTn id="32" dur="500" fill="hold"/>
                                        <p:tgtEl>
                                          <p:spTgt spid="42"/>
                                        </p:tgtEl>
                                        <p:attrNameLst>
                                          <p:attrName>ppt_y</p:attrName>
                                        </p:attrNameLst>
                                      </p:cBhvr>
                                      <p:tavLst>
                                        <p:tav tm="0">
                                          <p:val>
                                            <p:strVal val="#ppt_y"/>
                                          </p:val>
                                        </p:tav>
                                        <p:tav tm="100000">
                                          <p:val>
                                            <p:strVal val="#ppt_y"/>
                                          </p:val>
                                        </p:tav>
                                      </p:tavLst>
                                    </p:anim>
                                  </p:childTnLst>
                                </p:cTn>
                              </p:par>
                            </p:childTnLst>
                          </p:cTn>
                        </p:par>
                        <p:par>
                          <p:cTn id="33" fill="hold">
                            <p:stCondLst>
                              <p:cond delay="500"/>
                            </p:stCondLst>
                            <p:childTnLst>
                              <p:par>
                                <p:cTn id="34" presetID="22" presetClass="entr" presetSubtype="8" fill="hold" nodeType="afterEffect">
                                  <p:stCondLst>
                                    <p:cond delay="0"/>
                                  </p:stCondLst>
                                  <p:childTnLst>
                                    <p:set>
                                      <p:cBhvr>
                                        <p:cTn id="35" dur="1" fill="hold">
                                          <p:stCondLst>
                                            <p:cond delay="0"/>
                                          </p:stCondLst>
                                        </p:cTn>
                                        <p:tgtEl>
                                          <p:spTgt spid="40"/>
                                        </p:tgtEl>
                                        <p:attrNameLst>
                                          <p:attrName>style.visibility</p:attrName>
                                        </p:attrNameLst>
                                      </p:cBhvr>
                                      <p:to>
                                        <p:strVal val="visible"/>
                                      </p:to>
                                    </p:set>
                                    <p:animEffect transition="in" filter="wipe(left)">
                                      <p:cBhvr>
                                        <p:cTn id="36"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0" grpId="0" animBg="1"/>
      <p:bldP spid="26" grpId="0" animBg="1"/>
      <p:bldP spid="42"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A22691B5-A5F0-46FD-AA10-4F0C224366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67127" y="1666665"/>
            <a:ext cx="8538024" cy="3555448"/>
          </a:xfrm>
          <a:prstGeom prst="rect">
            <a:avLst/>
          </a:prstGeom>
        </p:spPr>
      </p:pic>
      <p:sp>
        <p:nvSpPr>
          <p:cNvPr id="3" name="TextBox 2">
            <a:extLst>
              <a:ext uri="{FF2B5EF4-FFF2-40B4-BE49-F238E27FC236}">
                <a16:creationId xmlns:a16="http://schemas.microsoft.com/office/drawing/2014/main" id="{B2C33CF0-ED5A-4F56-88CD-BC8A261839F2}"/>
              </a:ext>
            </a:extLst>
          </p:cNvPr>
          <p:cNvSpPr txBox="1"/>
          <p:nvPr/>
        </p:nvSpPr>
        <p:spPr>
          <a:xfrm>
            <a:off x="66675" y="123825"/>
            <a:ext cx="6496050" cy="400110"/>
          </a:xfrm>
          <a:prstGeom prst="rect">
            <a:avLst/>
          </a:prstGeom>
          <a:solidFill>
            <a:schemeClr val="bg1"/>
          </a:solidFill>
          <a:effectLst>
            <a:glow rad="101600">
              <a:schemeClr val="accent6">
                <a:satMod val="175000"/>
                <a:alpha val="40000"/>
              </a:schemeClr>
            </a:glow>
            <a:softEdge rad="31750"/>
          </a:effectLst>
        </p:spPr>
        <p:txBody>
          <a:bodyPr wrap="square" rtlCol="0">
            <a:spAutoFit/>
          </a:bodyPr>
          <a:lstStyle/>
          <a:p>
            <a:pPr algn="ctr"/>
            <a:r>
              <a:rPr lang="en-CA" sz="2000" dirty="0"/>
              <a:t>Basic Spreadsheet Functions – Ribbon Access via Keyboard</a:t>
            </a:r>
            <a:endParaRPr lang="en-GB" sz="2000" b="1" dirty="0"/>
          </a:p>
        </p:txBody>
      </p:sp>
      <p:sp>
        <p:nvSpPr>
          <p:cNvPr id="7" name="TextBox 6">
            <a:extLst>
              <a:ext uri="{FF2B5EF4-FFF2-40B4-BE49-F238E27FC236}">
                <a16:creationId xmlns:a16="http://schemas.microsoft.com/office/drawing/2014/main" id="{0C229110-690C-4A34-8BC3-6B09C89F6A8B}"/>
              </a:ext>
            </a:extLst>
          </p:cNvPr>
          <p:cNvSpPr txBox="1"/>
          <p:nvPr/>
        </p:nvSpPr>
        <p:spPr>
          <a:xfrm>
            <a:off x="7982270" y="123825"/>
            <a:ext cx="3952875" cy="369332"/>
          </a:xfrm>
          <a:prstGeom prst="rect">
            <a:avLst/>
          </a:prstGeom>
          <a:noFill/>
        </p:spPr>
        <p:txBody>
          <a:bodyPr wrap="square" rtlCol="0">
            <a:spAutoFit/>
          </a:bodyPr>
          <a:lstStyle/>
          <a:p>
            <a:r>
              <a:rPr lang="en-CA" dirty="0"/>
              <a:t>Navigating Using the Mouse &amp; Keyboard</a:t>
            </a:r>
          </a:p>
        </p:txBody>
      </p:sp>
      <p:sp>
        <p:nvSpPr>
          <p:cNvPr id="27" name="TextBox 26">
            <a:extLst>
              <a:ext uri="{FF2B5EF4-FFF2-40B4-BE49-F238E27FC236}">
                <a16:creationId xmlns:a16="http://schemas.microsoft.com/office/drawing/2014/main" id="{74ECFE29-DB0F-4DC1-BED7-FDB398011C33}"/>
              </a:ext>
            </a:extLst>
          </p:cNvPr>
          <p:cNvSpPr txBox="1"/>
          <p:nvPr/>
        </p:nvSpPr>
        <p:spPr>
          <a:xfrm>
            <a:off x="190501" y="752415"/>
            <a:ext cx="3238499" cy="1200329"/>
          </a:xfrm>
          <a:prstGeom prst="rect">
            <a:avLst/>
          </a:prstGeom>
          <a:solidFill>
            <a:schemeClr val="accent4">
              <a:lumMod val="20000"/>
              <a:lumOff val="80000"/>
            </a:schemeClr>
          </a:solidFill>
          <a:ln w="19050">
            <a:solidFill>
              <a:schemeClr val="accent2"/>
            </a:solidFill>
          </a:ln>
        </p:spPr>
        <p:txBody>
          <a:bodyPr wrap="square" rtlCol="0">
            <a:spAutoFit/>
          </a:bodyPr>
          <a:lstStyle/>
          <a:p>
            <a:pPr marL="285750" indent="-285750">
              <a:buFont typeface="Wingdings" panose="05000000000000000000" pitchFamily="2" charset="2"/>
              <a:buChar char="Ø"/>
            </a:pPr>
            <a:r>
              <a:rPr lang="en-CA" dirty="0"/>
              <a:t>While in the menu, you can use the up/down arrow keys to select a command or</a:t>
            </a:r>
          </a:p>
          <a:p>
            <a:pPr marL="285750" indent="-285750">
              <a:buFont typeface="Wingdings" panose="05000000000000000000" pitchFamily="2" charset="2"/>
              <a:buChar char="Ø"/>
            </a:pPr>
            <a:r>
              <a:rPr lang="en-CA" dirty="0"/>
              <a:t>Touch a letter on the menu.</a:t>
            </a:r>
            <a:endParaRPr lang="en-GB" dirty="0"/>
          </a:p>
        </p:txBody>
      </p:sp>
      <p:cxnSp>
        <p:nvCxnSpPr>
          <p:cNvPr id="34" name="Straight Arrow Connector 33">
            <a:extLst>
              <a:ext uri="{FF2B5EF4-FFF2-40B4-BE49-F238E27FC236}">
                <a16:creationId xmlns:a16="http://schemas.microsoft.com/office/drawing/2014/main" id="{AEFEC708-6571-48D1-B019-0C93730BD0DC}"/>
              </a:ext>
            </a:extLst>
          </p:cNvPr>
          <p:cNvCxnSpPr>
            <a:cxnSpLocks/>
          </p:cNvCxnSpPr>
          <p:nvPr/>
        </p:nvCxnSpPr>
        <p:spPr>
          <a:xfrm>
            <a:off x="3181350" y="1018269"/>
            <a:ext cx="1581150" cy="2107983"/>
          </a:xfrm>
          <a:prstGeom prst="straightConnector1">
            <a:avLst/>
          </a:prstGeom>
          <a:ln w="19050">
            <a:gradFill>
              <a:gsLst>
                <a:gs pos="0">
                  <a:schemeClr val="accent2"/>
                </a:gs>
                <a:gs pos="31000">
                  <a:schemeClr val="accent2"/>
                </a:gs>
                <a:gs pos="61000">
                  <a:srgbClr val="00B050"/>
                </a:gs>
                <a:gs pos="100000">
                  <a:srgbClr val="00B050"/>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774E9FAE-1D71-4398-8C75-83680A494037}"/>
              </a:ext>
            </a:extLst>
          </p:cNvPr>
          <p:cNvCxnSpPr>
            <a:cxnSpLocks/>
            <a:stCxn id="18" idx="3"/>
          </p:cNvCxnSpPr>
          <p:nvPr/>
        </p:nvCxnSpPr>
        <p:spPr>
          <a:xfrm>
            <a:off x="3867150" y="4176669"/>
            <a:ext cx="1038225" cy="988842"/>
          </a:xfrm>
          <a:prstGeom prst="straightConnector1">
            <a:avLst/>
          </a:prstGeom>
          <a:ln w="19050">
            <a:gradFill>
              <a:gsLst>
                <a:gs pos="0">
                  <a:schemeClr val="accent2"/>
                </a:gs>
                <a:gs pos="31000">
                  <a:schemeClr val="accent2"/>
                </a:gs>
                <a:gs pos="61000">
                  <a:srgbClr val="00B050"/>
                </a:gs>
                <a:gs pos="100000">
                  <a:srgbClr val="00B050"/>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04D70686-42D7-4EE8-ACEA-53E9851C2050}"/>
              </a:ext>
            </a:extLst>
          </p:cNvPr>
          <p:cNvSpPr txBox="1"/>
          <p:nvPr/>
        </p:nvSpPr>
        <p:spPr>
          <a:xfrm>
            <a:off x="7156886" y="833603"/>
            <a:ext cx="4657725" cy="369332"/>
          </a:xfrm>
          <a:prstGeom prst="rect">
            <a:avLst/>
          </a:prstGeom>
          <a:solidFill>
            <a:schemeClr val="accent2">
              <a:lumMod val="20000"/>
              <a:lumOff val="80000"/>
            </a:schemeClr>
          </a:solidFill>
          <a:ln w="19050">
            <a:solidFill>
              <a:schemeClr val="accent2"/>
            </a:solidFill>
          </a:ln>
        </p:spPr>
        <p:txBody>
          <a:bodyPr wrap="square" rtlCol="0">
            <a:spAutoFit/>
          </a:bodyPr>
          <a:lstStyle/>
          <a:p>
            <a:r>
              <a:rPr lang="en-CA" dirty="0"/>
              <a:t>Touch </a:t>
            </a:r>
            <a:r>
              <a:rPr lang="en-CA" b="1" dirty="0"/>
              <a:t>Esc</a:t>
            </a:r>
            <a:r>
              <a:rPr lang="en-CA" dirty="0"/>
              <a:t> on the keyboard to go back one level.</a:t>
            </a:r>
            <a:endParaRPr lang="en-GB" dirty="0"/>
          </a:p>
        </p:txBody>
      </p:sp>
      <p:sp>
        <p:nvSpPr>
          <p:cNvPr id="18" name="TextBox 17">
            <a:extLst>
              <a:ext uri="{FF2B5EF4-FFF2-40B4-BE49-F238E27FC236}">
                <a16:creationId xmlns:a16="http://schemas.microsoft.com/office/drawing/2014/main" id="{7ACE1D8D-F518-44E4-80BF-12672222A428}"/>
              </a:ext>
            </a:extLst>
          </p:cNvPr>
          <p:cNvSpPr txBox="1"/>
          <p:nvPr/>
        </p:nvSpPr>
        <p:spPr>
          <a:xfrm>
            <a:off x="190501" y="3992003"/>
            <a:ext cx="3676649" cy="369332"/>
          </a:xfrm>
          <a:prstGeom prst="rect">
            <a:avLst/>
          </a:prstGeom>
          <a:solidFill>
            <a:schemeClr val="accent4">
              <a:lumMod val="20000"/>
              <a:lumOff val="80000"/>
            </a:schemeClr>
          </a:solidFill>
          <a:ln w="19050">
            <a:solidFill>
              <a:schemeClr val="accent2"/>
            </a:solidFill>
          </a:ln>
        </p:spPr>
        <p:txBody>
          <a:bodyPr wrap="square" rtlCol="0">
            <a:spAutoFit/>
          </a:bodyPr>
          <a:lstStyle/>
          <a:p>
            <a:pPr marL="285750" indent="-285750">
              <a:buFont typeface="Wingdings" panose="05000000000000000000" pitchFamily="2" charset="2"/>
              <a:buChar char="Ø"/>
            </a:pPr>
            <a:r>
              <a:rPr lang="en-CA" dirty="0"/>
              <a:t>In this example, press the letter </a:t>
            </a:r>
            <a:r>
              <a:rPr lang="en-CA" b="1" dirty="0"/>
              <a:t>A</a:t>
            </a:r>
            <a:r>
              <a:rPr lang="en-CA" dirty="0"/>
              <a:t>.</a:t>
            </a:r>
            <a:endParaRPr lang="en-GB" dirty="0"/>
          </a:p>
        </p:txBody>
      </p:sp>
      <p:cxnSp>
        <p:nvCxnSpPr>
          <p:cNvPr id="21" name="Straight Arrow Connector 20">
            <a:extLst>
              <a:ext uri="{FF2B5EF4-FFF2-40B4-BE49-F238E27FC236}">
                <a16:creationId xmlns:a16="http://schemas.microsoft.com/office/drawing/2014/main" id="{29955804-5426-4C99-B6B0-3E7837AF69A5}"/>
              </a:ext>
            </a:extLst>
          </p:cNvPr>
          <p:cNvCxnSpPr>
            <a:cxnSpLocks/>
            <a:stCxn id="22" idx="3"/>
          </p:cNvCxnSpPr>
          <p:nvPr/>
        </p:nvCxnSpPr>
        <p:spPr>
          <a:xfrm flipV="1">
            <a:off x="4762500" y="5222113"/>
            <a:ext cx="2964320" cy="1016835"/>
          </a:xfrm>
          <a:prstGeom prst="straightConnector1">
            <a:avLst/>
          </a:prstGeom>
          <a:ln w="19050">
            <a:gradFill>
              <a:gsLst>
                <a:gs pos="0">
                  <a:schemeClr val="accent2"/>
                </a:gs>
                <a:gs pos="31000">
                  <a:schemeClr val="accent2"/>
                </a:gs>
                <a:gs pos="61000">
                  <a:srgbClr val="00B050"/>
                </a:gs>
                <a:gs pos="100000">
                  <a:srgbClr val="00B050"/>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AFC9C1DE-3D73-454C-B2AC-E9CFA456637F}"/>
              </a:ext>
            </a:extLst>
          </p:cNvPr>
          <p:cNvSpPr txBox="1"/>
          <p:nvPr/>
        </p:nvSpPr>
        <p:spPr>
          <a:xfrm>
            <a:off x="457201" y="6054282"/>
            <a:ext cx="4305299" cy="369332"/>
          </a:xfrm>
          <a:prstGeom prst="rect">
            <a:avLst/>
          </a:prstGeom>
          <a:solidFill>
            <a:schemeClr val="accent4">
              <a:lumMod val="20000"/>
              <a:lumOff val="80000"/>
            </a:schemeClr>
          </a:solidFill>
          <a:ln w="19050">
            <a:solidFill>
              <a:schemeClr val="accent2"/>
            </a:solidFill>
          </a:ln>
        </p:spPr>
        <p:txBody>
          <a:bodyPr wrap="square" rtlCol="0">
            <a:spAutoFit/>
          </a:bodyPr>
          <a:lstStyle/>
          <a:p>
            <a:r>
              <a:rPr lang="en-GB" dirty="0"/>
              <a:t>Which displays the </a:t>
            </a:r>
            <a:r>
              <a:rPr lang="en-GB" b="1" dirty="0"/>
              <a:t>Custom Margins </a:t>
            </a:r>
            <a:r>
              <a:rPr lang="en-GB" dirty="0"/>
              <a:t>dialog.</a:t>
            </a:r>
          </a:p>
        </p:txBody>
      </p:sp>
      <p:pic>
        <p:nvPicPr>
          <p:cNvPr id="23" name="Picture 22">
            <a:extLst>
              <a:ext uri="{FF2B5EF4-FFF2-40B4-BE49-F238E27FC236}">
                <a16:creationId xmlns:a16="http://schemas.microsoft.com/office/drawing/2014/main" id="{AE03BEC0-97B7-4552-A79E-DDE28D935F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26820" y="2345665"/>
            <a:ext cx="4208325" cy="4352446"/>
          </a:xfrm>
          <a:prstGeom prst="rect">
            <a:avLst/>
          </a:prstGeom>
        </p:spPr>
      </p:pic>
      <p:sp>
        <p:nvSpPr>
          <p:cNvPr id="14" name="Slide Number Placeholder 2">
            <a:extLst>
              <a:ext uri="{FF2B5EF4-FFF2-40B4-BE49-F238E27FC236}">
                <a16:creationId xmlns:a16="http://schemas.microsoft.com/office/drawing/2014/main" id="{709DC118-6D85-4444-BB98-05F0C5B262B2}"/>
              </a:ext>
            </a:extLst>
          </p:cNvPr>
          <p:cNvSpPr txBox="1">
            <a:spLocks/>
          </p:cNvSpPr>
          <p:nvPr/>
        </p:nvSpPr>
        <p:spPr>
          <a:xfrm>
            <a:off x="0" y="6601812"/>
            <a:ext cx="697761" cy="239326"/>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tx1"/>
                </a:solidFill>
              </a:rPr>
              <a:t>Slide </a:t>
            </a:r>
            <a:fld id="{C662AB10-2557-4585-9AB3-331B34F2A8FA}" type="slidenum">
              <a:rPr lang="en-GB" smtClean="0">
                <a:solidFill>
                  <a:schemeClr val="tx1"/>
                </a:solidFill>
              </a:rPr>
              <a:pPr/>
              <a:t>34</a:t>
            </a:fld>
            <a:endParaRPr lang="en-GB" dirty="0">
              <a:solidFill>
                <a:schemeClr val="tx1"/>
              </a:solidFill>
            </a:endParaRPr>
          </a:p>
        </p:txBody>
      </p:sp>
    </p:spTree>
    <p:extLst>
      <p:ext uri="{BB962C8B-B14F-4D97-AF65-F5344CB8AC3E}">
        <p14:creationId xmlns:p14="http://schemas.microsoft.com/office/powerpoint/2010/main" val="6409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0-#ppt_w/2"/>
                                          </p:val>
                                        </p:tav>
                                        <p:tav tm="100000">
                                          <p:val>
                                            <p:strVal val="#ppt_x"/>
                                          </p:val>
                                        </p:tav>
                                      </p:tavLst>
                                    </p:anim>
                                    <p:anim calcmode="lin" valueType="num">
                                      <p:cBhvr additive="base">
                                        <p:cTn id="8" dur="500" fill="hold"/>
                                        <p:tgtEl>
                                          <p:spTgt spid="2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34"/>
                                        </p:tgtEl>
                                        <p:attrNameLst>
                                          <p:attrName>style.visibility</p:attrName>
                                        </p:attrNameLst>
                                      </p:cBhvr>
                                      <p:to>
                                        <p:strVal val="visible"/>
                                      </p:to>
                                    </p:set>
                                    <p:animEffect transition="in" filter="wipe(left)">
                                      <p:cBhvr>
                                        <p:cTn id="12" dur="500"/>
                                        <p:tgtEl>
                                          <p:spTgt spid="34"/>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 calcmode="lin" valueType="num">
                                      <p:cBhvr additive="base">
                                        <p:cTn id="17" dur="500" fill="hold"/>
                                        <p:tgtEl>
                                          <p:spTgt spid="18"/>
                                        </p:tgtEl>
                                        <p:attrNameLst>
                                          <p:attrName>ppt_x</p:attrName>
                                        </p:attrNameLst>
                                      </p:cBhvr>
                                      <p:tavLst>
                                        <p:tav tm="0">
                                          <p:val>
                                            <p:strVal val="0-#ppt_w/2"/>
                                          </p:val>
                                        </p:tav>
                                        <p:tav tm="100000">
                                          <p:val>
                                            <p:strVal val="#ppt_x"/>
                                          </p:val>
                                        </p:tav>
                                      </p:tavLst>
                                    </p:anim>
                                    <p:anim calcmode="lin" valueType="num">
                                      <p:cBhvr additive="base">
                                        <p:cTn id="18" dur="500" fill="hold"/>
                                        <p:tgtEl>
                                          <p:spTgt spid="18"/>
                                        </p:tgtEl>
                                        <p:attrNameLst>
                                          <p:attrName>ppt_y</p:attrName>
                                        </p:attrNameLst>
                                      </p:cBhvr>
                                      <p:tavLst>
                                        <p:tav tm="0">
                                          <p:val>
                                            <p:strVal val="#ppt_y"/>
                                          </p:val>
                                        </p:tav>
                                        <p:tav tm="100000">
                                          <p:val>
                                            <p:strVal val="#ppt_y"/>
                                          </p:val>
                                        </p:tav>
                                      </p:tavLst>
                                    </p:anim>
                                  </p:childTnLst>
                                </p:cTn>
                              </p:par>
                            </p:childTnLst>
                          </p:cTn>
                        </p:par>
                        <p:par>
                          <p:cTn id="19" fill="hold">
                            <p:stCondLst>
                              <p:cond delay="500"/>
                            </p:stCondLst>
                            <p:childTnLst>
                              <p:par>
                                <p:cTn id="20" presetID="22" presetClass="entr" presetSubtype="8" fill="hold" nodeType="afterEffect">
                                  <p:stCondLst>
                                    <p:cond delay="0"/>
                                  </p:stCondLst>
                                  <p:childTnLst>
                                    <p:set>
                                      <p:cBhvr>
                                        <p:cTn id="21" dur="1" fill="hold">
                                          <p:stCondLst>
                                            <p:cond delay="0"/>
                                          </p:stCondLst>
                                        </p:cTn>
                                        <p:tgtEl>
                                          <p:spTgt spid="40"/>
                                        </p:tgtEl>
                                        <p:attrNameLst>
                                          <p:attrName>style.visibility</p:attrName>
                                        </p:attrNameLst>
                                      </p:cBhvr>
                                      <p:to>
                                        <p:strVal val="visible"/>
                                      </p:to>
                                    </p:set>
                                    <p:animEffect transition="in" filter="wipe(left)">
                                      <p:cBhvr>
                                        <p:cTn id="22" dur="500"/>
                                        <p:tgtEl>
                                          <p:spTgt spid="40"/>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22"/>
                                        </p:tgtEl>
                                        <p:attrNameLst>
                                          <p:attrName>style.visibility</p:attrName>
                                        </p:attrNameLst>
                                      </p:cBhvr>
                                      <p:to>
                                        <p:strVal val="visible"/>
                                      </p:to>
                                    </p:set>
                                    <p:anim calcmode="lin" valueType="num">
                                      <p:cBhvr additive="base">
                                        <p:cTn id="27" dur="500" fill="hold"/>
                                        <p:tgtEl>
                                          <p:spTgt spid="22"/>
                                        </p:tgtEl>
                                        <p:attrNameLst>
                                          <p:attrName>ppt_x</p:attrName>
                                        </p:attrNameLst>
                                      </p:cBhvr>
                                      <p:tavLst>
                                        <p:tav tm="0">
                                          <p:val>
                                            <p:strVal val="0-#ppt_w/2"/>
                                          </p:val>
                                        </p:tav>
                                        <p:tav tm="100000">
                                          <p:val>
                                            <p:strVal val="#ppt_x"/>
                                          </p:val>
                                        </p:tav>
                                      </p:tavLst>
                                    </p:anim>
                                    <p:anim calcmode="lin" valueType="num">
                                      <p:cBhvr additive="base">
                                        <p:cTn id="28" dur="500" fill="hold"/>
                                        <p:tgtEl>
                                          <p:spTgt spid="22"/>
                                        </p:tgtEl>
                                        <p:attrNameLst>
                                          <p:attrName>ppt_y</p:attrName>
                                        </p:attrNameLst>
                                      </p:cBhvr>
                                      <p:tavLst>
                                        <p:tav tm="0">
                                          <p:val>
                                            <p:strVal val="#ppt_y"/>
                                          </p:val>
                                        </p:tav>
                                        <p:tav tm="100000">
                                          <p:val>
                                            <p:strVal val="#ppt_y"/>
                                          </p:val>
                                        </p:tav>
                                      </p:tavLst>
                                    </p:anim>
                                  </p:childTnLst>
                                </p:cTn>
                              </p:par>
                            </p:childTnLst>
                          </p:cTn>
                        </p:par>
                        <p:par>
                          <p:cTn id="29" fill="hold">
                            <p:stCondLst>
                              <p:cond delay="500"/>
                            </p:stCondLst>
                            <p:childTnLst>
                              <p:par>
                                <p:cTn id="30" presetID="22" presetClass="entr" presetSubtype="8" fill="hold" nodeType="after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wipe(left)">
                                      <p:cBhvr>
                                        <p:cTn id="32" dur="500"/>
                                        <p:tgtEl>
                                          <p:spTgt spid="21"/>
                                        </p:tgtEl>
                                      </p:cBhvr>
                                    </p:animEffect>
                                  </p:childTnLst>
                                </p:cTn>
                              </p:par>
                            </p:childTnLst>
                          </p:cTn>
                        </p:par>
                        <p:par>
                          <p:cTn id="33" fill="hold">
                            <p:stCondLst>
                              <p:cond delay="1000"/>
                            </p:stCondLst>
                            <p:childTnLst>
                              <p:par>
                                <p:cTn id="34" presetID="22" presetClass="entr" presetSubtype="8" fill="hold" nodeType="afterEffect">
                                  <p:stCondLst>
                                    <p:cond delay="0"/>
                                  </p:stCondLst>
                                  <p:childTnLst>
                                    <p:set>
                                      <p:cBhvr>
                                        <p:cTn id="35" dur="1" fill="hold">
                                          <p:stCondLst>
                                            <p:cond delay="0"/>
                                          </p:stCondLst>
                                        </p:cTn>
                                        <p:tgtEl>
                                          <p:spTgt spid="23"/>
                                        </p:tgtEl>
                                        <p:attrNameLst>
                                          <p:attrName>style.visibility</p:attrName>
                                        </p:attrNameLst>
                                      </p:cBhvr>
                                      <p:to>
                                        <p:strVal val="visible"/>
                                      </p:to>
                                    </p:set>
                                    <p:animEffect transition="in" filter="wipe(left)">
                                      <p:cBhvr>
                                        <p:cTn id="36" dur="500"/>
                                        <p:tgtEl>
                                          <p:spTgt spid="23"/>
                                        </p:tgtEl>
                                      </p:cBhvr>
                                    </p:animEffect>
                                  </p:childTnLst>
                                </p:cTn>
                              </p:par>
                            </p:childTnLst>
                          </p:cTn>
                        </p:par>
                      </p:childTnLst>
                    </p:cTn>
                  </p:par>
                  <p:par>
                    <p:cTn id="37" fill="hold">
                      <p:stCondLst>
                        <p:cond delay="indefinite"/>
                      </p:stCondLst>
                      <p:childTnLst>
                        <p:par>
                          <p:cTn id="38" fill="hold">
                            <p:stCondLst>
                              <p:cond delay="0"/>
                            </p:stCondLst>
                            <p:childTnLst>
                              <p:par>
                                <p:cTn id="39" presetID="2" presetClass="exit" presetSubtype="9" fill="hold" grpId="1" nodeType="clickEffect">
                                  <p:stCondLst>
                                    <p:cond delay="0"/>
                                  </p:stCondLst>
                                  <p:childTnLst>
                                    <p:anim calcmode="lin" valueType="num">
                                      <p:cBhvr additive="base">
                                        <p:cTn id="40" dur="500"/>
                                        <p:tgtEl>
                                          <p:spTgt spid="27"/>
                                        </p:tgtEl>
                                        <p:attrNameLst>
                                          <p:attrName>ppt_x</p:attrName>
                                        </p:attrNameLst>
                                      </p:cBhvr>
                                      <p:tavLst>
                                        <p:tav tm="0">
                                          <p:val>
                                            <p:strVal val="ppt_x"/>
                                          </p:val>
                                        </p:tav>
                                        <p:tav tm="100000">
                                          <p:val>
                                            <p:strVal val="0-ppt_w/2"/>
                                          </p:val>
                                        </p:tav>
                                      </p:tavLst>
                                    </p:anim>
                                    <p:anim calcmode="lin" valueType="num">
                                      <p:cBhvr additive="base">
                                        <p:cTn id="41" dur="500"/>
                                        <p:tgtEl>
                                          <p:spTgt spid="27"/>
                                        </p:tgtEl>
                                        <p:attrNameLst>
                                          <p:attrName>ppt_y</p:attrName>
                                        </p:attrNameLst>
                                      </p:cBhvr>
                                      <p:tavLst>
                                        <p:tav tm="0">
                                          <p:val>
                                            <p:strVal val="ppt_y"/>
                                          </p:val>
                                        </p:tav>
                                        <p:tav tm="100000">
                                          <p:val>
                                            <p:strVal val="0-ppt_h/2"/>
                                          </p:val>
                                        </p:tav>
                                      </p:tavLst>
                                    </p:anim>
                                    <p:set>
                                      <p:cBhvr>
                                        <p:cTn id="42" dur="1" fill="hold">
                                          <p:stCondLst>
                                            <p:cond delay="499"/>
                                          </p:stCondLst>
                                        </p:cTn>
                                        <p:tgtEl>
                                          <p:spTgt spid="27"/>
                                        </p:tgtEl>
                                        <p:attrNameLst>
                                          <p:attrName>style.visibility</p:attrName>
                                        </p:attrNameLst>
                                      </p:cBhvr>
                                      <p:to>
                                        <p:strVal val="hidden"/>
                                      </p:to>
                                    </p:set>
                                  </p:childTnLst>
                                </p:cTn>
                              </p:par>
                              <p:par>
                                <p:cTn id="43" presetID="2" presetClass="exit" presetSubtype="1" fill="hold" grpId="0" nodeType="withEffect">
                                  <p:stCondLst>
                                    <p:cond delay="0"/>
                                  </p:stCondLst>
                                  <p:childTnLst>
                                    <p:anim calcmode="lin" valueType="num">
                                      <p:cBhvr additive="base">
                                        <p:cTn id="44" dur="500"/>
                                        <p:tgtEl>
                                          <p:spTgt spid="3"/>
                                        </p:tgtEl>
                                        <p:attrNameLst>
                                          <p:attrName>ppt_x</p:attrName>
                                        </p:attrNameLst>
                                      </p:cBhvr>
                                      <p:tavLst>
                                        <p:tav tm="0">
                                          <p:val>
                                            <p:strVal val="ppt_x"/>
                                          </p:val>
                                        </p:tav>
                                        <p:tav tm="100000">
                                          <p:val>
                                            <p:strVal val="ppt_x"/>
                                          </p:val>
                                        </p:tav>
                                      </p:tavLst>
                                    </p:anim>
                                    <p:anim calcmode="lin" valueType="num">
                                      <p:cBhvr additive="base">
                                        <p:cTn id="45" dur="500"/>
                                        <p:tgtEl>
                                          <p:spTgt spid="3"/>
                                        </p:tgtEl>
                                        <p:attrNameLst>
                                          <p:attrName>ppt_y</p:attrName>
                                        </p:attrNameLst>
                                      </p:cBhvr>
                                      <p:tavLst>
                                        <p:tav tm="0">
                                          <p:val>
                                            <p:strVal val="ppt_y"/>
                                          </p:val>
                                        </p:tav>
                                        <p:tav tm="100000">
                                          <p:val>
                                            <p:strVal val="0-ppt_h/2"/>
                                          </p:val>
                                        </p:tav>
                                      </p:tavLst>
                                    </p:anim>
                                    <p:set>
                                      <p:cBhvr>
                                        <p:cTn id="46" dur="1" fill="hold">
                                          <p:stCondLst>
                                            <p:cond delay="499"/>
                                          </p:stCondLst>
                                        </p:cTn>
                                        <p:tgtEl>
                                          <p:spTgt spid="3"/>
                                        </p:tgtEl>
                                        <p:attrNameLst>
                                          <p:attrName>style.visibility</p:attrName>
                                        </p:attrNameLst>
                                      </p:cBhvr>
                                      <p:to>
                                        <p:strVal val="hidden"/>
                                      </p:to>
                                    </p:set>
                                  </p:childTnLst>
                                </p:cTn>
                              </p:par>
                              <p:par>
                                <p:cTn id="47" presetID="10" presetClass="exit" presetSubtype="0" fill="hold" nodeType="withEffect">
                                  <p:stCondLst>
                                    <p:cond delay="0"/>
                                  </p:stCondLst>
                                  <p:childTnLst>
                                    <p:animEffect transition="out" filter="fade">
                                      <p:cBhvr>
                                        <p:cTn id="48" dur="500"/>
                                        <p:tgtEl>
                                          <p:spTgt spid="34"/>
                                        </p:tgtEl>
                                      </p:cBhvr>
                                    </p:animEffect>
                                    <p:set>
                                      <p:cBhvr>
                                        <p:cTn id="49" dur="1" fill="hold">
                                          <p:stCondLst>
                                            <p:cond delay="499"/>
                                          </p:stCondLst>
                                        </p:cTn>
                                        <p:tgtEl>
                                          <p:spTgt spid="34"/>
                                        </p:tgtEl>
                                        <p:attrNameLst>
                                          <p:attrName>style.visibility</p:attrName>
                                        </p:attrNameLst>
                                      </p:cBhvr>
                                      <p:to>
                                        <p:strVal val="hidden"/>
                                      </p:to>
                                    </p:set>
                                  </p:childTnLst>
                                </p:cTn>
                              </p:par>
                              <p:par>
                                <p:cTn id="50" presetID="2" presetClass="exit" presetSubtype="8" fill="hold" grpId="1" nodeType="withEffect">
                                  <p:stCondLst>
                                    <p:cond delay="0"/>
                                  </p:stCondLst>
                                  <p:childTnLst>
                                    <p:anim calcmode="lin" valueType="num">
                                      <p:cBhvr additive="base">
                                        <p:cTn id="51" dur="500"/>
                                        <p:tgtEl>
                                          <p:spTgt spid="18"/>
                                        </p:tgtEl>
                                        <p:attrNameLst>
                                          <p:attrName>ppt_x</p:attrName>
                                        </p:attrNameLst>
                                      </p:cBhvr>
                                      <p:tavLst>
                                        <p:tav tm="0">
                                          <p:val>
                                            <p:strVal val="ppt_x"/>
                                          </p:val>
                                        </p:tav>
                                        <p:tav tm="100000">
                                          <p:val>
                                            <p:strVal val="0-ppt_w/2"/>
                                          </p:val>
                                        </p:tav>
                                      </p:tavLst>
                                    </p:anim>
                                    <p:anim calcmode="lin" valueType="num">
                                      <p:cBhvr additive="base">
                                        <p:cTn id="52" dur="500"/>
                                        <p:tgtEl>
                                          <p:spTgt spid="18"/>
                                        </p:tgtEl>
                                        <p:attrNameLst>
                                          <p:attrName>ppt_y</p:attrName>
                                        </p:attrNameLst>
                                      </p:cBhvr>
                                      <p:tavLst>
                                        <p:tav tm="0">
                                          <p:val>
                                            <p:strVal val="ppt_y"/>
                                          </p:val>
                                        </p:tav>
                                        <p:tav tm="100000">
                                          <p:val>
                                            <p:strVal val="ppt_y"/>
                                          </p:val>
                                        </p:tav>
                                      </p:tavLst>
                                    </p:anim>
                                    <p:set>
                                      <p:cBhvr>
                                        <p:cTn id="53" dur="1" fill="hold">
                                          <p:stCondLst>
                                            <p:cond delay="499"/>
                                          </p:stCondLst>
                                        </p:cTn>
                                        <p:tgtEl>
                                          <p:spTgt spid="18"/>
                                        </p:tgtEl>
                                        <p:attrNameLst>
                                          <p:attrName>style.visibility</p:attrName>
                                        </p:attrNameLst>
                                      </p:cBhvr>
                                      <p:to>
                                        <p:strVal val="hidden"/>
                                      </p:to>
                                    </p:set>
                                  </p:childTnLst>
                                </p:cTn>
                              </p:par>
                              <p:par>
                                <p:cTn id="54" presetID="10" presetClass="exit" presetSubtype="0" fill="hold" nodeType="withEffect">
                                  <p:stCondLst>
                                    <p:cond delay="0"/>
                                  </p:stCondLst>
                                  <p:childTnLst>
                                    <p:animEffect transition="out" filter="fade">
                                      <p:cBhvr>
                                        <p:cTn id="55" dur="500"/>
                                        <p:tgtEl>
                                          <p:spTgt spid="40"/>
                                        </p:tgtEl>
                                      </p:cBhvr>
                                    </p:animEffect>
                                    <p:set>
                                      <p:cBhvr>
                                        <p:cTn id="56" dur="1" fill="hold">
                                          <p:stCondLst>
                                            <p:cond delay="499"/>
                                          </p:stCondLst>
                                        </p:cTn>
                                        <p:tgtEl>
                                          <p:spTgt spid="40"/>
                                        </p:tgtEl>
                                        <p:attrNameLst>
                                          <p:attrName>style.visibility</p:attrName>
                                        </p:attrNameLst>
                                      </p:cBhvr>
                                      <p:to>
                                        <p:strVal val="hidden"/>
                                      </p:to>
                                    </p:set>
                                  </p:childTnLst>
                                </p:cTn>
                              </p:par>
                              <p:par>
                                <p:cTn id="57" presetID="2" presetClass="exit" presetSubtype="12" fill="hold" grpId="1" nodeType="withEffect">
                                  <p:stCondLst>
                                    <p:cond delay="0"/>
                                  </p:stCondLst>
                                  <p:childTnLst>
                                    <p:anim calcmode="lin" valueType="num">
                                      <p:cBhvr additive="base">
                                        <p:cTn id="58" dur="500"/>
                                        <p:tgtEl>
                                          <p:spTgt spid="22"/>
                                        </p:tgtEl>
                                        <p:attrNameLst>
                                          <p:attrName>ppt_x</p:attrName>
                                        </p:attrNameLst>
                                      </p:cBhvr>
                                      <p:tavLst>
                                        <p:tav tm="0">
                                          <p:val>
                                            <p:strVal val="ppt_x"/>
                                          </p:val>
                                        </p:tav>
                                        <p:tav tm="100000">
                                          <p:val>
                                            <p:strVal val="0-ppt_w/2"/>
                                          </p:val>
                                        </p:tav>
                                      </p:tavLst>
                                    </p:anim>
                                    <p:anim calcmode="lin" valueType="num">
                                      <p:cBhvr additive="base">
                                        <p:cTn id="59" dur="500"/>
                                        <p:tgtEl>
                                          <p:spTgt spid="22"/>
                                        </p:tgtEl>
                                        <p:attrNameLst>
                                          <p:attrName>ppt_y</p:attrName>
                                        </p:attrNameLst>
                                      </p:cBhvr>
                                      <p:tavLst>
                                        <p:tav tm="0">
                                          <p:val>
                                            <p:strVal val="ppt_y"/>
                                          </p:val>
                                        </p:tav>
                                        <p:tav tm="100000">
                                          <p:val>
                                            <p:strVal val="1+ppt_h/2"/>
                                          </p:val>
                                        </p:tav>
                                      </p:tavLst>
                                    </p:anim>
                                    <p:set>
                                      <p:cBhvr>
                                        <p:cTn id="60" dur="1" fill="hold">
                                          <p:stCondLst>
                                            <p:cond delay="499"/>
                                          </p:stCondLst>
                                        </p:cTn>
                                        <p:tgtEl>
                                          <p:spTgt spid="22"/>
                                        </p:tgtEl>
                                        <p:attrNameLst>
                                          <p:attrName>style.visibility</p:attrName>
                                        </p:attrNameLst>
                                      </p:cBhvr>
                                      <p:to>
                                        <p:strVal val="hidden"/>
                                      </p:to>
                                    </p:set>
                                  </p:childTnLst>
                                </p:cTn>
                              </p:par>
                              <p:par>
                                <p:cTn id="61" presetID="10" presetClass="exit" presetSubtype="0" fill="hold" nodeType="withEffect">
                                  <p:stCondLst>
                                    <p:cond delay="0"/>
                                  </p:stCondLst>
                                  <p:childTnLst>
                                    <p:animEffect transition="out" filter="fade">
                                      <p:cBhvr>
                                        <p:cTn id="62" dur="500"/>
                                        <p:tgtEl>
                                          <p:spTgt spid="21"/>
                                        </p:tgtEl>
                                      </p:cBhvr>
                                    </p:animEffect>
                                    <p:set>
                                      <p:cBhvr>
                                        <p:cTn id="63" dur="1" fill="hold">
                                          <p:stCondLst>
                                            <p:cond delay="499"/>
                                          </p:stCondLst>
                                        </p:cTn>
                                        <p:tgtEl>
                                          <p:spTgt spid="21"/>
                                        </p:tgtEl>
                                        <p:attrNameLst>
                                          <p:attrName>style.visibility</p:attrName>
                                        </p:attrNameLst>
                                      </p:cBhvr>
                                      <p:to>
                                        <p:strVal val="hidden"/>
                                      </p:to>
                                    </p:set>
                                  </p:childTnLst>
                                </p:cTn>
                              </p:par>
                              <p:par>
                                <p:cTn id="64" presetID="2" presetClass="exit" presetSubtype="6" fill="hold" nodeType="withEffect">
                                  <p:stCondLst>
                                    <p:cond delay="0"/>
                                  </p:stCondLst>
                                  <p:childTnLst>
                                    <p:anim calcmode="lin" valueType="num">
                                      <p:cBhvr additive="base">
                                        <p:cTn id="65" dur="500"/>
                                        <p:tgtEl>
                                          <p:spTgt spid="23"/>
                                        </p:tgtEl>
                                        <p:attrNameLst>
                                          <p:attrName>ppt_x</p:attrName>
                                        </p:attrNameLst>
                                      </p:cBhvr>
                                      <p:tavLst>
                                        <p:tav tm="0">
                                          <p:val>
                                            <p:strVal val="ppt_x"/>
                                          </p:val>
                                        </p:tav>
                                        <p:tav tm="100000">
                                          <p:val>
                                            <p:strVal val="1+ppt_w/2"/>
                                          </p:val>
                                        </p:tav>
                                      </p:tavLst>
                                    </p:anim>
                                    <p:anim calcmode="lin" valueType="num">
                                      <p:cBhvr additive="base">
                                        <p:cTn id="66" dur="500"/>
                                        <p:tgtEl>
                                          <p:spTgt spid="23"/>
                                        </p:tgtEl>
                                        <p:attrNameLst>
                                          <p:attrName>ppt_y</p:attrName>
                                        </p:attrNameLst>
                                      </p:cBhvr>
                                      <p:tavLst>
                                        <p:tav tm="0">
                                          <p:val>
                                            <p:strVal val="ppt_y"/>
                                          </p:val>
                                        </p:tav>
                                        <p:tav tm="100000">
                                          <p:val>
                                            <p:strVal val="1+ppt_h/2"/>
                                          </p:val>
                                        </p:tav>
                                      </p:tavLst>
                                    </p:anim>
                                    <p:set>
                                      <p:cBhvr>
                                        <p:cTn id="67" dur="1" fill="hold">
                                          <p:stCondLst>
                                            <p:cond delay="499"/>
                                          </p:stCondLst>
                                        </p:cTn>
                                        <p:tgtEl>
                                          <p:spTgt spid="23"/>
                                        </p:tgtEl>
                                        <p:attrNameLst>
                                          <p:attrName>style.visibility</p:attrName>
                                        </p:attrNameLst>
                                      </p:cBhvr>
                                      <p:to>
                                        <p:strVal val="hidden"/>
                                      </p:to>
                                    </p:set>
                                  </p:childTnLst>
                                </p:cTn>
                              </p:par>
                              <p:par>
                                <p:cTn id="68" presetID="14" presetClass="exit" presetSubtype="10" fill="hold" nodeType="withEffect">
                                  <p:stCondLst>
                                    <p:cond delay="0"/>
                                  </p:stCondLst>
                                  <p:childTnLst>
                                    <p:animEffect transition="out" filter="randombar(horizontal)">
                                      <p:cBhvr>
                                        <p:cTn id="69" dur="500"/>
                                        <p:tgtEl>
                                          <p:spTgt spid="15"/>
                                        </p:tgtEl>
                                      </p:cBhvr>
                                    </p:animEffect>
                                    <p:set>
                                      <p:cBhvr>
                                        <p:cTn id="70" dur="1" fill="hold">
                                          <p:stCondLst>
                                            <p:cond delay="499"/>
                                          </p:stCondLst>
                                        </p:cTn>
                                        <p:tgtEl>
                                          <p:spTgt spid="15"/>
                                        </p:tgtEl>
                                        <p:attrNameLst>
                                          <p:attrName>style.visibility</p:attrName>
                                        </p:attrNameLst>
                                      </p:cBhvr>
                                      <p:to>
                                        <p:strVal val="hidden"/>
                                      </p:to>
                                    </p:set>
                                  </p:childTnLst>
                                </p:cTn>
                              </p:par>
                              <p:par>
                                <p:cTn id="71" presetID="2" presetClass="exit" presetSubtype="3" fill="hold" grpId="0" nodeType="withEffect">
                                  <p:stCondLst>
                                    <p:cond delay="0"/>
                                  </p:stCondLst>
                                  <p:childTnLst>
                                    <p:anim calcmode="lin" valueType="num">
                                      <p:cBhvr additive="base">
                                        <p:cTn id="72" dur="500"/>
                                        <p:tgtEl>
                                          <p:spTgt spid="42"/>
                                        </p:tgtEl>
                                        <p:attrNameLst>
                                          <p:attrName>ppt_x</p:attrName>
                                        </p:attrNameLst>
                                      </p:cBhvr>
                                      <p:tavLst>
                                        <p:tav tm="0">
                                          <p:val>
                                            <p:strVal val="ppt_x"/>
                                          </p:val>
                                        </p:tav>
                                        <p:tav tm="100000">
                                          <p:val>
                                            <p:strVal val="1+ppt_w/2"/>
                                          </p:val>
                                        </p:tav>
                                      </p:tavLst>
                                    </p:anim>
                                    <p:anim calcmode="lin" valueType="num">
                                      <p:cBhvr additive="base">
                                        <p:cTn id="73" dur="500"/>
                                        <p:tgtEl>
                                          <p:spTgt spid="42"/>
                                        </p:tgtEl>
                                        <p:attrNameLst>
                                          <p:attrName>ppt_y</p:attrName>
                                        </p:attrNameLst>
                                      </p:cBhvr>
                                      <p:tavLst>
                                        <p:tav tm="0">
                                          <p:val>
                                            <p:strVal val="ppt_y"/>
                                          </p:val>
                                        </p:tav>
                                        <p:tav tm="100000">
                                          <p:val>
                                            <p:strVal val="0-ppt_h/2"/>
                                          </p:val>
                                        </p:tav>
                                      </p:tavLst>
                                    </p:anim>
                                    <p:set>
                                      <p:cBhvr>
                                        <p:cTn id="74" dur="1" fill="hold">
                                          <p:stCondLst>
                                            <p:cond delay="499"/>
                                          </p:stCondLst>
                                        </p:cTn>
                                        <p:tgtEl>
                                          <p:spTgt spid="42"/>
                                        </p:tgtEl>
                                        <p:attrNameLst>
                                          <p:attrName>style.visibility</p:attrName>
                                        </p:attrNameLst>
                                      </p:cBhvr>
                                      <p:to>
                                        <p:strVal val="hidden"/>
                                      </p:to>
                                    </p:set>
                                  </p:childTnLst>
                                </p:cTn>
                              </p:par>
                              <p:par>
                                <p:cTn id="75" presetID="2" presetClass="exit" presetSubtype="3" fill="hold" grpId="0" nodeType="withEffect">
                                  <p:stCondLst>
                                    <p:cond delay="0"/>
                                  </p:stCondLst>
                                  <p:childTnLst>
                                    <p:anim calcmode="lin" valueType="num">
                                      <p:cBhvr additive="base">
                                        <p:cTn id="76" dur="500"/>
                                        <p:tgtEl>
                                          <p:spTgt spid="7"/>
                                        </p:tgtEl>
                                        <p:attrNameLst>
                                          <p:attrName>ppt_x</p:attrName>
                                        </p:attrNameLst>
                                      </p:cBhvr>
                                      <p:tavLst>
                                        <p:tav tm="0">
                                          <p:val>
                                            <p:strVal val="ppt_x"/>
                                          </p:val>
                                        </p:tav>
                                        <p:tav tm="100000">
                                          <p:val>
                                            <p:strVal val="1+ppt_w/2"/>
                                          </p:val>
                                        </p:tav>
                                      </p:tavLst>
                                    </p:anim>
                                    <p:anim calcmode="lin" valueType="num">
                                      <p:cBhvr additive="base">
                                        <p:cTn id="77" dur="500"/>
                                        <p:tgtEl>
                                          <p:spTgt spid="7"/>
                                        </p:tgtEl>
                                        <p:attrNameLst>
                                          <p:attrName>ppt_y</p:attrName>
                                        </p:attrNameLst>
                                      </p:cBhvr>
                                      <p:tavLst>
                                        <p:tav tm="0">
                                          <p:val>
                                            <p:strVal val="ppt_y"/>
                                          </p:val>
                                        </p:tav>
                                        <p:tav tm="100000">
                                          <p:val>
                                            <p:strVal val="0-ppt_h/2"/>
                                          </p:val>
                                        </p:tav>
                                      </p:tavLst>
                                    </p:anim>
                                    <p:set>
                                      <p:cBhvr>
                                        <p:cTn id="78"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p:bldP spid="27" grpId="0" animBg="1"/>
      <p:bldP spid="27" grpId="1" animBg="1"/>
      <p:bldP spid="42" grpId="0" animBg="1"/>
      <p:bldP spid="18" grpId="0" animBg="1"/>
      <p:bldP spid="18" grpId="1" animBg="1"/>
      <p:bldP spid="22" grpId="0" animBg="1"/>
      <p:bldP spid="22" grpId="1"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4432995" y="134996"/>
            <a:ext cx="7318738" cy="400110"/>
          </a:xfrm>
          <a:prstGeom prst="rect">
            <a:avLst/>
          </a:prstGeom>
          <a:noFill/>
          <a:ln w="19050">
            <a:solidFill>
              <a:schemeClr val="accent2"/>
            </a:solidFill>
          </a:ln>
        </p:spPr>
        <p:txBody>
          <a:bodyPr wrap="square" rtlCol="0">
            <a:spAutoFit/>
          </a:bodyPr>
          <a:lstStyle/>
          <a:p>
            <a:r>
              <a:rPr lang="en-CA" sz="2000" dirty="0"/>
              <a:t>The function bar shown below is directly above the column headers.</a:t>
            </a:r>
          </a:p>
        </p:txBody>
      </p:sp>
      <p:grpSp>
        <p:nvGrpSpPr>
          <p:cNvPr id="33" name="Group 32"/>
          <p:cNvGrpSpPr/>
          <p:nvPr/>
        </p:nvGrpSpPr>
        <p:grpSpPr>
          <a:xfrm>
            <a:off x="346978" y="750237"/>
            <a:ext cx="10791615" cy="916679"/>
            <a:chOff x="289828" y="981110"/>
            <a:chExt cx="10791615" cy="916679"/>
          </a:xfrm>
        </p:grpSpPr>
        <p:pic>
          <p:nvPicPr>
            <p:cNvPr id="19" name="Picture 1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3043" y="981110"/>
              <a:ext cx="10058400" cy="517881"/>
            </a:xfrm>
            <a:prstGeom prst="rect">
              <a:avLst/>
            </a:prstGeom>
            <a:effectLst>
              <a:glow rad="127000">
                <a:schemeClr val="accent2"/>
              </a:glow>
            </a:effectLst>
          </p:spPr>
        </p:pic>
        <p:grpSp>
          <p:nvGrpSpPr>
            <p:cNvPr id="27" name="Group 26"/>
            <p:cNvGrpSpPr/>
            <p:nvPr/>
          </p:nvGrpSpPr>
          <p:grpSpPr>
            <a:xfrm>
              <a:off x="289828" y="1079105"/>
              <a:ext cx="2386696" cy="818684"/>
              <a:chOff x="356504" y="1355330"/>
              <a:chExt cx="2386696" cy="818684"/>
            </a:xfrm>
          </p:grpSpPr>
          <p:sp>
            <p:nvSpPr>
              <p:cNvPr id="22" name="Line Callout 1 21"/>
              <p:cNvSpPr/>
              <p:nvPr/>
            </p:nvSpPr>
            <p:spPr>
              <a:xfrm>
                <a:off x="1112166" y="1355330"/>
                <a:ext cx="1631034" cy="375796"/>
              </a:xfrm>
              <a:prstGeom prst="borderCallout1">
                <a:avLst>
                  <a:gd name="adj1" fmla="val 96360"/>
                  <a:gd name="adj2" fmla="val -514"/>
                  <a:gd name="adj3" fmla="val 139127"/>
                  <a:gd name="adj4" fmla="val -17929"/>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3" name="TextBox 22"/>
              <p:cNvSpPr txBox="1"/>
              <p:nvPr/>
            </p:nvSpPr>
            <p:spPr>
              <a:xfrm>
                <a:off x="356504" y="1881626"/>
                <a:ext cx="923715" cy="292388"/>
              </a:xfrm>
              <a:prstGeom prst="rect">
                <a:avLst/>
              </a:prstGeom>
              <a:noFill/>
              <a:ln w="19050">
                <a:solidFill>
                  <a:srgbClr val="00B050"/>
                </a:solidFill>
              </a:ln>
            </p:spPr>
            <p:txBody>
              <a:bodyPr wrap="square" rtlCol="0">
                <a:spAutoFit/>
              </a:bodyPr>
              <a:lstStyle/>
              <a:p>
                <a:r>
                  <a:rPr lang="en-CA" sz="1300" b="1" dirty="0">
                    <a:solidFill>
                      <a:srgbClr val="00B050"/>
                    </a:solidFill>
                  </a:rPr>
                  <a:t>Name Box</a:t>
                </a:r>
                <a:endParaRPr lang="en-CA" sz="1300" dirty="0"/>
              </a:p>
            </p:txBody>
          </p:sp>
        </p:grpSp>
        <p:grpSp>
          <p:nvGrpSpPr>
            <p:cNvPr id="29" name="Group 28"/>
            <p:cNvGrpSpPr/>
            <p:nvPr/>
          </p:nvGrpSpPr>
          <p:grpSpPr>
            <a:xfrm>
              <a:off x="1347345" y="1079707"/>
              <a:ext cx="4929630" cy="818082"/>
              <a:chOff x="1414021" y="1355932"/>
              <a:chExt cx="4929630" cy="818082"/>
            </a:xfrm>
          </p:grpSpPr>
          <p:grpSp>
            <p:nvGrpSpPr>
              <p:cNvPr id="26" name="Group 25"/>
              <p:cNvGrpSpPr/>
              <p:nvPr/>
            </p:nvGrpSpPr>
            <p:grpSpPr>
              <a:xfrm>
                <a:off x="1414021" y="1355932"/>
                <a:ext cx="4929630" cy="818082"/>
                <a:chOff x="1414021" y="1355932"/>
                <a:chExt cx="4929630" cy="818082"/>
              </a:xfrm>
            </p:grpSpPr>
            <p:sp>
              <p:nvSpPr>
                <p:cNvPr id="24" name="Line Callout 1 23"/>
                <p:cNvSpPr/>
                <p:nvPr/>
              </p:nvSpPr>
              <p:spPr>
                <a:xfrm>
                  <a:off x="3018742" y="1355932"/>
                  <a:ext cx="1304925" cy="375796"/>
                </a:xfrm>
                <a:prstGeom prst="borderCallout1">
                  <a:avLst>
                    <a:gd name="adj1" fmla="val 103792"/>
                    <a:gd name="adj2" fmla="val 50178"/>
                    <a:gd name="adj3" fmla="val 135304"/>
                    <a:gd name="adj4" fmla="val 34189"/>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5" name="TextBox 24"/>
                <p:cNvSpPr txBox="1"/>
                <p:nvPr/>
              </p:nvSpPr>
              <p:spPr>
                <a:xfrm>
                  <a:off x="1414021" y="1881626"/>
                  <a:ext cx="4929630" cy="292388"/>
                </a:xfrm>
                <a:prstGeom prst="rect">
                  <a:avLst/>
                </a:prstGeom>
                <a:noFill/>
                <a:ln w="19050">
                  <a:solidFill>
                    <a:srgbClr val="C00000"/>
                  </a:solidFill>
                </a:ln>
              </p:spPr>
              <p:txBody>
                <a:bodyPr wrap="square" rtlCol="0">
                  <a:spAutoFit/>
                </a:bodyPr>
                <a:lstStyle/>
                <a:p>
                  <a:r>
                    <a:rPr lang="en-CA" sz="1300" b="1" i="1" dirty="0"/>
                    <a:t>Insert Function </a:t>
                  </a:r>
                  <a:r>
                    <a:rPr lang="en-CA" sz="1300" dirty="0"/>
                    <a:t>box.  Click on the       icon to open the functions dialog.</a:t>
                  </a:r>
                  <a:endParaRPr lang="en-CA" sz="1300" b="1" i="1" dirty="0"/>
                </a:p>
              </p:txBody>
            </p:sp>
          </p:grpSp>
          <p:pic>
            <p:nvPicPr>
              <p:cNvPr id="28" name="Picture 2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11596" y="1897607"/>
                <a:ext cx="222230" cy="205135"/>
              </a:xfrm>
              <a:prstGeom prst="rect">
                <a:avLst/>
              </a:prstGeom>
            </p:spPr>
          </p:pic>
        </p:grpSp>
        <p:grpSp>
          <p:nvGrpSpPr>
            <p:cNvPr id="30" name="Group 29"/>
            <p:cNvGrpSpPr/>
            <p:nvPr/>
          </p:nvGrpSpPr>
          <p:grpSpPr>
            <a:xfrm>
              <a:off x="4289435" y="1081222"/>
              <a:ext cx="6759564" cy="810735"/>
              <a:chOff x="5077121" y="-1909628"/>
              <a:chExt cx="6759564" cy="810735"/>
            </a:xfrm>
          </p:grpSpPr>
          <p:sp>
            <p:nvSpPr>
              <p:cNvPr id="31" name="Line Callout 1 30"/>
              <p:cNvSpPr/>
              <p:nvPr/>
            </p:nvSpPr>
            <p:spPr>
              <a:xfrm>
                <a:off x="5077121" y="-1909628"/>
                <a:ext cx="6759564" cy="364154"/>
              </a:xfrm>
              <a:prstGeom prst="borderCallout1">
                <a:avLst>
                  <a:gd name="adj1" fmla="val 99061"/>
                  <a:gd name="adj2" fmla="val 50440"/>
                  <a:gd name="adj3" fmla="val 150368"/>
                  <a:gd name="adj4" fmla="val 43299"/>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2" name="TextBox 31"/>
              <p:cNvSpPr txBox="1"/>
              <p:nvPr/>
            </p:nvSpPr>
            <p:spPr>
              <a:xfrm>
                <a:off x="7136325" y="-1391281"/>
                <a:ext cx="1705012" cy="292388"/>
              </a:xfrm>
              <a:prstGeom prst="rect">
                <a:avLst/>
              </a:prstGeom>
              <a:noFill/>
              <a:ln w="19050">
                <a:solidFill>
                  <a:schemeClr val="tx1"/>
                </a:solidFill>
              </a:ln>
            </p:spPr>
            <p:txBody>
              <a:bodyPr wrap="square" rtlCol="0">
                <a:spAutoFit/>
              </a:bodyPr>
              <a:lstStyle/>
              <a:p>
                <a:r>
                  <a:rPr lang="en-CA" sz="1300" b="1" i="1" dirty="0"/>
                  <a:t>Function/Formula bar</a:t>
                </a:r>
              </a:p>
            </p:txBody>
          </p:sp>
        </p:grpSp>
      </p:grpSp>
      <p:sp>
        <p:nvSpPr>
          <p:cNvPr id="36" name="TextBox 35"/>
          <p:cNvSpPr txBox="1"/>
          <p:nvPr/>
        </p:nvSpPr>
        <p:spPr>
          <a:xfrm>
            <a:off x="329505" y="1681324"/>
            <a:ext cx="10852843" cy="707886"/>
          </a:xfrm>
          <a:prstGeom prst="rect">
            <a:avLst/>
          </a:prstGeom>
          <a:noFill/>
          <a:ln w="19050">
            <a:solidFill>
              <a:schemeClr val="tx1"/>
            </a:solidFill>
          </a:ln>
        </p:spPr>
        <p:txBody>
          <a:bodyPr wrap="square" rtlCol="0">
            <a:spAutoFit/>
          </a:bodyPr>
          <a:lstStyle/>
          <a:p>
            <a:r>
              <a:rPr lang="en-CA" sz="2000" b="1" i="1" dirty="0"/>
              <a:t>Compatibility</a:t>
            </a:r>
            <a:r>
              <a:rPr lang="en-CA" sz="2000" dirty="0"/>
              <a:t> – These functions from earlier versions of Excel are provided for compatibility with functions made in older versions of Excel.</a:t>
            </a:r>
          </a:p>
        </p:txBody>
      </p:sp>
      <p:sp>
        <p:nvSpPr>
          <p:cNvPr id="37" name="TextBox 36"/>
          <p:cNvSpPr txBox="1"/>
          <p:nvPr/>
        </p:nvSpPr>
        <p:spPr>
          <a:xfrm>
            <a:off x="346978" y="2403294"/>
            <a:ext cx="10835371" cy="400110"/>
          </a:xfrm>
          <a:prstGeom prst="rect">
            <a:avLst/>
          </a:prstGeom>
          <a:noFill/>
          <a:ln w="19050">
            <a:solidFill>
              <a:schemeClr val="accent6">
                <a:lumMod val="50000"/>
              </a:schemeClr>
            </a:solidFill>
          </a:ln>
        </p:spPr>
        <p:txBody>
          <a:bodyPr wrap="square" rtlCol="0">
            <a:spAutoFit/>
          </a:bodyPr>
          <a:lstStyle/>
          <a:p>
            <a:r>
              <a:rPr lang="en-CA" sz="2000" b="1" i="1" dirty="0"/>
              <a:t>Cube</a:t>
            </a:r>
            <a:r>
              <a:rPr lang="en-CA" sz="2000" dirty="0"/>
              <a:t> -  Multidimensional sets of data providing a means to summarize information.</a:t>
            </a:r>
          </a:p>
        </p:txBody>
      </p:sp>
      <p:sp>
        <p:nvSpPr>
          <p:cNvPr id="38" name="TextBox 37"/>
          <p:cNvSpPr txBox="1"/>
          <p:nvPr/>
        </p:nvSpPr>
        <p:spPr>
          <a:xfrm>
            <a:off x="346829" y="2810745"/>
            <a:ext cx="10835520" cy="707886"/>
          </a:xfrm>
          <a:prstGeom prst="rect">
            <a:avLst/>
          </a:prstGeom>
          <a:noFill/>
          <a:ln w="19050">
            <a:solidFill>
              <a:srgbClr val="002060"/>
            </a:solidFill>
          </a:ln>
        </p:spPr>
        <p:txBody>
          <a:bodyPr wrap="square" rtlCol="0">
            <a:spAutoFit/>
          </a:bodyPr>
          <a:lstStyle/>
          <a:p>
            <a:r>
              <a:rPr lang="en-CA" sz="2000" b="1" i="1" dirty="0"/>
              <a:t>Database</a:t>
            </a:r>
            <a:r>
              <a:rPr lang="en-CA" sz="2000" dirty="0"/>
              <a:t> – Treating an Excel spreadsheet as a flat database, these functions return a search based on sum, variance, and standard deviation data.</a:t>
            </a:r>
          </a:p>
        </p:txBody>
      </p:sp>
      <p:sp>
        <p:nvSpPr>
          <p:cNvPr id="39" name="TextBox 38"/>
          <p:cNvSpPr txBox="1"/>
          <p:nvPr/>
        </p:nvSpPr>
        <p:spPr>
          <a:xfrm>
            <a:off x="346829" y="3539073"/>
            <a:ext cx="10835520" cy="400110"/>
          </a:xfrm>
          <a:prstGeom prst="rect">
            <a:avLst/>
          </a:prstGeom>
          <a:noFill/>
          <a:ln w="19050">
            <a:solidFill>
              <a:srgbClr val="7030A0"/>
            </a:solidFill>
          </a:ln>
        </p:spPr>
        <p:txBody>
          <a:bodyPr wrap="square" rtlCol="0">
            <a:spAutoFit/>
          </a:bodyPr>
          <a:lstStyle/>
          <a:p>
            <a:r>
              <a:rPr lang="en-CA" sz="2000" b="1" i="1" dirty="0"/>
              <a:t>Date &amp; Time</a:t>
            </a:r>
            <a:r>
              <a:rPr lang="en-CA" sz="2000" dirty="0"/>
              <a:t> – Date and time functions allow you to work with the current time or time intervals.</a:t>
            </a:r>
          </a:p>
        </p:txBody>
      </p:sp>
      <p:sp>
        <p:nvSpPr>
          <p:cNvPr id="40" name="TextBox 39"/>
          <p:cNvSpPr txBox="1"/>
          <p:nvPr/>
        </p:nvSpPr>
        <p:spPr>
          <a:xfrm>
            <a:off x="346830" y="3950451"/>
            <a:ext cx="10835519" cy="400110"/>
          </a:xfrm>
          <a:prstGeom prst="rect">
            <a:avLst/>
          </a:prstGeom>
          <a:noFill/>
          <a:ln w="19050">
            <a:solidFill>
              <a:schemeClr val="accent2"/>
            </a:solidFill>
          </a:ln>
        </p:spPr>
        <p:txBody>
          <a:bodyPr wrap="square" rtlCol="0">
            <a:spAutoFit/>
          </a:bodyPr>
          <a:lstStyle/>
          <a:p>
            <a:r>
              <a:rPr lang="en-CA" sz="2000" b="1" i="1" dirty="0"/>
              <a:t>Engineering</a:t>
            </a:r>
            <a:r>
              <a:rPr lang="en-CA" sz="2000" dirty="0"/>
              <a:t> – Engineering calculations: many of which relate to Bessel Functions, Complex Numbers.</a:t>
            </a:r>
          </a:p>
        </p:txBody>
      </p:sp>
      <p:sp>
        <p:nvSpPr>
          <p:cNvPr id="41" name="TextBox 40"/>
          <p:cNvSpPr txBox="1"/>
          <p:nvPr/>
        </p:nvSpPr>
        <p:spPr>
          <a:xfrm>
            <a:off x="361949" y="4367806"/>
            <a:ext cx="10820400" cy="400110"/>
          </a:xfrm>
          <a:prstGeom prst="rect">
            <a:avLst/>
          </a:prstGeom>
          <a:noFill/>
          <a:ln w="19050">
            <a:solidFill>
              <a:srgbClr val="00B0F0"/>
            </a:solidFill>
          </a:ln>
        </p:spPr>
        <p:txBody>
          <a:bodyPr wrap="square" rtlCol="0">
            <a:spAutoFit/>
          </a:bodyPr>
          <a:lstStyle/>
          <a:p>
            <a:r>
              <a:rPr lang="en-CA" sz="2000" b="1" i="1" dirty="0"/>
              <a:t>Information</a:t>
            </a:r>
            <a:r>
              <a:rPr lang="en-CA" sz="2000" dirty="0"/>
              <a:t> – These functions return information about the contents and/or formatting of a cell.</a:t>
            </a:r>
          </a:p>
        </p:txBody>
      </p:sp>
      <p:sp>
        <p:nvSpPr>
          <p:cNvPr id="42" name="TextBox 41"/>
          <p:cNvSpPr txBox="1"/>
          <p:nvPr/>
        </p:nvSpPr>
        <p:spPr>
          <a:xfrm>
            <a:off x="373764" y="4783388"/>
            <a:ext cx="10808585" cy="400110"/>
          </a:xfrm>
          <a:prstGeom prst="rect">
            <a:avLst/>
          </a:prstGeom>
          <a:noFill/>
          <a:ln w="19050">
            <a:solidFill>
              <a:srgbClr val="C00000"/>
            </a:solidFill>
          </a:ln>
        </p:spPr>
        <p:txBody>
          <a:bodyPr wrap="square" rtlCol="0">
            <a:spAutoFit/>
          </a:bodyPr>
          <a:lstStyle/>
          <a:p>
            <a:r>
              <a:rPr lang="en-CA" sz="2000" b="1" i="1" dirty="0"/>
              <a:t>Logical</a:t>
            </a:r>
            <a:r>
              <a:rPr lang="en-CA" sz="2000" dirty="0"/>
              <a:t> – Flow control, logic and error capture.</a:t>
            </a:r>
          </a:p>
        </p:txBody>
      </p:sp>
      <p:sp>
        <p:nvSpPr>
          <p:cNvPr id="43" name="TextBox 42"/>
          <p:cNvSpPr txBox="1"/>
          <p:nvPr/>
        </p:nvSpPr>
        <p:spPr>
          <a:xfrm>
            <a:off x="377131" y="5200558"/>
            <a:ext cx="10805219" cy="400110"/>
          </a:xfrm>
          <a:prstGeom prst="rect">
            <a:avLst/>
          </a:prstGeom>
          <a:noFill/>
          <a:ln w="19050">
            <a:solidFill>
              <a:schemeClr val="tx1"/>
            </a:solidFill>
          </a:ln>
        </p:spPr>
        <p:txBody>
          <a:bodyPr wrap="square" rtlCol="0">
            <a:spAutoFit/>
          </a:bodyPr>
          <a:lstStyle/>
          <a:p>
            <a:r>
              <a:rPr lang="en-CA" sz="2000" b="1" i="1" dirty="0"/>
              <a:t>Math &amp; Trigonometry</a:t>
            </a:r>
            <a:r>
              <a:rPr lang="en-CA" sz="2000" dirty="0"/>
              <a:t> – ABS, sine, cosine,  logarithmic, Pi, Quotient, etc.</a:t>
            </a:r>
          </a:p>
        </p:txBody>
      </p:sp>
      <p:sp>
        <p:nvSpPr>
          <p:cNvPr id="44" name="TextBox 43"/>
          <p:cNvSpPr txBox="1"/>
          <p:nvPr/>
        </p:nvSpPr>
        <p:spPr>
          <a:xfrm>
            <a:off x="382888" y="5614390"/>
            <a:ext cx="10799461" cy="400110"/>
          </a:xfrm>
          <a:prstGeom prst="rect">
            <a:avLst/>
          </a:prstGeom>
          <a:noFill/>
          <a:ln w="19050">
            <a:solidFill>
              <a:schemeClr val="accent6">
                <a:lumMod val="50000"/>
              </a:schemeClr>
            </a:solidFill>
          </a:ln>
        </p:spPr>
        <p:txBody>
          <a:bodyPr wrap="square" rtlCol="0">
            <a:spAutoFit/>
          </a:bodyPr>
          <a:lstStyle/>
          <a:p>
            <a:r>
              <a:rPr lang="en-CA" sz="2000" b="1" i="1" dirty="0"/>
              <a:t>Statistical</a:t>
            </a:r>
            <a:r>
              <a:rPr lang="en-CA" sz="2000" dirty="0"/>
              <a:t> – Works with data points, deviations, and more.</a:t>
            </a:r>
          </a:p>
        </p:txBody>
      </p:sp>
      <p:sp>
        <p:nvSpPr>
          <p:cNvPr id="45" name="TextBox 44"/>
          <p:cNvSpPr txBox="1"/>
          <p:nvPr/>
        </p:nvSpPr>
        <p:spPr>
          <a:xfrm>
            <a:off x="382888" y="6029291"/>
            <a:ext cx="10801427" cy="400110"/>
          </a:xfrm>
          <a:prstGeom prst="rect">
            <a:avLst/>
          </a:prstGeom>
          <a:noFill/>
          <a:ln w="19050">
            <a:solidFill>
              <a:srgbClr val="002060"/>
            </a:solidFill>
          </a:ln>
        </p:spPr>
        <p:txBody>
          <a:bodyPr wrap="square" rtlCol="0">
            <a:spAutoFit/>
          </a:bodyPr>
          <a:lstStyle/>
          <a:p>
            <a:r>
              <a:rPr lang="en-CA" sz="2000" b="1" i="1" dirty="0"/>
              <a:t>Text</a:t>
            </a:r>
            <a:r>
              <a:rPr lang="en-CA" sz="2000" dirty="0"/>
              <a:t> – Use these functions to manipulate text.</a:t>
            </a:r>
          </a:p>
        </p:txBody>
      </p:sp>
      <p:sp>
        <p:nvSpPr>
          <p:cNvPr id="46" name="TextBox 45"/>
          <p:cNvSpPr txBox="1"/>
          <p:nvPr/>
        </p:nvSpPr>
        <p:spPr>
          <a:xfrm>
            <a:off x="373764" y="6442538"/>
            <a:ext cx="10799462" cy="400110"/>
          </a:xfrm>
          <a:prstGeom prst="rect">
            <a:avLst/>
          </a:prstGeom>
          <a:noFill/>
          <a:ln w="19050">
            <a:solidFill>
              <a:srgbClr val="7030A0"/>
            </a:solidFill>
          </a:ln>
        </p:spPr>
        <p:txBody>
          <a:bodyPr wrap="square" rtlCol="0">
            <a:spAutoFit/>
          </a:bodyPr>
          <a:lstStyle/>
          <a:p>
            <a:r>
              <a:rPr lang="en-CA" sz="2000" b="1" i="1" dirty="0"/>
              <a:t>Web</a:t>
            </a:r>
            <a:r>
              <a:rPr lang="en-CA" sz="2000" dirty="0"/>
              <a:t> – XML and web services functions.</a:t>
            </a:r>
          </a:p>
        </p:txBody>
      </p:sp>
      <p:sp>
        <p:nvSpPr>
          <p:cNvPr id="3" name="TextBox 2">
            <a:extLst>
              <a:ext uri="{FF2B5EF4-FFF2-40B4-BE49-F238E27FC236}">
                <a16:creationId xmlns:a16="http://schemas.microsoft.com/office/drawing/2014/main" id="{D9237ABC-8361-4A97-1EBD-99A9F396412C}"/>
              </a:ext>
            </a:extLst>
          </p:cNvPr>
          <p:cNvSpPr txBox="1"/>
          <p:nvPr/>
        </p:nvSpPr>
        <p:spPr>
          <a:xfrm>
            <a:off x="66675" y="123825"/>
            <a:ext cx="4065058" cy="400110"/>
          </a:xfrm>
          <a:prstGeom prst="rect">
            <a:avLst/>
          </a:prstGeom>
          <a:solidFill>
            <a:schemeClr val="bg1"/>
          </a:solidFill>
          <a:effectLst>
            <a:glow rad="101600">
              <a:schemeClr val="accent6">
                <a:satMod val="175000"/>
                <a:alpha val="40000"/>
              </a:schemeClr>
            </a:glow>
            <a:softEdge rad="31750"/>
          </a:effectLst>
        </p:spPr>
        <p:txBody>
          <a:bodyPr wrap="square" rtlCol="0">
            <a:spAutoFit/>
          </a:bodyPr>
          <a:lstStyle/>
          <a:p>
            <a:pPr algn="ctr"/>
            <a:r>
              <a:rPr lang="en-CA" sz="2000" dirty="0"/>
              <a:t>Basic Spreadsheet Functions</a:t>
            </a:r>
            <a:endParaRPr lang="en-GB" sz="2000" b="1" dirty="0"/>
          </a:p>
        </p:txBody>
      </p:sp>
      <p:sp>
        <p:nvSpPr>
          <p:cNvPr id="34" name="Slide Number Placeholder 2">
            <a:extLst>
              <a:ext uri="{FF2B5EF4-FFF2-40B4-BE49-F238E27FC236}">
                <a16:creationId xmlns:a16="http://schemas.microsoft.com/office/drawing/2014/main" id="{8E1B552B-7008-4904-9C42-3558AE391AE4}"/>
              </a:ext>
            </a:extLst>
          </p:cNvPr>
          <p:cNvSpPr txBox="1">
            <a:spLocks/>
          </p:cNvSpPr>
          <p:nvPr/>
        </p:nvSpPr>
        <p:spPr>
          <a:xfrm>
            <a:off x="11494239" y="-71822"/>
            <a:ext cx="697761" cy="239326"/>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tx1"/>
                </a:solidFill>
              </a:rPr>
              <a:t>Slide </a:t>
            </a:r>
            <a:fld id="{C662AB10-2557-4585-9AB3-331B34F2A8FA}" type="slidenum">
              <a:rPr lang="en-GB" smtClean="0">
                <a:solidFill>
                  <a:schemeClr val="tx1"/>
                </a:solidFill>
              </a:rPr>
              <a:pPr/>
              <a:t>35</a:t>
            </a:fld>
            <a:endParaRPr lang="en-GB" dirty="0">
              <a:solidFill>
                <a:schemeClr val="tx1"/>
              </a:solidFill>
            </a:endParaRPr>
          </a:p>
        </p:txBody>
      </p:sp>
    </p:spTree>
    <p:extLst>
      <p:ext uri="{BB962C8B-B14F-4D97-AF65-F5344CB8AC3E}">
        <p14:creationId xmlns:p14="http://schemas.microsoft.com/office/powerpoint/2010/main" val="1083440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randombar(horizontal)">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3"/>
                                        </p:tgtEl>
                                        <p:attrNameLst>
                                          <p:attrName>style.visibility</p:attrName>
                                        </p:attrNameLst>
                                      </p:cBhvr>
                                      <p:to>
                                        <p:strVal val="visible"/>
                                      </p:to>
                                    </p:set>
                                    <p:animEffect transition="in" filter="circle(in)">
                                      <p:cBhvr>
                                        <p:cTn id="12" dur="2000"/>
                                        <p:tgtEl>
                                          <p:spTgt spid="33"/>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6"/>
                                        </p:tgtEl>
                                        <p:attrNameLst>
                                          <p:attrName>style.visibility</p:attrName>
                                        </p:attrNameLst>
                                      </p:cBhvr>
                                      <p:to>
                                        <p:strVal val="visible"/>
                                      </p:to>
                                    </p:set>
                                    <p:anim calcmode="lin" valueType="num">
                                      <p:cBhvr additive="base">
                                        <p:cTn id="17" dur="500" fill="hold"/>
                                        <p:tgtEl>
                                          <p:spTgt spid="36"/>
                                        </p:tgtEl>
                                        <p:attrNameLst>
                                          <p:attrName>ppt_x</p:attrName>
                                        </p:attrNameLst>
                                      </p:cBhvr>
                                      <p:tavLst>
                                        <p:tav tm="0">
                                          <p:val>
                                            <p:strVal val="#ppt_x"/>
                                          </p:val>
                                        </p:tav>
                                        <p:tav tm="100000">
                                          <p:val>
                                            <p:strVal val="#ppt_x"/>
                                          </p:val>
                                        </p:tav>
                                      </p:tavLst>
                                    </p:anim>
                                    <p:anim calcmode="lin" valueType="num">
                                      <p:cBhvr additive="base">
                                        <p:cTn id="18"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37"/>
                                        </p:tgtEl>
                                        <p:attrNameLst>
                                          <p:attrName>style.visibility</p:attrName>
                                        </p:attrNameLst>
                                      </p:cBhvr>
                                      <p:to>
                                        <p:strVal val="visible"/>
                                      </p:to>
                                    </p:set>
                                    <p:anim calcmode="lin" valueType="num">
                                      <p:cBhvr additive="base">
                                        <p:cTn id="23" dur="500" fill="hold"/>
                                        <p:tgtEl>
                                          <p:spTgt spid="37"/>
                                        </p:tgtEl>
                                        <p:attrNameLst>
                                          <p:attrName>ppt_x</p:attrName>
                                        </p:attrNameLst>
                                      </p:cBhvr>
                                      <p:tavLst>
                                        <p:tav tm="0">
                                          <p:val>
                                            <p:strVal val="#ppt_x"/>
                                          </p:val>
                                        </p:tav>
                                        <p:tav tm="100000">
                                          <p:val>
                                            <p:strVal val="#ppt_x"/>
                                          </p:val>
                                        </p:tav>
                                      </p:tavLst>
                                    </p:anim>
                                    <p:anim calcmode="lin" valueType="num">
                                      <p:cBhvr additive="base">
                                        <p:cTn id="24"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38"/>
                                        </p:tgtEl>
                                        <p:attrNameLst>
                                          <p:attrName>style.visibility</p:attrName>
                                        </p:attrNameLst>
                                      </p:cBhvr>
                                      <p:to>
                                        <p:strVal val="visible"/>
                                      </p:to>
                                    </p:set>
                                    <p:anim calcmode="lin" valueType="num">
                                      <p:cBhvr additive="base">
                                        <p:cTn id="29" dur="500" fill="hold"/>
                                        <p:tgtEl>
                                          <p:spTgt spid="38"/>
                                        </p:tgtEl>
                                        <p:attrNameLst>
                                          <p:attrName>ppt_x</p:attrName>
                                        </p:attrNameLst>
                                      </p:cBhvr>
                                      <p:tavLst>
                                        <p:tav tm="0">
                                          <p:val>
                                            <p:strVal val="#ppt_x"/>
                                          </p:val>
                                        </p:tav>
                                        <p:tav tm="100000">
                                          <p:val>
                                            <p:strVal val="#ppt_x"/>
                                          </p:val>
                                        </p:tav>
                                      </p:tavLst>
                                    </p:anim>
                                    <p:anim calcmode="lin" valueType="num">
                                      <p:cBhvr additive="base">
                                        <p:cTn id="30"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39"/>
                                        </p:tgtEl>
                                        <p:attrNameLst>
                                          <p:attrName>style.visibility</p:attrName>
                                        </p:attrNameLst>
                                      </p:cBhvr>
                                      <p:to>
                                        <p:strVal val="visible"/>
                                      </p:to>
                                    </p:set>
                                    <p:anim calcmode="lin" valueType="num">
                                      <p:cBhvr additive="base">
                                        <p:cTn id="35" dur="500" fill="hold"/>
                                        <p:tgtEl>
                                          <p:spTgt spid="39"/>
                                        </p:tgtEl>
                                        <p:attrNameLst>
                                          <p:attrName>ppt_x</p:attrName>
                                        </p:attrNameLst>
                                      </p:cBhvr>
                                      <p:tavLst>
                                        <p:tav tm="0">
                                          <p:val>
                                            <p:strVal val="#ppt_x"/>
                                          </p:val>
                                        </p:tav>
                                        <p:tav tm="100000">
                                          <p:val>
                                            <p:strVal val="#ppt_x"/>
                                          </p:val>
                                        </p:tav>
                                      </p:tavLst>
                                    </p:anim>
                                    <p:anim calcmode="lin" valueType="num">
                                      <p:cBhvr additive="base">
                                        <p:cTn id="36"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40"/>
                                        </p:tgtEl>
                                        <p:attrNameLst>
                                          <p:attrName>style.visibility</p:attrName>
                                        </p:attrNameLst>
                                      </p:cBhvr>
                                      <p:to>
                                        <p:strVal val="visible"/>
                                      </p:to>
                                    </p:set>
                                    <p:anim calcmode="lin" valueType="num">
                                      <p:cBhvr additive="base">
                                        <p:cTn id="41" dur="500" fill="hold"/>
                                        <p:tgtEl>
                                          <p:spTgt spid="40"/>
                                        </p:tgtEl>
                                        <p:attrNameLst>
                                          <p:attrName>ppt_x</p:attrName>
                                        </p:attrNameLst>
                                      </p:cBhvr>
                                      <p:tavLst>
                                        <p:tav tm="0">
                                          <p:val>
                                            <p:strVal val="#ppt_x"/>
                                          </p:val>
                                        </p:tav>
                                        <p:tav tm="100000">
                                          <p:val>
                                            <p:strVal val="#ppt_x"/>
                                          </p:val>
                                        </p:tav>
                                      </p:tavLst>
                                    </p:anim>
                                    <p:anim calcmode="lin" valueType="num">
                                      <p:cBhvr additive="base">
                                        <p:cTn id="42"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41"/>
                                        </p:tgtEl>
                                        <p:attrNameLst>
                                          <p:attrName>style.visibility</p:attrName>
                                        </p:attrNameLst>
                                      </p:cBhvr>
                                      <p:to>
                                        <p:strVal val="visible"/>
                                      </p:to>
                                    </p:set>
                                    <p:anim calcmode="lin" valueType="num">
                                      <p:cBhvr additive="base">
                                        <p:cTn id="47" dur="500" fill="hold"/>
                                        <p:tgtEl>
                                          <p:spTgt spid="41"/>
                                        </p:tgtEl>
                                        <p:attrNameLst>
                                          <p:attrName>ppt_x</p:attrName>
                                        </p:attrNameLst>
                                      </p:cBhvr>
                                      <p:tavLst>
                                        <p:tav tm="0">
                                          <p:val>
                                            <p:strVal val="#ppt_x"/>
                                          </p:val>
                                        </p:tav>
                                        <p:tav tm="100000">
                                          <p:val>
                                            <p:strVal val="#ppt_x"/>
                                          </p:val>
                                        </p:tav>
                                      </p:tavLst>
                                    </p:anim>
                                    <p:anim calcmode="lin" valueType="num">
                                      <p:cBhvr additive="base">
                                        <p:cTn id="48" dur="500" fill="hold"/>
                                        <p:tgtEl>
                                          <p:spTgt spid="41"/>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42"/>
                                        </p:tgtEl>
                                        <p:attrNameLst>
                                          <p:attrName>style.visibility</p:attrName>
                                        </p:attrNameLst>
                                      </p:cBhvr>
                                      <p:to>
                                        <p:strVal val="visible"/>
                                      </p:to>
                                    </p:set>
                                    <p:anim calcmode="lin" valueType="num">
                                      <p:cBhvr additive="base">
                                        <p:cTn id="53" dur="500" fill="hold"/>
                                        <p:tgtEl>
                                          <p:spTgt spid="42"/>
                                        </p:tgtEl>
                                        <p:attrNameLst>
                                          <p:attrName>ppt_x</p:attrName>
                                        </p:attrNameLst>
                                      </p:cBhvr>
                                      <p:tavLst>
                                        <p:tav tm="0">
                                          <p:val>
                                            <p:strVal val="#ppt_x"/>
                                          </p:val>
                                        </p:tav>
                                        <p:tav tm="100000">
                                          <p:val>
                                            <p:strVal val="#ppt_x"/>
                                          </p:val>
                                        </p:tav>
                                      </p:tavLst>
                                    </p:anim>
                                    <p:anim calcmode="lin" valueType="num">
                                      <p:cBhvr additive="base">
                                        <p:cTn id="54"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43"/>
                                        </p:tgtEl>
                                        <p:attrNameLst>
                                          <p:attrName>style.visibility</p:attrName>
                                        </p:attrNameLst>
                                      </p:cBhvr>
                                      <p:to>
                                        <p:strVal val="visible"/>
                                      </p:to>
                                    </p:set>
                                    <p:anim calcmode="lin" valueType="num">
                                      <p:cBhvr additive="base">
                                        <p:cTn id="59" dur="500" fill="hold"/>
                                        <p:tgtEl>
                                          <p:spTgt spid="43"/>
                                        </p:tgtEl>
                                        <p:attrNameLst>
                                          <p:attrName>ppt_x</p:attrName>
                                        </p:attrNameLst>
                                      </p:cBhvr>
                                      <p:tavLst>
                                        <p:tav tm="0">
                                          <p:val>
                                            <p:strVal val="#ppt_x"/>
                                          </p:val>
                                        </p:tav>
                                        <p:tav tm="100000">
                                          <p:val>
                                            <p:strVal val="#ppt_x"/>
                                          </p:val>
                                        </p:tav>
                                      </p:tavLst>
                                    </p:anim>
                                    <p:anim calcmode="lin" valueType="num">
                                      <p:cBhvr additive="base">
                                        <p:cTn id="60" dur="500" fill="hold"/>
                                        <p:tgtEl>
                                          <p:spTgt spid="43"/>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grpId="0" nodeType="clickEffect">
                                  <p:stCondLst>
                                    <p:cond delay="0"/>
                                  </p:stCondLst>
                                  <p:childTnLst>
                                    <p:set>
                                      <p:cBhvr>
                                        <p:cTn id="64" dur="1" fill="hold">
                                          <p:stCondLst>
                                            <p:cond delay="0"/>
                                          </p:stCondLst>
                                        </p:cTn>
                                        <p:tgtEl>
                                          <p:spTgt spid="44"/>
                                        </p:tgtEl>
                                        <p:attrNameLst>
                                          <p:attrName>style.visibility</p:attrName>
                                        </p:attrNameLst>
                                      </p:cBhvr>
                                      <p:to>
                                        <p:strVal val="visible"/>
                                      </p:to>
                                    </p:set>
                                    <p:anim calcmode="lin" valueType="num">
                                      <p:cBhvr additive="base">
                                        <p:cTn id="65" dur="500" fill="hold"/>
                                        <p:tgtEl>
                                          <p:spTgt spid="44"/>
                                        </p:tgtEl>
                                        <p:attrNameLst>
                                          <p:attrName>ppt_x</p:attrName>
                                        </p:attrNameLst>
                                      </p:cBhvr>
                                      <p:tavLst>
                                        <p:tav tm="0">
                                          <p:val>
                                            <p:strVal val="#ppt_x"/>
                                          </p:val>
                                        </p:tav>
                                        <p:tav tm="100000">
                                          <p:val>
                                            <p:strVal val="#ppt_x"/>
                                          </p:val>
                                        </p:tav>
                                      </p:tavLst>
                                    </p:anim>
                                    <p:anim calcmode="lin" valueType="num">
                                      <p:cBhvr additive="base">
                                        <p:cTn id="66" dur="500" fill="hold"/>
                                        <p:tgtEl>
                                          <p:spTgt spid="44"/>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grpId="0" nodeType="clickEffect">
                                  <p:stCondLst>
                                    <p:cond delay="0"/>
                                  </p:stCondLst>
                                  <p:childTnLst>
                                    <p:set>
                                      <p:cBhvr>
                                        <p:cTn id="70" dur="1" fill="hold">
                                          <p:stCondLst>
                                            <p:cond delay="0"/>
                                          </p:stCondLst>
                                        </p:cTn>
                                        <p:tgtEl>
                                          <p:spTgt spid="45"/>
                                        </p:tgtEl>
                                        <p:attrNameLst>
                                          <p:attrName>style.visibility</p:attrName>
                                        </p:attrNameLst>
                                      </p:cBhvr>
                                      <p:to>
                                        <p:strVal val="visible"/>
                                      </p:to>
                                    </p:set>
                                    <p:anim calcmode="lin" valueType="num">
                                      <p:cBhvr additive="base">
                                        <p:cTn id="71" dur="500" fill="hold"/>
                                        <p:tgtEl>
                                          <p:spTgt spid="45"/>
                                        </p:tgtEl>
                                        <p:attrNameLst>
                                          <p:attrName>ppt_x</p:attrName>
                                        </p:attrNameLst>
                                      </p:cBhvr>
                                      <p:tavLst>
                                        <p:tav tm="0">
                                          <p:val>
                                            <p:strVal val="#ppt_x"/>
                                          </p:val>
                                        </p:tav>
                                        <p:tav tm="100000">
                                          <p:val>
                                            <p:strVal val="#ppt_x"/>
                                          </p:val>
                                        </p:tav>
                                      </p:tavLst>
                                    </p:anim>
                                    <p:anim calcmode="lin" valueType="num">
                                      <p:cBhvr additive="base">
                                        <p:cTn id="72" dur="500" fill="hold"/>
                                        <p:tgtEl>
                                          <p:spTgt spid="45"/>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46"/>
                                        </p:tgtEl>
                                        <p:attrNameLst>
                                          <p:attrName>style.visibility</p:attrName>
                                        </p:attrNameLst>
                                      </p:cBhvr>
                                      <p:to>
                                        <p:strVal val="visible"/>
                                      </p:to>
                                    </p:set>
                                    <p:animEffect transition="in" filter="fade">
                                      <p:cBhvr>
                                        <p:cTn id="77" dur="1000"/>
                                        <p:tgtEl>
                                          <p:spTgt spid="46"/>
                                        </p:tgtEl>
                                      </p:cBhvr>
                                    </p:animEffect>
                                    <p:anim calcmode="lin" valueType="num">
                                      <p:cBhvr>
                                        <p:cTn id="78" dur="1000" fill="hold"/>
                                        <p:tgtEl>
                                          <p:spTgt spid="46"/>
                                        </p:tgtEl>
                                        <p:attrNameLst>
                                          <p:attrName>ppt_x</p:attrName>
                                        </p:attrNameLst>
                                      </p:cBhvr>
                                      <p:tavLst>
                                        <p:tav tm="0">
                                          <p:val>
                                            <p:strVal val="#ppt_x"/>
                                          </p:val>
                                        </p:tav>
                                        <p:tav tm="100000">
                                          <p:val>
                                            <p:strVal val="#ppt_x"/>
                                          </p:val>
                                        </p:tav>
                                      </p:tavLst>
                                    </p:anim>
                                    <p:anim calcmode="lin" valueType="num">
                                      <p:cBhvr>
                                        <p:cTn id="79" dur="1000" fill="hold"/>
                                        <p:tgtEl>
                                          <p:spTgt spid="4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36" grpId="0" animBg="1"/>
      <p:bldP spid="37" grpId="0" animBg="1"/>
      <p:bldP spid="38" grpId="0" animBg="1"/>
      <p:bldP spid="39" grpId="0" animBg="1"/>
      <p:bldP spid="40" grpId="0" animBg="1"/>
      <p:bldP spid="41" grpId="0" animBg="1"/>
      <p:bldP spid="42" grpId="0" animBg="1"/>
      <p:bldP spid="43" grpId="0" animBg="1"/>
      <p:bldP spid="44" grpId="0" animBg="1"/>
      <p:bldP spid="45" grpId="0" animBg="1"/>
      <p:bldP spid="46"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124238" y="68025"/>
            <a:ext cx="4276312" cy="369332"/>
          </a:xfrm>
          <a:prstGeom prst="rect">
            <a:avLst/>
          </a:prstGeom>
          <a:solidFill>
            <a:schemeClr val="bg1"/>
          </a:solidFill>
          <a:effectLst>
            <a:glow rad="101600">
              <a:schemeClr val="accent6">
                <a:satMod val="175000"/>
                <a:alpha val="40000"/>
              </a:schemeClr>
            </a:glow>
            <a:softEdge rad="31750"/>
          </a:effectLst>
        </p:spPr>
        <p:txBody>
          <a:bodyPr wrap="square" rtlCol="0">
            <a:spAutoFit/>
          </a:bodyPr>
          <a:lstStyle>
            <a:defPPr>
              <a:defRPr lang="en-US"/>
            </a:defPPr>
            <a:lvl1pPr algn="ctr">
              <a:defRPr sz="2000"/>
            </a:lvl1pPr>
          </a:lstStyle>
          <a:p>
            <a:r>
              <a:rPr lang="en-CA"/>
              <a:t>The </a:t>
            </a:r>
            <a:r>
              <a:rPr lang="en-CA" dirty="0"/>
              <a:t>Rules</a:t>
            </a:r>
          </a:p>
        </p:txBody>
      </p:sp>
      <p:sp>
        <p:nvSpPr>
          <p:cNvPr id="17" name="TextBox 16"/>
          <p:cNvSpPr txBox="1"/>
          <p:nvPr/>
        </p:nvSpPr>
        <p:spPr>
          <a:xfrm>
            <a:off x="5524500" y="128821"/>
            <a:ext cx="5200650" cy="400110"/>
          </a:xfrm>
          <a:prstGeom prst="rect">
            <a:avLst/>
          </a:prstGeom>
          <a:noFill/>
          <a:ln w="19050">
            <a:solidFill>
              <a:schemeClr val="accent2"/>
            </a:solidFill>
          </a:ln>
        </p:spPr>
        <p:txBody>
          <a:bodyPr wrap="square" rtlCol="0">
            <a:spAutoFit/>
          </a:bodyPr>
          <a:lstStyle/>
          <a:p>
            <a:pPr algn="ctr"/>
            <a:r>
              <a:rPr lang="en-CA" sz="2000" dirty="0"/>
              <a:t>Like everything in life, there are rules to follow.</a:t>
            </a:r>
            <a:endParaRPr lang="en-CA" sz="2000" b="1" dirty="0"/>
          </a:p>
        </p:txBody>
      </p:sp>
      <p:sp>
        <p:nvSpPr>
          <p:cNvPr id="18" name="TextBox 17"/>
          <p:cNvSpPr txBox="1"/>
          <p:nvPr/>
        </p:nvSpPr>
        <p:spPr>
          <a:xfrm>
            <a:off x="219075" y="554563"/>
            <a:ext cx="11601450" cy="400110"/>
          </a:xfrm>
          <a:prstGeom prst="rect">
            <a:avLst/>
          </a:prstGeom>
          <a:noFill/>
          <a:ln w="19050">
            <a:solidFill>
              <a:schemeClr val="tx1"/>
            </a:solidFill>
          </a:ln>
        </p:spPr>
        <p:txBody>
          <a:bodyPr wrap="square" rtlCol="0">
            <a:spAutoFit/>
          </a:bodyPr>
          <a:lstStyle/>
          <a:p>
            <a:pPr marL="342900" indent="-342900">
              <a:buAutoNum type="arabicPeriod"/>
            </a:pPr>
            <a:r>
              <a:rPr lang="en-CA" sz="2000" dirty="0"/>
              <a:t>All formulas begin with an equal sign.</a:t>
            </a:r>
          </a:p>
        </p:txBody>
      </p:sp>
      <p:sp>
        <p:nvSpPr>
          <p:cNvPr id="19" name="TextBox 18"/>
          <p:cNvSpPr txBox="1"/>
          <p:nvPr/>
        </p:nvSpPr>
        <p:spPr>
          <a:xfrm>
            <a:off x="219075" y="2142717"/>
            <a:ext cx="11601449" cy="4678204"/>
          </a:xfrm>
          <a:prstGeom prst="rect">
            <a:avLst/>
          </a:prstGeom>
          <a:noFill/>
          <a:ln w="19050">
            <a:solidFill>
              <a:schemeClr val="accent2"/>
            </a:solidFill>
          </a:ln>
        </p:spPr>
        <p:txBody>
          <a:bodyPr wrap="square" rtlCol="0">
            <a:spAutoFit/>
          </a:bodyPr>
          <a:lstStyle/>
          <a:p>
            <a:pPr marL="342900" indent="-342900">
              <a:buFont typeface="+mj-lt"/>
              <a:buAutoNum type="arabicPeriod" startAt="5"/>
            </a:pPr>
            <a:r>
              <a:rPr lang="en-CA" sz="1400" dirty="0"/>
              <a:t> </a:t>
            </a:r>
            <a:r>
              <a:rPr lang="en-CA" sz="2000" dirty="0"/>
              <a:t>Excel follows the Order of Operations. Remember the </a:t>
            </a:r>
            <a:r>
              <a:rPr lang="en-CA" sz="2000" b="1" dirty="0"/>
              <a:t>PEMDAS </a:t>
            </a:r>
            <a:r>
              <a:rPr lang="en-CA" sz="2000" dirty="0"/>
              <a:t>(or</a:t>
            </a:r>
            <a:r>
              <a:rPr lang="en-CA" sz="2000" b="1" dirty="0"/>
              <a:t> BEDMAS</a:t>
            </a:r>
            <a:r>
              <a:rPr lang="en-CA" sz="2000" dirty="0"/>
              <a:t>) you might have learned in school (</a:t>
            </a:r>
            <a:r>
              <a:rPr lang="en-CA" sz="2000" b="1" dirty="0"/>
              <a:t>B</a:t>
            </a:r>
            <a:r>
              <a:rPr lang="en-CA" sz="2000" dirty="0"/>
              <a:t>rackets, </a:t>
            </a:r>
            <a:r>
              <a:rPr lang="en-CA" sz="2000" b="1" dirty="0"/>
              <a:t>E</a:t>
            </a:r>
            <a:r>
              <a:rPr lang="en-CA" sz="2000" dirty="0"/>
              <a:t>xponents, </a:t>
            </a:r>
            <a:r>
              <a:rPr lang="en-CA" sz="2000" b="1" dirty="0"/>
              <a:t>D</a:t>
            </a:r>
            <a:r>
              <a:rPr lang="en-CA" sz="2000" dirty="0"/>
              <a:t>ivision, </a:t>
            </a:r>
            <a:r>
              <a:rPr lang="en-CA" sz="2000" b="1" dirty="0"/>
              <a:t>M</a:t>
            </a:r>
            <a:r>
              <a:rPr lang="en-CA" sz="2000" dirty="0"/>
              <a:t>ultiplication, </a:t>
            </a:r>
            <a:r>
              <a:rPr lang="en-CA" sz="2000" b="1" dirty="0"/>
              <a:t>A</a:t>
            </a:r>
            <a:r>
              <a:rPr lang="en-CA" sz="2000" dirty="0"/>
              <a:t>ddition, </a:t>
            </a:r>
            <a:r>
              <a:rPr lang="en-CA" sz="2000" b="1" dirty="0"/>
              <a:t>S</a:t>
            </a:r>
            <a:r>
              <a:rPr lang="en-CA" sz="2000" dirty="0"/>
              <a:t>ubtraction)</a:t>
            </a:r>
          </a:p>
          <a:p>
            <a:endParaRPr lang="en-CA" sz="2000" dirty="0"/>
          </a:p>
          <a:p>
            <a:endParaRPr lang="en-CA" sz="1400" dirty="0"/>
          </a:p>
          <a:p>
            <a:endParaRPr lang="en-CA" sz="1400" dirty="0"/>
          </a:p>
          <a:p>
            <a:endParaRPr lang="en-CA" sz="1400" dirty="0"/>
          </a:p>
          <a:p>
            <a:endParaRPr lang="en-CA" sz="1400" dirty="0"/>
          </a:p>
          <a:p>
            <a:endParaRPr lang="en-CA" sz="1400" dirty="0"/>
          </a:p>
          <a:p>
            <a:endParaRPr lang="en-CA" sz="1400" dirty="0"/>
          </a:p>
          <a:p>
            <a:endParaRPr lang="en-CA" sz="1400" dirty="0"/>
          </a:p>
          <a:p>
            <a:endParaRPr lang="en-CA" sz="1400" dirty="0"/>
          </a:p>
          <a:p>
            <a:endParaRPr lang="en-CA" sz="1400" dirty="0"/>
          </a:p>
          <a:p>
            <a:endParaRPr lang="en-CA" sz="1400" dirty="0"/>
          </a:p>
          <a:p>
            <a:endParaRPr lang="en-CA" sz="1400" dirty="0"/>
          </a:p>
          <a:p>
            <a:endParaRPr lang="en-CA" sz="1400" dirty="0"/>
          </a:p>
          <a:p>
            <a:endParaRPr lang="en-CA" sz="1400" dirty="0"/>
          </a:p>
          <a:p>
            <a:endParaRPr lang="en-CA" sz="1400" dirty="0"/>
          </a:p>
          <a:p>
            <a:endParaRPr lang="en-CA" sz="1400" dirty="0"/>
          </a:p>
          <a:p>
            <a:endParaRPr lang="en-CA" sz="1400" dirty="0"/>
          </a:p>
          <a:p>
            <a:endParaRPr lang="en-CA" sz="1400" dirty="0"/>
          </a:p>
        </p:txBody>
      </p:sp>
      <p:sp>
        <p:nvSpPr>
          <p:cNvPr id="40" name="TextBox 39"/>
          <p:cNvSpPr txBox="1"/>
          <p:nvPr/>
        </p:nvSpPr>
        <p:spPr>
          <a:xfrm>
            <a:off x="219075" y="982988"/>
            <a:ext cx="11601450" cy="707886"/>
          </a:xfrm>
          <a:prstGeom prst="rect">
            <a:avLst/>
          </a:prstGeom>
          <a:noFill/>
          <a:ln w="19050">
            <a:solidFill>
              <a:schemeClr val="accent6">
                <a:lumMod val="50000"/>
              </a:schemeClr>
            </a:solidFill>
          </a:ln>
        </p:spPr>
        <p:txBody>
          <a:bodyPr wrap="square" rtlCol="0">
            <a:spAutoFit/>
          </a:bodyPr>
          <a:lstStyle/>
          <a:p>
            <a:pPr marL="342900" indent="-342900">
              <a:buFont typeface="+mj-lt"/>
              <a:buAutoNum type="arabicPeriod" startAt="2"/>
            </a:pPr>
            <a:r>
              <a:rPr lang="en-CA" sz="2000" dirty="0"/>
              <a:t>Cells when represented in a function individually or as a block are separated by a comma (union operator).     eg.  D14, H27, A3, B84</a:t>
            </a:r>
          </a:p>
        </p:txBody>
      </p:sp>
      <p:sp>
        <p:nvSpPr>
          <p:cNvPr id="41" name="TextBox 40"/>
          <p:cNvSpPr txBox="1"/>
          <p:nvPr/>
        </p:nvSpPr>
        <p:spPr>
          <a:xfrm>
            <a:off x="219075" y="1716575"/>
            <a:ext cx="11601450" cy="400110"/>
          </a:xfrm>
          <a:prstGeom prst="rect">
            <a:avLst/>
          </a:prstGeom>
          <a:noFill/>
          <a:ln w="19050">
            <a:solidFill>
              <a:srgbClr val="002060"/>
            </a:solidFill>
          </a:ln>
        </p:spPr>
        <p:txBody>
          <a:bodyPr wrap="square" rtlCol="0">
            <a:spAutoFit/>
          </a:bodyPr>
          <a:lstStyle/>
          <a:p>
            <a:pPr marL="342900" indent="-342900">
              <a:buFont typeface="+mj-lt"/>
              <a:buAutoNum type="arabicPeriod" startAt="3"/>
            </a:pPr>
            <a:r>
              <a:rPr lang="en-CA" sz="2000" dirty="0"/>
              <a:t>Cells when represented in contiguous block are separated by a colon (cell range operator).     eg.  D14:D30</a:t>
            </a:r>
          </a:p>
        </p:txBody>
      </p:sp>
      <p:sp>
        <p:nvSpPr>
          <p:cNvPr id="45" name="Rectangle 44"/>
          <p:cNvSpPr/>
          <p:nvPr/>
        </p:nvSpPr>
        <p:spPr>
          <a:xfrm>
            <a:off x="371476" y="2777065"/>
            <a:ext cx="11201400" cy="241928"/>
          </a:xfrm>
          <a:prstGeom prst="rect">
            <a:avLst/>
          </a:prstGeom>
          <a:solidFill>
            <a:schemeClr val="accent6">
              <a:lumMod val="50000"/>
              <a:alpha val="40000"/>
            </a:schemeClr>
          </a:solidFill>
          <a:ln>
            <a:solidFill>
              <a:schemeClr val="tx1">
                <a:lumMod val="95000"/>
                <a:lumOff val="5000"/>
              </a:schemeClr>
            </a:solid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AutoNum type="alphaLcParenR"/>
            </a:pPr>
            <a:r>
              <a:rPr lang="en-CA" sz="2000" dirty="0">
                <a:solidFill>
                  <a:schemeClr val="tx1"/>
                </a:solidFill>
              </a:rPr>
              <a:t>Evaluate </a:t>
            </a:r>
            <a:r>
              <a:rPr lang="en-CA" sz="2000" b="1" dirty="0">
                <a:solidFill>
                  <a:schemeClr val="tx1"/>
                </a:solidFill>
              </a:rPr>
              <a:t>Brackets</a:t>
            </a:r>
            <a:r>
              <a:rPr lang="en-CA" sz="2000" dirty="0">
                <a:solidFill>
                  <a:schemeClr val="tx1"/>
                </a:solidFill>
              </a:rPr>
              <a:t> - From the inner first to the outer last   </a:t>
            </a:r>
            <a:r>
              <a:rPr lang="en-CA" sz="2000" dirty="0" err="1">
                <a:solidFill>
                  <a:schemeClr val="tx1"/>
                </a:solidFill>
              </a:rPr>
              <a:t>eg.</a:t>
            </a:r>
            <a:r>
              <a:rPr lang="en-CA" sz="2000" dirty="0">
                <a:solidFill>
                  <a:schemeClr val="tx1"/>
                </a:solidFill>
              </a:rPr>
              <a:t>  =8.7334*(27.416+(12-7.3)^4)</a:t>
            </a:r>
          </a:p>
        </p:txBody>
      </p:sp>
      <p:sp>
        <p:nvSpPr>
          <p:cNvPr id="46" name="Rectangle 45"/>
          <p:cNvSpPr/>
          <p:nvPr/>
        </p:nvSpPr>
        <p:spPr>
          <a:xfrm>
            <a:off x="371476" y="3325234"/>
            <a:ext cx="11201400" cy="325192"/>
          </a:xfrm>
          <a:prstGeom prst="rect">
            <a:avLst/>
          </a:prstGeom>
          <a:no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pPr marL="342900" indent="-342900">
              <a:buFont typeface="+mj-lt"/>
              <a:buAutoNum type="alphaLcParenR" startAt="3"/>
            </a:pPr>
            <a:r>
              <a:rPr lang="en-CA" sz="2000" dirty="0">
                <a:solidFill>
                  <a:srgbClr val="002060"/>
                </a:solidFill>
              </a:rPr>
              <a:t>Evaluate</a:t>
            </a:r>
            <a:r>
              <a:rPr lang="en-CA" sz="2000" b="1" dirty="0">
                <a:solidFill>
                  <a:srgbClr val="002060"/>
                </a:solidFill>
              </a:rPr>
              <a:t> intersections</a:t>
            </a:r>
            <a:r>
              <a:rPr lang="en-CA" sz="2000" dirty="0">
                <a:solidFill>
                  <a:srgbClr val="002060"/>
                </a:solidFill>
              </a:rPr>
              <a:t> – Applies the supplied function to the overlap of two blocks of cells.</a:t>
            </a:r>
          </a:p>
        </p:txBody>
      </p:sp>
      <p:sp>
        <p:nvSpPr>
          <p:cNvPr id="47" name="Rectangle 46"/>
          <p:cNvSpPr/>
          <p:nvPr/>
        </p:nvSpPr>
        <p:spPr>
          <a:xfrm>
            <a:off x="371475" y="3675059"/>
            <a:ext cx="11201400" cy="328107"/>
          </a:xfrm>
          <a:prstGeom prst="rect">
            <a:avLst/>
          </a:prstGeom>
          <a:no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mj-lt"/>
              <a:buAutoNum type="alphaLcParenR" startAt="4"/>
            </a:pPr>
            <a:r>
              <a:rPr lang="en-CA" sz="2000" dirty="0">
                <a:solidFill>
                  <a:srgbClr val="7030A0"/>
                </a:solidFill>
              </a:rPr>
              <a:t>Evaluate</a:t>
            </a:r>
            <a:r>
              <a:rPr lang="en-CA" sz="2000" b="1" dirty="0">
                <a:solidFill>
                  <a:srgbClr val="7030A0"/>
                </a:solidFill>
              </a:rPr>
              <a:t> unions</a:t>
            </a:r>
            <a:r>
              <a:rPr lang="en-CA" sz="2000" dirty="0">
                <a:solidFill>
                  <a:srgbClr val="7030A0"/>
                </a:solidFill>
              </a:rPr>
              <a:t> – The union operator is the comma.</a:t>
            </a:r>
          </a:p>
        </p:txBody>
      </p:sp>
      <p:sp>
        <p:nvSpPr>
          <p:cNvPr id="48" name="Rectangle 47"/>
          <p:cNvSpPr/>
          <p:nvPr/>
        </p:nvSpPr>
        <p:spPr>
          <a:xfrm>
            <a:off x="371475" y="4034202"/>
            <a:ext cx="11201400" cy="328107"/>
          </a:xfrm>
          <a:prstGeom prst="rect">
            <a:avLst/>
          </a:prstGeom>
          <a:no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mj-lt"/>
              <a:buAutoNum type="alphaLcParenR" startAt="5"/>
            </a:pPr>
            <a:r>
              <a:rPr lang="en-CA" sz="2000" dirty="0">
                <a:solidFill>
                  <a:schemeClr val="accent2"/>
                </a:solidFill>
              </a:rPr>
              <a:t>Perform </a:t>
            </a:r>
            <a:r>
              <a:rPr lang="en-CA" sz="2000" b="1" dirty="0">
                <a:solidFill>
                  <a:schemeClr val="accent2"/>
                </a:solidFill>
              </a:rPr>
              <a:t>negations</a:t>
            </a:r>
            <a:endParaRPr lang="en-CA" sz="2000" dirty="0">
              <a:solidFill>
                <a:schemeClr val="accent2"/>
              </a:solidFill>
            </a:endParaRPr>
          </a:p>
        </p:txBody>
      </p:sp>
      <p:sp>
        <p:nvSpPr>
          <p:cNvPr id="49" name="Rectangle 48"/>
          <p:cNvSpPr/>
          <p:nvPr/>
        </p:nvSpPr>
        <p:spPr>
          <a:xfrm>
            <a:off x="371475" y="4384305"/>
            <a:ext cx="11201400" cy="328107"/>
          </a:xfrm>
          <a:prstGeom prst="rect">
            <a:avLst/>
          </a:prstGeom>
          <a:no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mj-lt"/>
              <a:buAutoNum type="alphaLcParenR" startAt="6"/>
            </a:pPr>
            <a:r>
              <a:rPr lang="en-CA" sz="2000" dirty="0">
                <a:solidFill>
                  <a:srgbClr val="0070C0"/>
                </a:solidFill>
              </a:rPr>
              <a:t>Convert </a:t>
            </a:r>
            <a:r>
              <a:rPr lang="en-CA" sz="2000" b="1" dirty="0">
                <a:solidFill>
                  <a:srgbClr val="0070C0"/>
                </a:solidFill>
              </a:rPr>
              <a:t>percentage</a:t>
            </a:r>
            <a:r>
              <a:rPr lang="en-CA" sz="2000" dirty="0">
                <a:solidFill>
                  <a:srgbClr val="0070C0"/>
                </a:solidFill>
              </a:rPr>
              <a:t> values to decimal.</a:t>
            </a:r>
          </a:p>
        </p:txBody>
      </p:sp>
      <p:sp>
        <p:nvSpPr>
          <p:cNvPr id="50" name="Rectangle 49"/>
          <p:cNvSpPr/>
          <p:nvPr/>
        </p:nvSpPr>
        <p:spPr>
          <a:xfrm>
            <a:off x="371475" y="3025240"/>
            <a:ext cx="11201400" cy="276759"/>
          </a:xfrm>
          <a:prstGeom prst="rect">
            <a:avLst/>
          </a:prstGeom>
          <a:no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mj-lt"/>
              <a:buAutoNum type="alphaLcParenR" startAt="2"/>
            </a:pPr>
            <a:r>
              <a:rPr lang="en-CA" sz="2000" dirty="0">
                <a:solidFill>
                  <a:schemeClr val="accent6">
                    <a:lumMod val="50000"/>
                  </a:schemeClr>
                </a:solidFill>
              </a:rPr>
              <a:t>Evaluate</a:t>
            </a:r>
            <a:r>
              <a:rPr lang="en-CA" sz="2000" b="1" dirty="0">
                <a:solidFill>
                  <a:schemeClr val="accent6">
                    <a:lumMod val="50000"/>
                  </a:schemeClr>
                </a:solidFill>
              </a:rPr>
              <a:t> ranges </a:t>
            </a:r>
            <a:r>
              <a:rPr lang="en-CA" sz="2000" dirty="0">
                <a:solidFill>
                  <a:schemeClr val="accent6">
                    <a:lumMod val="50000"/>
                  </a:schemeClr>
                </a:solidFill>
              </a:rPr>
              <a:t>– A range of cells such as D14:D30 (column) or D14:J14 (Row)</a:t>
            </a:r>
          </a:p>
        </p:txBody>
      </p:sp>
      <p:sp>
        <p:nvSpPr>
          <p:cNvPr id="51" name="Rectangle 50"/>
          <p:cNvSpPr/>
          <p:nvPr/>
        </p:nvSpPr>
        <p:spPr>
          <a:xfrm>
            <a:off x="371476" y="4741334"/>
            <a:ext cx="11201400" cy="296333"/>
          </a:xfrm>
          <a:prstGeom prst="rect">
            <a:avLst/>
          </a:prstGeom>
          <a:solidFill>
            <a:schemeClr val="accent6">
              <a:lumMod val="50000"/>
              <a:alpha val="40000"/>
            </a:schemeClr>
          </a:solidFill>
          <a:ln>
            <a:solidFill>
              <a:schemeClr val="tx1">
                <a:lumMod val="95000"/>
                <a:lumOff val="5000"/>
              </a:schemeClr>
            </a:solid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mj-lt"/>
              <a:buAutoNum type="alphaLcParenR" startAt="7"/>
            </a:pPr>
            <a:r>
              <a:rPr lang="en-CA" sz="2000" dirty="0">
                <a:solidFill>
                  <a:schemeClr val="tx1"/>
                </a:solidFill>
              </a:rPr>
              <a:t>Perform </a:t>
            </a:r>
            <a:r>
              <a:rPr lang="en-CA" sz="2000" b="1" dirty="0">
                <a:solidFill>
                  <a:schemeClr val="tx1"/>
                </a:solidFill>
              </a:rPr>
              <a:t>exponentiation</a:t>
            </a:r>
            <a:r>
              <a:rPr lang="en-CA" sz="2000" dirty="0">
                <a:solidFill>
                  <a:schemeClr val="tx1"/>
                </a:solidFill>
              </a:rPr>
              <a:t> – The up caret, </a:t>
            </a:r>
            <a:r>
              <a:rPr lang="en-CA" sz="2000" b="1" dirty="0">
                <a:solidFill>
                  <a:schemeClr val="tx1"/>
                </a:solidFill>
              </a:rPr>
              <a:t>^</a:t>
            </a:r>
            <a:r>
              <a:rPr lang="en-CA" sz="2000" dirty="0">
                <a:solidFill>
                  <a:schemeClr val="tx1"/>
                </a:solidFill>
              </a:rPr>
              <a:t>,</a:t>
            </a:r>
            <a:r>
              <a:rPr lang="en-CA" sz="2000" b="1" dirty="0">
                <a:solidFill>
                  <a:schemeClr val="tx1"/>
                </a:solidFill>
              </a:rPr>
              <a:t> </a:t>
            </a:r>
            <a:r>
              <a:rPr lang="en-CA" sz="2000" dirty="0">
                <a:solidFill>
                  <a:schemeClr val="tx1"/>
                </a:solidFill>
              </a:rPr>
              <a:t>is used in a function to represent an exponent</a:t>
            </a:r>
          </a:p>
        </p:txBody>
      </p:sp>
      <p:sp>
        <p:nvSpPr>
          <p:cNvPr id="52" name="Rectangle 51"/>
          <p:cNvSpPr/>
          <p:nvPr/>
        </p:nvSpPr>
        <p:spPr>
          <a:xfrm>
            <a:off x="371475" y="5048633"/>
            <a:ext cx="11201400" cy="290614"/>
          </a:xfrm>
          <a:prstGeom prst="rect">
            <a:avLst/>
          </a:prstGeom>
          <a:solidFill>
            <a:schemeClr val="accent6">
              <a:lumMod val="50000"/>
              <a:alpha val="40000"/>
            </a:schemeClr>
          </a:solidFill>
          <a:ln>
            <a:solidFill>
              <a:schemeClr val="tx1">
                <a:lumMod val="95000"/>
                <a:lumOff val="5000"/>
              </a:schemeClr>
            </a:solid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mj-lt"/>
              <a:buAutoNum type="alphaLcParenR" startAt="8"/>
            </a:pPr>
            <a:r>
              <a:rPr lang="en-CA" sz="2000" dirty="0">
                <a:solidFill>
                  <a:schemeClr val="tx1"/>
                </a:solidFill>
              </a:rPr>
              <a:t>Perform </a:t>
            </a:r>
            <a:r>
              <a:rPr lang="en-CA" sz="2000" b="1" dirty="0">
                <a:solidFill>
                  <a:schemeClr val="tx1"/>
                </a:solidFill>
              </a:rPr>
              <a:t>multiplication</a:t>
            </a:r>
            <a:r>
              <a:rPr lang="en-CA" sz="2000" dirty="0">
                <a:solidFill>
                  <a:schemeClr val="tx1"/>
                </a:solidFill>
              </a:rPr>
              <a:t>, </a:t>
            </a:r>
            <a:r>
              <a:rPr lang="en-CA" sz="2000" b="1" dirty="0">
                <a:solidFill>
                  <a:schemeClr val="tx1"/>
                </a:solidFill>
              </a:rPr>
              <a:t>*</a:t>
            </a:r>
            <a:r>
              <a:rPr lang="en-CA" sz="2000" dirty="0">
                <a:solidFill>
                  <a:schemeClr val="tx1"/>
                </a:solidFill>
              </a:rPr>
              <a:t>, and </a:t>
            </a:r>
            <a:r>
              <a:rPr lang="en-CA" sz="2000" b="1" dirty="0">
                <a:solidFill>
                  <a:schemeClr val="tx1"/>
                </a:solidFill>
              </a:rPr>
              <a:t>division</a:t>
            </a:r>
            <a:r>
              <a:rPr lang="en-CA" sz="2000" dirty="0">
                <a:solidFill>
                  <a:schemeClr val="tx1"/>
                </a:solidFill>
              </a:rPr>
              <a:t>, </a:t>
            </a:r>
            <a:r>
              <a:rPr lang="en-CA" sz="2000" b="1" dirty="0">
                <a:solidFill>
                  <a:schemeClr val="tx1"/>
                </a:solidFill>
              </a:rPr>
              <a:t>/</a:t>
            </a:r>
            <a:r>
              <a:rPr lang="en-CA" sz="2000" dirty="0">
                <a:solidFill>
                  <a:schemeClr val="tx1"/>
                </a:solidFill>
              </a:rPr>
              <a:t>. These are equal in precedence.</a:t>
            </a:r>
          </a:p>
        </p:txBody>
      </p:sp>
      <p:sp>
        <p:nvSpPr>
          <p:cNvPr id="53" name="Rectangle 52"/>
          <p:cNvSpPr/>
          <p:nvPr/>
        </p:nvSpPr>
        <p:spPr>
          <a:xfrm>
            <a:off x="371475" y="5365421"/>
            <a:ext cx="11201400" cy="296333"/>
          </a:xfrm>
          <a:prstGeom prst="rect">
            <a:avLst/>
          </a:prstGeom>
          <a:solidFill>
            <a:schemeClr val="accent6">
              <a:lumMod val="50000"/>
              <a:alpha val="40000"/>
            </a:schemeClr>
          </a:solidFill>
          <a:ln>
            <a:solidFill>
              <a:schemeClr val="tx1">
                <a:lumMod val="95000"/>
                <a:lumOff val="5000"/>
              </a:schemeClr>
            </a:solid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mj-lt"/>
              <a:buAutoNum type="alphaLcParenR" startAt="9"/>
            </a:pPr>
            <a:r>
              <a:rPr lang="en-CA" sz="2000" dirty="0">
                <a:solidFill>
                  <a:schemeClr val="tx1"/>
                </a:solidFill>
              </a:rPr>
              <a:t>Perform </a:t>
            </a:r>
            <a:r>
              <a:rPr lang="en-CA" sz="2000" b="1" dirty="0">
                <a:solidFill>
                  <a:schemeClr val="tx1"/>
                </a:solidFill>
              </a:rPr>
              <a:t>addition</a:t>
            </a:r>
            <a:r>
              <a:rPr lang="en-CA" sz="2000" dirty="0">
                <a:solidFill>
                  <a:schemeClr val="tx1"/>
                </a:solidFill>
              </a:rPr>
              <a:t>, </a:t>
            </a:r>
            <a:r>
              <a:rPr lang="en-CA" sz="2000" b="1" dirty="0">
                <a:solidFill>
                  <a:schemeClr val="tx1"/>
                </a:solidFill>
              </a:rPr>
              <a:t>+</a:t>
            </a:r>
            <a:r>
              <a:rPr lang="en-CA" sz="2000" dirty="0">
                <a:solidFill>
                  <a:schemeClr val="tx1"/>
                </a:solidFill>
              </a:rPr>
              <a:t>, and </a:t>
            </a:r>
            <a:r>
              <a:rPr lang="en-CA" sz="2000" b="1" dirty="0">
                <a:solidFill>
                  <a:schemeClr val="tx1"/>
                </a:solidFill>
              </a:rPr>
              <a:t>subtraction</a:t>
            </a:r>
            <a:r>
              <a:rPr lang="en-CA" sz="2000" dirty="0">
                <a:solidFill>
                  <a:schemeClr val="tx1"/>
                </a:solidFill>
              </a:rPr>
              <a:t>, </a:t>
            </a:r>
            <a:r>
              <a:rPr lang="en-CA" sz="2000" b="1" dirty="0">
                <a:solidFill>
                  <a:schemeClr val="tx1"/>
                </a:solidFill>
              </a:rPr>
              <a:t>-.</a:t>
            </a:r>
            <a:r>
              <a:rPr lang="en-CA" sz="2000" dirty="0">
                <a:solidFill>
                  <a:schemeClr val="tx1"/>
                </a:solidFill>
              </a:rPr>
              <a:t> These are equal in precedence.</a:t>
            </a:r>
          </a:p>
        </p:txBody>
      </p:sp>
      <p:sp>
        <p:nvSpPr>
          <p:cNvPr id="54" name="Rectangle 53"/>
          <p:cNvSpPr/>
          <p:nvPr/>
        </p:nvSpPr>
        <p:spPr>
          <a:xfrm>
            <a:off x="371475" y="5674081"/>
            <a:ext cx="11201400" cy="296332"/>
          </a:xfrm>
          <a:prstGeom prst="rect">
            <a:avLst/>
          </a:prstGeom>
          <a:no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mj-lt"/>
              <a:buAutoNum type="alphaLcParenR" startAt="10"/>
            </a:pPr>
            <a:r>
              <a:rPr lang="en-CA" sz="2000" dirty="0">
                <a:solidFill>
                  <a:srgbClr val="002060"/>
                </a:solidFill>
              </a:rPr>
              <a:t>Evaluate </a:t>
            </a:r>
            <a:r>
              <a:rPr lang="en-CA" sz="2000" b="1" dirty="0">
                <a:solidFill>
                  <a:srgbClr val="002060"/>
                </a:solidFill>
              </a:rPr>
              <a:t>text</a:t>
            </a:r>
            <a:r>
              <a:rPr lang="en-CA" sz="2000" dirty="0">
                <a:solidFill>
                  <a:srgbClr val="002060"/>
                </a:solidFill>
              </a:rPr>
              <a:t> operators – In Excel the ampersand, </a:t>
            </a:r>
            <a:r>
              <a:rPr lang="en-CA" sz="2000" b="1" dirty="0">
                <a:solidFill>
                  <a:srgbClr val="002060"/>
                </a:solidFill>
              </a:rPr>
              <a:t>&amp;</a:t>
            </a:r>
            <a:r>
              <a:rPr lang="en-CA" sz="2000" dirty="0">
                <a:solidFill>
                  <a:srgbClr val="002060"/>
                </a:solidFill>
              </a:rPr>
              <a:t>, concatenates text.</a:t>
            </a:r>
          </a:p>
        </p:txBody>
      </p:sp>
      <p:sp>
        <p:nvSpPr>
          <p:cNvPr id="55" name="Rectangle 54"/>
          <p:cNvSpPr/>
          <p:nvPr/>
        </p:nvSpPr>
        <p:spPr>
          <a:xfrm>
            <a:off x="371475" y="6011327"/>
            <a:ext cx="11201400" cy="592375"/>
          </a:xfrm>
          <a:prstGeom prst="rect">
            <a:avLst/>
          </a:prstGeom>
          <a:no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mj-lt"/>
              <a:buAutoNum type="alphaLcParenR" startAt="11"/>
            </a:pPr>
            <a:r>
              <a:rPr lang="en-CA" sz="2000" dirty="0">
                <a:solidFill>
                  <a:srgbClr val="7030A0"/>
                </a:solidFill>
              </a:rPr>
              <a:t>Perform </a:t>
            </a:r>
            <a:r>
              <a:rPr lang="en-CA" sz="2000" b="1" dirty="0">
                <a:solidFill>
                  <a:srgbClr val="7030A0"/>
                </a:solidFill>
              </a:rPr>
              <a:t>comparisons</a:t>
            </a:r>
            <a:r>
              <a:rPr lang="en-CA" sz="2000" dirty="0">
                <a:solidFill>
                  <a:srgbClr val="7030A0"/>
                </a:solidFill>
              </a:rPr>
              <a:t> – The comparison operator are: equals </a:t>
            </a:r>
            <a:r>
              <a:rPr lang="en-CA" sz="2000" b="1" dirty="0">
                <a:solidFill>
                  <a:srgbClr val="7030A0"/>
                </a:solidFill>
              </a:rPr>
              <a:t>=      </a:t>
            </a:r>
            <a:r>
              <a:rPr lang="en-CA" sz="2000" dirty="0">
                <a:solidFill>
                  <a:srgbClr val="7030A0"/>
                </a:solidFill>
              </a:rPr>
              <a:t> not equal to </a:t>
            </a:r>
            <a:r>
              <a:rPr lang="en-CA" sz="2000" b="1" dirty="0">
                <a:solidFill>
                  <a:srgbClr val="7030A0"/>
                </a:solidFill>
              </a:rPr>
              <a:t>&lt;&gt;     </a:t>
            </a:r>
            <a:r>
              <a:rPr lang="en-CA" sz="2000" dirty="0">
                <a:solidFill>
                  <a:srgbClr val="7030A0"/>
                </a:solidFill>
              </a:rPr>
              <a:t> less than </a:t>
            </a:r>
            <a:r>
              <a:rPr lang="en-CA" sz="2000" b="1" dirty="0">
                <a:solidFill>
                  <a:srgbClr val="7030A0"/>
                </a:solidFill>
              </a:rPr>
              <a:t>&lt;=     </a:t>
            </a:r>
            <a:r>
              <a:rPr lang="en-CA" sz="2000" dirty="0">
                <a:solidFill>
                  <a:srgbClr val="7030A0"/>
                </a:solidFill>
              </a:rPr>
              <a:t> greater than </a:t>
            </a:r>
            <a:r>
              <a:rPr lang="en-CA" sz="2000" b="1" dirty="0">
                <a:solidFill>
                  <a:srgbClr val="7030A0"/>
                </a:solidFill>
              </a:rPr>
              <a:t>&gt;=</a:t>
            </a:r>
          </a:p>
        </p:txBody>
      </p:sp>
      <p:sp>
        <p:nvSpPr>
          <p:cNvPr id="20" name="Slide Number Placeholder 2">
            <a:extLst>
              <a:ext uri="{FF2B5EF4-FFF2-40B4-BE49-F238E27FC236}">
                <a16:creationId xmlns:a16="http://schemas.microsoft.com/office/drawing/2014/main" id="{A6535D66-B7CC-441D-B807-D1216DE14E20}"/>
              </a:ext>
            </a:extLst>
          </p:cNvPr>
          <p:cNvSpPr txBox="1">
            <a:spLocks/>
          </p:cNvSpPr>
          <p:nvPr/>
        </p:nvSpPr>
        <p:spPr>
          <a:xfrm>
            <a:off x="11518724" y="-17587"/>
            <a:ext cx="697761" cy="239326"/>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tx1"/>
                </a:solidFill>
              </a:rPr>
              <a:t>Slide </a:t>
            </a:r>
            <a:fld id="{C662AB10-2557-4585-9AB3-331B34F2A8FA}" type="slidenum">
              <a:rPr lang="en-GB" smtClean="0">
                <a:solidFill>
                  <a:schemeClr val="tx1"/>
                </a:solidFill>
              </a:rPr>
              <a:pPr/>
              <a:t>36</a:t>
            </a:fld>
            <a:endParaRPr lang="en-GB" dirty="0">
              <a:solidFill>
                <a:schemeClr val="tx1"/>
              </a:solidFill>
            </a:endParaRPr>
          </a:p>
        </p:txBody>
      </p:sp>
    </p:spTree>
    <p:extLst>
      <p:ext uri="{BB962C8B-B14F-4D97-AF65-F5344CB8AC3E}">
        <p14:creationId xmlns:p14="http://schemas.microsoft.com/office/powerpoint/2010/main" val="282949891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1000" fill="hold"/>
                                        <p:tgtEl>
                                          <p:spTgt spid="17"/>
                                        </p:tgtEl>
                                        <p:attrNameLst>
                                          <p:attrName>ppt_w</p:attrName>
                                        </p:attrNameLst>
                                      </p:cBhvr>
                                      <p:tavLst>
                                        <p:tav tm="0">
                                          <p:val>
                                            <p:fltVal val="0"/>
                                          </p:val>
                                        </p:tav>
                                        <p:tav tm="100000">
                                          <p:val>
                                            <p:strVal val="#ppt_w"/>
                                          </p:val>
                                        </p:tav>
                                      </p:tavLst>
                                    </p:anim>
                                    <p:anim calcmode="lin" valueType="num">
                                      <p:cBhvr>
                                        <p:cTn id="8" dur="1000" fill="hold"/>
                                        <p:tgtEl>
                                          <p:spTgt spid="17"/>
                                        </p:tgtEl>
                                        <p:attrNameLst>
                                          <p:attrName>ppt_h</p:attrName>
                                        </p:attrNameLst>
                                      </p:cBhvr>
                                      <p:tavLst>
                                        <p:tav tm="0">
                                          <p:val>
                                            <p:fltVal val="0"/>
                                          </p:val>
                                        </p:tav>
                                        <p:tav tm="100000">
                                          <p:val>
                                            <p:strVal val="#ppt_h"/>
                                          </p:val>
                                        </p:tav>
                                      </p:tavLst>
                                    </p:anim>
                                    <p:anim calcmode="lin" valueType="num">
                                      <p:cBhvr>
                                        <p:cTn id="9" dur="1000" fill="hold"/>
                                        <p:tgtEl>
                                          <p:spTgt spid="17"/>
                                        </p:tgtEl>
                                        <p:attrNameLst>
                                          <p:attrName>style.rotation</p:attrName>
                                        </p:attrNameLst>
                                      </p:cBhvr>
                                      <p:tavLst>
                                        <p:tav tm="0">
                                          <p:val>
                                            <p:fltVal val="90"/>
                                          </p:val>
                                        </p:tav>
                                        <p:tav tm="100000">
                                          <p:val>
                                            <p:fltVal val="0"/>
                                          </p:val>
                                        </p:tav>
                                      </p:tavLst>
                                    </p:anim>
                                    <p:animEffect transition="in" filter="fade">
                                      <p:cBhvr>
                                        <p:cTn id="10" dur="1000"/>
                                        <p:tgtEl>
                                          <p:spTgt spid="17"/>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anim calcmode="lin" valueType="num">
                                      <p:cBhvr additive="base">
                                        <p:cTn id="15" dur="500" fill="hold"/>
                                        <p:tgtEl>
                                          <p:spTgt spid="18"/>
                                        </p:tgtEl>
                                        <p:attrNameLst>
                                          <p:attrName>ppt_x</p:attrName>
                                        </p:attrNameLst>
                                      </p:cBhvr>
                                      <p:tavLst>
                                        <p:tav tm="0">
                                          <p:val>
                                            <p:strVal val="#ppt_x"/>
                                          </p:val>
                                        </p:tav>
                                        <p:tav tm="100000">
                                          <p:val>
                                            <p:strVal val="#ppt_x"/>
                                          </p:val>
                                        </p:tav>
                                      </p:tavLst>
                                    </p:anim>
                                    <p:anim calcmode="lin" valueType="num">
                                      <p:cBhvr additive="base">
                                        <p:cTn id="16"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40"/>
                                        </p:tgtEl>
                                        <p:attrNameLst>
                                          <p:attrName>style.visibility</p:attrName>
                                        </p:attrNameLst>
                                      </p:cBhvr>
                                      <p:to>
                                        <p:strVal val="visible"/>
                                      </p:to>
                                    </p:set>
                                    <p:anim calcmode="lin" valueType="num">
                                      <p:cBhvr additive="base">
                                        <p:cTn id="21" dur="500" fill="hold"/>
                                        <p:tgtEl>
                                          <p:spTgt spid="40"/>
                                        </p:tgtEl>
                                        <p:attrNameLst>
                                          <p:attrName>ppt_x</p:attrName>
                                        </p:attrNameLst>
                                      </p:cBhvr>
                                      <p:tavLst>
                                        <p:tav tm="0">
                                          <p:val>
                                            <p:strVal val="#ppt_x"/>
                                          </p:val>
                                        </p:tav>
                                        <p:tav tm="100000">
                                          <p:val>
                                            <p:strVal val="#ppt_x"/>
                                          </p:val>
                                        </p:tav>
                                      </p:tavLst>
                                    </p:anim>
                                    <p:anim calcmode="lin" valueType="num">
                                      <p:cBhvr additive="base">
                                        <p:cTn id="22"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41"/>
                                        </p:tgtEl>
                                        <p:attrNameLst>
                                          <p:attrName>style.visibility</p:attrName>
                                        </p:attrNameLst>
                                      </p:cBhvr>
                                      <p:to>
                                        <p:strVal val="visible"/>
                                      </p:to>
                                    </p:set>
                                    <p:anim calcmode="lin" valueType="num">
                                      <p:cBhvr additive="base">
                                        <p:cTn id="27" dur="500" fill="hold"/>
                                        <p:tgtEl>
                                          <p:spTgt spid="41"/>
                                        </p:tgtEl>
                                        <p:attrNameLst>
                                          <p:attrName>ppt_x</p:attrName>
                                        </p:attrNameLst>
                                      </p:cBhvr>
                                      <p:tavLst>
                                        <p:tav tm="0">
                                          <p:val>
                                            <p:strVal val="#ppt_x"/>
                                          </p:val>
                                        </p:tav>
                                        <p:tav tm="100000">
                                          <p:val>
                                            <p:strVal val="#ppt_x"/>
                                          </p:val>
                                        </p:tav>
                                      </p:tavLst>
                                    </p:anim>
                                    <p:anim calcmode="lin" valueType="num">
                                      <p:cBhvr additive="base">
                                        <p:cTn id="28" dur="500" fill="hold"/>
                                        <p:tgtEl>
                                          <p:spTgt spid="41"/>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9"/>
                                        </p:tgtEl>
                                        <p:attrNameLst>
                                          <p:attrName>style.visibility</p:attrName>
                                        </p:attrNameLst>
                                      </p:cBhvr>
                                      <p:to>
                                        <p:strVal val="visible"/>
                                      </p:to>
                                    </p:set>
                                    <p:anim calcmode="lin" valueType="num">
                                      <p:cBhvr additive="base">
                                        <p:cTn id="33" dur="500" fill="hold"/>
                                        <p:tgtEl>
                                          <p:spTgt spid="19"/>
                                        </p:tgtEl>
                                        <p:attrNameLst>
                                          <p:attrName>ppt_x</p:attrName>
                                        </p:attrNameLst>
                                      </p:cBhvr>
                                      <p:tavLst>
                                        <p:tav tm="0">
                                          <p:val>
                                            <p:strVal val="#ppt_x"/>
                                          </p:val>
                                        </p:tav>
                                        <p:tav tm="100000">
                                          <p:val>
                                            <p:strVal val="#ppt_x"/>
                                          </p:val>
                                        </p:tav>
                                      </p:tavLst>
                                    </p:anim>
                                    <p:anim calcmode="lin" valueType="num">
                                      <p:cBhvr additive="base">
                                        <p:cTn id="3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45"/>
                                        </p:tgtEl>
                                        <p:attrNameLst>
                                          <p:attrName>style.visibility</p:attrName>
                                        </p:attrNameLst>
                                      </p:cBhvr>
                                      <p:to>
                                        <p:strVal val="visible"/>
                                      </p:to>
                                    </p:set>
                                    <p:anim calcmode="lin" valueType="num">
                                      <p:cBhvr additive="base">
                                        <p:cTn id="39" dur="500" fill="hold"/>
                                        <p:tgtEl>
                                          <p:spTgt spid="45"/>
                                        </p:tgtEl>
                                        <p:attrNameLst>
                                          <p:attrName>ppt_x</p:attrName>
                                        </p:attrNameLst>
                                      </p:cBhvr>
                                      <p:tavLst>
                                        <p:tav tm="0">
                                          <p:val>
                                            <p:strVal val="#ppt_x"/>
                                          </p:val>
                                        </p:tav>
                                        <p:tav tm="100000">
                                          <p:val>
                                            <p:strVal val="#ppt_x"/>
                                          </p:val>
                                        </p:tav>
                                      </p:tavLst>
                                    </p:anim>
                                    <p:anim calcmode="lin" valueType="num">
                                      <p:cBhvr additive="base">
                                        <p:cTn id="40" dur="500" fill="hold"/>
                                        <p:tgtEl>
                                          <p:spTgt spid="45"/>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50"/>
                                        </p:tgtEl>
                                        <p:attrNameLst>
                                          <p:attrName>style.visibility</p:attrName>
                                        </p:attrNameLst>
                                      </p:cBhvr>
                                      <p:to>
                                        <p:strVal val="visible"/>
                                      </p:to>
                                    </p:set>
                                    <p:anim calcmode="lin" valueType="num">
                                      <p:cBhvr additive="base">
                                        <p:cTn id="45" dur="500" fill="hold"/>
                                        <p:tgtEl>
                                          <p:spTgt spid="50"/>
                                        </p:tgtEl>
                                        <p:attrNameLst>
                                          <p:attrName>ppt_x</p:attrName>
                                        </p:attrNameLst>
                                      </p:cBhvr>
                                      <p:tavLst>
                                        <p:tav tm="0">
                                          <p:val>
                                            <p:strVal val="#ppt_x"/>
                                          </p:val>
                                        </p:tav>
                                        <p:tav tm="100000">
                                          <p:val>
                                            <p:strVal val="#ppt_x"/>
                                          </p:val>
                                        </p:tav>
                                      </p:tavLst>
                                    </p:anim>
                                    <p:anim calcmode="lin" valueType="num">
                                      <p:cBhvr additive="base">
                                        <p:cTn id="46" dur="500" fill="hold"/>
                                        <p:tgtEl>
                                          <p:spTgt spid="50"/>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46"/>
                                        </p:tgtEl>
                                        <p:attrNameLst>
                                          <p:attrName>style.visibility</p:attrName>
                                        </p:attrNameLst>
                                      </p:cBhvr>
                                      <p:to>
                                        <p:strVal val="visible"/>
                                      </p:to>
                                    </p:set>
                                    <p:anim calcmode="lin" valueType="num">
                                      <p:cBhvr additive="base">
                                        <p:cTn id="51" dur="500" fill="hold"/>
                                        <p:tgtEl>
                                          <p:spTgt spid="46"/>
                                        </p:tgtEl>
                                        <p:attrNameLst>
                                          <p:attrName>ppt_x</p:attrName>
                                        </p:attrNameLst>
                                      </p:cBhvr>
                                      <p:tavLst>
                                        <p:tav tm="0">
                                          <p:val>
                                            <p:strVal val="#ppt_x"/>
                                          </p:val>
                                        </p:tav>
                                        <p:tav tm="100000">
                                          <p:val>
                                            <p:strVal val="#ppt_x"/>
                                          </p:val>
                                        </p:tav>
                                      </p:tavLst>
                                    </p:anim>
                                    <p:anim calcmode="lin" valueType="num">
                                      <p:cBhvr additive="base">
                                        <p:cTn id="52" dur="500" fill="hold"/>
                                        <p:tgtEl>
                                          <p:spTgt spid="46"/>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47"/>
                                        </p:tgtEl>
                                        <p:attrNameLst>
                                          <p:attrName>style.visibility</p:attrName>
                                        </p:attrNameLst>
                                      </p:cBhvr>
                                      <p:to>
                                        <p:strVal val="visible"/>
                                      </p:to>
                                    </p:set>
                                    <p:anim calcmode="lin" valueType="num">
                                      <p:cBhvr additive="base">
                                        <p:cTn id="57" dur="500" fill="hold"/>
                                        <p:tgtEl>
                                          <p:spTgt spid="47"/>
                                        </p:tgtEl>
                                        <p:attrNameLst>
                                          <p:attrName>ppt_x</p:attrName>
                                        </p:attrNameLst>
                                      </p:cBhvr>
                                      <p:tavLst>
                                        <p:tav tm="0">
                                          <p:val>
                                            <p:strVal val="#ppt_x"/>
                                          </p:val>
                                        </p:tav>
                                        <p:tav tm="100000">
                                          <p:val>
                                            <p:strVal val="#ppt_x"/>
                                          </p:val>
                                        </p:tav>
                                      </p:tavLst>
                                    </p:anim>
                                    <p:anim calcmode="lin" valueType="num">
                                      <p:cBhvr additive="base">
                                        <p:cTn id="58" dur="500" fill="hold"/>
                                        <p:tgtEl>
                                          <p:spTgt spid="47"/>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48"/>
                                        </p:tgtEl>
                                        <p:attrNameLst>
                                          <p:attrName>style.visibility</p:attrName>
                                        </p:attrNameLst>
                                      </p:cBhvr>
                                      <p:to>
                                        <p:strVal val="visible"/>
                                      </p:to>
                                    </p:set>
                                    <p:anim calcmode="lin" valueType="num">
                                      <p:cBhvr additive="base">
                                        <p:cTn id="63" dur="500" fill="hold"/>
                                        <p:tgtEl>
                                          <p:spTgt spid="48"/>
                                        </p:tgtEl>
                                        <p:attrNameLst>
                                          <p:attrName>ppt_x</p:attrName>
                                        </p:attrNameLst>
                                      </p:cBhvr>
                                      <p:tavLst>
                                        <p:tav tm="0">
                                          <p:val>
                                            <p:strVal val="#ppt_x"/>
                                          </p:val>
                                        </p:tav>
                                        <p:tav tm="100000">
                                          <p:val>
                                            <p:strVal val="#ppt_x"/>
                                          </p:val>
                                        </p:tav>
                                      </p:tavLst>
                                    </p:anim>
                                    <p:anim calcmode="lin" valueType="num">
                                      <p:cBhvr additive="base">
                                        <p:cTn id="64" dur="500" fill="hold"/>
                                        <p:tgtEl>
                                          <p:spTgt spid="48"/>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grpId="0" nodeType="clickEffect">
                                  <p:stCondLst>
                                    <p:cond delay="0"/>
                                  </p:stCondLst>
                                  <p:childTnLst>
                                    <p:set>
                                      <p:cBhvr>
                                        <p:cTn id="68" dur="1" fill="hold">
                                          <p:stCondLst>
                                            <p:cond delay="0"/>
                                          </p:stCondLst>
                                        </p:cTn>
                                        <p:tgtEl>
                                          <p:spTgt spid="49"/>
                                        </p:tgtEl>
                                        <p:attrNameLst>
                                          <p:attrName>style.visibility</p:attrName>
                                        </p:attrNameLst>
                                      </p:cBhvr>
                                      <p:to>
                                        <p:strVal val="visible"/>
                                      </p:to>
                                    </p:set>
                                    <p:anim calcmode="lin" valueType="num">
                                      <p:cBhvr additive="base">
                                        <p:cTn id="69" dur="500" fill="hold"/>
                                        <p:tgtEl>
                                          <p:spTgt spid="49"/>
                                        </p:tgtEl>
                                        <p:attrNameLst>
                                          <p:attrName>ppt_x</p:attrName>
                                        </p:attrNameLst>
                                      </p:cBhvr>
                                      <p:tavLst>
                                        <p:tav tm="0">
                                          <p:val>
                                            <p:strVal val="#ppt_x"/>
                                          </p:val>
                                        </p:tav>
                                        <p:tav tm="100000">
                                          <p:val>
                                            <p:strVal val="#ppt_x"/>
                                          </p:val>
                                        </p:tav>
                                      </p:tavLst>
                                    </p:anim>
                                    <p:anim calcmode="lin" valueType="num">
                                      <p:cBhvr additive="base">
                                        <p:cTn id="70" dur="500" fill="hold"/>
                                        <p:tgtEl>
                                          <p:spTgt spid="49"/>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 presetClass="entr" presetSubtype="4" fill="hold" grpId="0" nodeType="clickEffect">
                                  <p:stCondLst>
                                    <p:cond delay="0"/>
                                  </p:stCondLst>
                                  <p:childTnLst>
                                    <p:set>
                                      <p:cBhvr>
                                        <p:cTn id="74" dur="1" fill="hold">
                                          <p:stCondLst>
                                            <p:cond delay="0"/>
                                          </p:stCondLst>
                                        </p:cTn>
                                        <p:tgtEl>
                                          <p:spTgt spid="51"/>
                                        </p:tgtEl>
                                        <p:attrNameLst>
                                          <p:attrName>style.visibility</p:attrName>
                                        </p:attrNameLst>
                                      </p:cBhvr>
                                      <p:to>
                                        <p:strVal val="visible"/>
                                      </p:to>
                                    </p:set>
                                    <p:anim calcmode="lin" valueType="num">
                                      <p:cBhvr additive="base">
                                        <p:cTn id="75" dur="500" fill="hold"/>
                                        <p:tgtEl>
                                          <p:spTgt spid="51"/>
                                        </p:tgtEl>
                                        <p:attrNameLst>
                                          <p:attrName>ppt_x</p:attrName>
                                        </p:attrNameLst>
                                      </p:cBhvr>
                                      <p:tavLst>
                                        <p:tav tm="0">
                                          <p:val>
                                            <p:strVal val="#ppt_x"/>
                                          </p:val>
                                        </p:tav>
                                        <p:tav tm="100000">
                                          <p:val>
                                            <p:strVal val="#ppt_x"/>
                                          </p:val>
                                        </p:tav>
                                      </p:tavLst>
                                    </p:anim>
                                    <p:anim calcmode="lin" valueType="num">
                                      <p:cBhvr additive="base">
                                        <p:cTn id="76" dur="500" fill="hold"/>
                                        <p:tgtEl>
                                          <p:spTgt spid="51"/>
                                        </p:tgtEl>
                                        <p:attrNameLst>
                                          <p:attrName>ppt_y</p:attrName>
                                        </p:attrNameLst>
                                      </p:cBhvr>
                                      <p:tavLst>
                                        <p:tav tm="0">
                                          <p:val>
                                            <p:strVal val="1+#ppt_h/2"/>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2" presetClass="entr" presetSubtype="4" fill="hold" grpId="0" nodeType="clickEffect">
                                  <p:stCondLst>
                                    <p:cond delay="0"/>
                                  </p:stCondLst>
                                  <p:childTnLst>
                                    <p:set>
                                      <p:cBhvr>
                                        <p:cTn id="80" dur="1" fill="hold">
                                          <p:stCondLst>
                                            <p:cond delay="0"/>
                                          </p:stCondLst>
                                        </p:cTn>
                                        <p:tgtEl>
                                          <p:spTgt spid="52"/>
                                        </p:tgtEl>
                                        <p:attrNameLst>
                                          <p:attrName>style.visibility</p:attrName>
                                        </p:attrNameLst>
                                      </p:cBhvr>
                                      <p:to>
                                        <p:strVal val="visible"/>
                                      </p:to>
                                    </p:set>
                                    <p:anim calcmode="lin" valueType="num">
                                      <p:cBhvr additive="base">
                                        <p:cTn id="81" dur="500" fill="hold"/>
                                        <p:tgtEl>
                                          <p:spTgt spid="52"/>
                                        </p:tgtEl>
                                        <p:attrNameLst>
                                          <p:attrName>ppt_x</p:attrName>
                                        </p:attrNameLst>
                                      </p:cBhvr>
                                      <p:tavLst>
                                        <p:tav tm="0">
                                          <p:val>
                                            <p:strVal val="#ppt_x"/>
                                          </p:val>
                                        </p:tav>
                                        <p:tav tm="100000">
                                          <p:val>
                                            <p:strVal val="#ppt_x"/>
                                          </p:val>
                                        </p:tav>
                                      </p:tavLst>
                                    </p:anim>
                                    <p:anim calcmode="lin" valueType="num">
                                      <p:cBhvr additive="base">
                                        <p:cTn id="82" dur="500" fill="hold"/>
                                        <p:tgtEl>
                                          <p:spTgt spid="52"/>
                                        </p:tgtEl>
                                        <p:attrNameLst>
                                          <p:attrName>ppt_y</p:attrName>
                                        </p:attrNameLst>
                                      </p:cBhvr>
                                      <p:tavLst>
                                        <p:tav tm="0">
                                          <p:val>
                                            <p:strVal val="1+#ppt_h/2"/>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2" presetClass="entr" presetSubtype="4" fill="hold" grpId="0" nodeType="clickEffect">
                                  <p:stCondLst>
                                    <p:cond delay="0"/>
                                  </p:stCondLst>
                                  <p:childTnLst>
                                    <p:set>
                                      <p:cBhvr>
                                        <p:cTn id="86" dur="1" fill="hold">
                                          <p:stCondLst>
                                            <p:cond delay="0"/>
                                          </p:stCondLst>
                                        </p:cTn>
                                        <p:tgtEl>
                                          <p:spTgt spid="53"/>
                                        </p:tgtEl>
                                        <p:attrNameLst>
                                          <p:attrName>style.visibility</p:attrName>
                                        </p:attrNameLst>
                                      </p:cBhvr>
                                      <p:to>
                                        <p:strVal val="visible"/>
                                      </p:to>
                                    </p:set>
                                    <p:anim calcmode="lin" valueType="num">
                                      <p:cBhvr additive="base">
                                        <p:cTn id="87" dur="500" fill="hold"/>
                                        <p:tgtEl>
                                          <p:spTgt spid="53"/>
                                        </p:tgtEl>
                                        <p:attrNameLst>
                                          <p:attrName>ppt_x</p:attrName>
                                        </p:attrNameLst>
                                      </p:cBhvr>
                                      <p:tavLst>
                                        <p:tav tm="0">
                                          <p:val>
                                            <p:strVal val="#ppt_x"/>
                                          </p:val>
                                        </p:tav>
                                        <p:tav tm="100000">
                                          <p:val>
                                            <p:strVal val="#ppt_x"/>
                                          </p:val>
                                        </p:tav>
                                      </p:tavLst>
                                    </p:anim>
                                    <p:anim calcmode="lin" valueType="num">
                                      <p:cBhvr additive="base">
                                        <p:cTn id="88" dur="500" fill="hold"/>
                                        <p:tgtEl>
                                          <p:spTgt spid="53"/>
                                        </p:tgtEl>
                                        <p:attrNameLst>
                                          <p:attrName>ppt_y</p:attrName>
                                        </p:attrNameLst>
                                      </p:cBhvr>
                                      <p:tavLst>
                                        <p:tav tm="0">
                                          <p:val>
                                            <p:strVal val="1+#ppt_h/2"/>
                                          </p:val>
                                        </p:tav>
                                        <p:tav tm="100000">
                                          <p:val>
                                            <p:strVal val="#ppt_y"/>
                                          </p:val>
                                        </p:tav>
                                      </p:tavLst>
                                    </p:anim>
                                  </p:childTnLst>
                                </p:cTn>
                              </p:par>
                            </p:childTnLst>
                          </p:cTn>
                        </p:par>
                      </p:childTnLst>
                    </p:cTn>
                  </p:par>
                  <p:par>
                    <p:cTn id="89" fill="hold">
                      <p:stCondLst>
                        <p:cond delay="indefinite"/>
                      </p:stCondLst>
                      <p:childTnLst>
                        <p:par>
                          <p:cTn id="90" fill="hold">
                            <p:stCondLst>
                              <p:cond delay="0"/>
                            </p:stCondLst>
                            <p:childTnLst>
                              <p:par>
                                <p:cTn id="91" presetID="2" presetClass="entr" presetSubtype="4" fill="hold" grpId="0" nodeType="clickEffect">
                                  <p:stCondLst>
                                    <p:cond delay="0"/>
                                  </p:stCondLst>
                                  <p:childTnLst>
                                    <p:set>
                                      <p:cBhvr>
                                        <p:cTn id="92" dur="1" fill="hold">
                                          <p:stCondLst>
                                            <p:cond delay="0"/>
                                          </p:stCondLst>
                                        </p:cTn>
                                        <p:tgtEl>
                                          <p:spTgt spid="54"/>
                                        </p:tgtEl>
                                        <p:attrNameLst>
                                          <p:attrName>style.visibility</p:attrName>
                                        </p:attrNameLst>
                                      </p:cBhvr>
                                      <p:to>
                                        <p:strVal val="visible"/>
                                      </p:to>
                                    </p:set>
                                    <p:anim calcmode="lin" valueType="num">
                                      <p:cBhvr additive="base">
                                        <p:cTn id="93" dur="500" fill="hold"/>
                                        <p:tgtEl>
                                          <p:spTgt spid="54"/>
                                        </p:tgtEl>
                                        <p:attrNameLst>
                                          <p:attrName>ppt_x</p:attrName>
                                        </p:attrNameLst>
                                      </p:cBhvr>
                                      <p:tavLst>
                                        <p:tav tm="0">
                                          <p:val>
                                            <p:strVal val="#ppt_x"/>
                                          </p:val>
                                        </p:tav>
                                        <p:tav tm="100000">
                                          <p:val>
                                            <p:strVal val="#ppt_x"/>
                                          </p:val>
                                        </p:tav>
                                      </p:tavLst>
                                    </p:anim>
                                    <p:anim calcmode="lin" valueType="num">
                                      <p:cBhvr additive="base">
                                        <p:cTn id="94" dur="500" fill="hold"/>
                                        <p:tgtEl>
                                          <p:spTgt spid="54"/>
                                        </p:tgtEl>
                                        <p:attrNameLst>
                                          <p:attrName>ppt_y</p:attrName>
                                        </p:attrNameLst>
                                      </p:cBhvr>
                                      <p:tavLst>
                                        <p:tav tm="0">
                                          <p:val>
                                            <p:strVal val="1+#ppt_h/2"/>
                                          </p:val>
                                        </p:tav>
                                        <p:tav tm="100000">
                                          <p:val>
                                            <p:strVal val="#ppt_y"/>
                                          </p:val>
                                        </p:tav>
                                      </p:tavLst>
                                    </p:anim>
                                  </p:childTnLst>
                                </p:cTn>
                              </p:par>
                            </p:childTnLst>
                          </p:cTn>
                        </p:par>
                      </p:childTnLst>
                    </p:cTn>
                  </p:par>
                  <p:par>
                    <p:cTn id="95" fill="hold">
                      <p:stCondLst>
                        <p:cond delay="indefinite"/>
                      </p:stCondLst>
                      <p:childTnLst>
                        <p:par>
                          <p:cTn id="96" fill="hold">
                            <p:stCondLst>
                              <p:cond delay="0"/>
                            </p:stCondLst>
                            <p:childTnLst>
                              <p:par>
                                <p:cTn id="97" presetID="2" presetClass="entr" presetSubtype="4" fill="hold" grpId="0" nodeType="clickEffect">
                                  <p:stCondLst>
                                    <p:cond delay="0"/>
                                  </p:stCondLst>
                                  <p:childTnLst>
                                    <p:set>
                                      <p:cBhvr>
                                        <p:cTn id="98" dur="1" fill="hold">
                                          <p:stCondLst>
                                            <p:cond delay="0"/>
                                          </p:stCondLst>
                                        </p:cTn>
                                        <p:tgtEl>
                                          <p:spTgt spid="55"/>
                                        </p:tgtEl>
                                        <p:attrNameLst>
                                          <p:attrName>style.visibility</p:attrName>
                                        </p:attrNameLst>
                                      </p:cBhvr>
                                      <p:to>
                                        <p:strVal val="visible"/>
                                      </p:to>
                                    </p:set>
                                    <p:anim calcmode="lin" valueType="num">
                                      <p:cBhvr additive="base">
                                        <p:cTn id="99" dur="500" fill="hold"/>
                                        <p:tgtEl>
                                          <p:spTgt spid="55"/>
                                        </p:tgtEl>
                                        <p:attrNameLst>
                                          <p:attrName>ppt_x</p:attrName>
                                        </p:attrNameLst>
                                      </p:cBhvr>
                                      <p:tavLst>
                                        <p:tav tm="0">
                                          <p:val>
                                            <p:strVal val="#ppt_x"/>
                                          </p:val>
                                        </p:tav>
                                        <p:tav tm="100000">
                                          <p:val>
                                            <p:strVal val="#ppt_x"/>
                                          </p:val>
                                        </p:tav>
                                      </p:tavLst>
                                    </p:anim>
                                    <p:anim calcmode="lin" valueType="num">
                                      <p:cBhvr additive="base">
                                        <p:cTn id="100" dur="500" fill="hold"/>
                                        <p:tgtEl>
                                          <p:spTgt spid="5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9" grpId="0" animBg="1"/>
      <p:bldP spid="40" grpId="0" animBg="1"/>
      <p:bldP spid="41" grpId="0" animBg="1"/>
      <p:bldP spid="45" grpId="0" animBg="1"/>
      <p:bldP spid="46" grpId="0" animBg="1"/>
      <p:bldP spid="47" grpId="0" animBg="1"/>
      <p:bldP spid="48" grpId="0" animBg="1"/>
      <p:bldP spid="49" grpId="0" animBg="1"/>
      <p:bldP spid="50" grpId="0" animBg="1"/>
      <p:bldP spid="51" grpId="0" animBg="1"/>
      <p:bldP spid="52" grpId="0" animBg="1"/>
      <p:bldP spid="53" grpId="0" animBg="1"/>
      <p:bldP spid="54" grpId="0" animBg="1"/>
      <p:bldP spid="55"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Box 29"/>
          <p:cNvSpPr txBox="1"/>
          <p:nvPr/>
        </p:nvSpPr>
        <p:spPr>
          <a:xfrm>
            <a:off x="166474" y="124569"/>
            <a:ext cx="5427134" cy="400110"/>
          </a:xfrm>
          <a:prstGeom prst="rect">
            <a:avLst/>
          </a:prstGeom>
          <a:solidFill>
            <a:schemeClr val="bg1"/>
          </a:solidFill>
          <a:effectLst>
            <a:glow rad="101600">
              <a:schemeClr val="accent6">
                <a:satMod val="175000"/>
                <a:alpha val="40000"/>
              </a:schemeClr>
            </a:glow>
            <a:softEdge rad="31750"/>
          </a:effectLst>
        </p:spPr>
        <p:txBody>
          <a:bodyPr wrap="square" rtlCol="0">
            <a:spAutoFit/>
          </a:bodyPr>
          <a:lstStyle>
            <a:defPPr>
              <a:defRPr lang="en-US"/>
            </a:defPPr>
            <a:lvl1pPr algn="ctr">
              <a:defRPr sz="2000"/>
            </a:lvl1pPr>
          </a:lstStyle>
          <a:p>
            <a:r>
              <a:rPr lang="en-CA" dirty="0"/>
              <a:t>Basic Spreadsheet Functions - Common Functions</a:t>
            </a:r>
          </a:p>
        </p:txBody>
      </p:sp>
      <p:sp>
        <p:nvSpPr>
          <p:cNvPr id="31" name="TextBox 30"/>
          <p:cNvSpPr txBox="1"/>
          <p:nvPr/>
        </p:nvSpPr>
        <p:spPr>
          <a:xfrm>
            <a:off x="166480" y="857232"/>
            <a:ext cx="11386931" cy="707886"/>
          </a:xfrm>
          <a:prstGeom prst="rect">
            <a:avLst/>
          </a:prstGeom>
          <a:noFill/>
          <a:ln w="19050">
            <a:solidFill>
              <a:schemeClr val="tx1">
                <a:lumMod val="95000"/>
                <a:lumOff val="5000"/>
              </a:schemeClr>
            </a:solidFill>
          </a:ln>
        </p:spPr>
        <p:txBody>
          <a:bodyPr wrap="square" rtlCol="0">
            <a:spAutoFit/>
          </a:bodyPr>
          <a:lstStyle/>
          <a:p>
            <a:r>
              <a:rPr lang="en-CA" sz="2000" b="1" dirty="0"/>
              <a:t>SUM</a:t>
            </a:r>
            <a:r>
              <a:rPr lang="en-CA" sz="2000" dirty="0"/>
              <a:t> – Adds all the numeric values of all the selected cells. This is probably the most common function in Excel. eg.  </a:t>
            </a:r>
            <a:r>
              <a:rPr lang="en-CA" sz="2000" b="1" dirty="0"/>
              <a:t>=SUM(D2, G6:G8)</a:t>
            </a:r>
          </a:p>
        </p:txBody>
      </p:sp>
      <p:sp>
        <p:nvSpPr>
          <p:cNvPr id="32" name="TextBox 31"/>
          <p:cNvSpPr txBox="1"/>
          <p:nvPr/>
        </p:nvSpPr>
        <p:spPr>
          <a:xfrm>
            <a:off x="166474" y="1662232"/>
            <a:ext cx="11386931" cy="1015663"/>
          </a:xfrm>
          <a:prstGeom prst="rect">
            <a:avLst/>
          </a:prstGeom>
          <a:noFill/>
          <a:ln w="19050">
            <a:solidFill>
              <a:schemeClr val="accent6">
                <a:lumMod val="50000"/>
              </a:schemeClr>
            </a:solidFill>
          </a:ln>
        </p:spPr>
        <p:txBody>
          <a:bodyPr wrap="square" rtlCol="0">
            <a:spAutoFit/>
          </a:bodyPr>
          <a:lstStyle/>
          <a:p>
            <a:r>
              <a:rPr lang="en-CA" sz="2000" b="1" dirty="0"/>
              <a:t>HYPERLINK</a:t>
            </a:r>
            <a:r>
              <a:rPr lang="en-CA" sz="2000" dirty="0"/>
              <a:t> – Insert a web link to a web page or resource (such as a PDF) into a cell.  Hyperlinks can also jump to a name link on any spreadsheet to which it has access, even other workbook sheets (i.e. another file).</a:t>
            </a:r>
          </a:p>
        </p:txBody>
      </p:sp>
      <p:sp>
        <p:nvSpPr>
          <p:cNvPr id="33" name="TextBox 32"/>
          <p:cNvSpPr txBox="1"/>
          <p:nvPr/>
        </p:nvSpPr>
        <p:spPr>
          <a:xfrm>
            <a:off x="166474" y="2777224"/>
            <a:ext cx="11386931" cy="707886"/>
          </a:xfrm>
          <a:prstGeom prst="rect">
            <a:avLst/>
          </a:prstGeom>
          <a:noFill/>
          <a:ln w="19050">
            <a:solidFill>
              <a:schemeClr val="accent5">
                <a:lumMod val="50000"/>
              </a:schemeClr>
            </a:solidFill>
          </a:ln>
        </p:spPr>
        <p:txBody>
          <a:bodyPr wrap="square" rtlCol="0">
            <a:spAutoFit/>
          </a:bodyPr>
          <a:lstStyle/>
          <a:p>
            <a:r>
              <a:rPr lang="en-CA" sz="2000" b="1" dirty="0"/>
              <a:t>MIN</a:t>
            </a:r>
            <a:r>
              <a:rPr lang="en-CA" sz="2000" dirty="0"/>
              <a:t> &amp; </a:t>
            </a:r>
            <a:r>
              <a:rPr lang="en-CA" sz="2000" b="1" dirty="0"/>
              <a:t>MAX</a:t>
            </a:r>
            <a:r>
              <a:rPr lang="en-CA" sz="2000" dirty="0"/>
              <a:t> – </a:t>
            </a:r>
            <a:r>
              <a:rPr lang="en-CA" sz="2000" b="1" dirty="0"/>
              <a:t>MIN</a:t>
            </a:r>
            <a:r>
              <a:rPr lang="en-CA" sz="2000" dirty="0"/>
              <a:t> returns the lowest value from the selected cells.  </a:t>
            </a:r>
            <a:r>
              <a:rPr lang="en-CA" sz="2000" b="1" dirty="0"/>
              <a:t>MAX</a:t>
            </a:r>
            <a:r>
              <a:rPr lang="en-CA" sz="2000" dirty="0"/>
              <a:t> returns the highest value from the selected cells. eg. </a:t>
            </a:r>
            <a:r>
              <a:rPr lang="en-CA" sz="2000" b="1" dirty="0"/>
              <a:t>=MIN(D2, G6:G8)</a:t>
            </a:r>
          </a:p>
        </p:txBody>
      </p:sp>
      <p:sp>
        <p:nvSpPr>
          <p:cNvPr id="34" name="TextBox 33"/>
          <p:cNvSpPr txBox="1"/>
          <p:nvPr/>
        </p:nvSpPr>
        <p:spPr>
          <a:xfrm>
            <a:off x="166474" y="3546943"/>
            <a:ext cx="11386931" cy="1015663"/>
          </a:xfrm>
          <a:prstGeom prst="rect">
            <a:avLst/>
          </a:prstGeom>
          <a:noFill/>
          <a:ln w="19050">
            <a:solidFill>
              <a:srgbClr val="7030A0"/>
            </a:solidFill>
          </a:ln>
        </p:spPr>
        <p:txBody>
          <a:bodyPr wrap="square" rtlCol="0">
            <a:spAutoFit/>
          </a:bodyPr>
          <a:lstStyle/>
          <a:p>
            <a:r>
              <a:rPr lang="en-CA" sz="2000" b="1" dirty="0"/>
              <a:t>NOW</a:t>
            </a:r>
            <a:r>
              <a:rPr lang="en-CA" sz="2000" dirty="0"/>
              <a:t> – Returns the current date in the format defined in Windows for a short date, short time</a:t>
            </a:r>
          </a:p>
          <a:p>
            <a:r>
              <a:rPr lang="en-CA" sz="2000" dirty="0"/>
              <a:t>              (Win10 – Settings/Time &amp; Language/Date &amp; Time/Formats/Short Date &amp; Short Time) </a:t>
            </a:r>
          </a:p>
          <a:p>
            <a:r>
              <a:rPr lang="en-CA" sz="2000" dirty="0"/>
              <a:t>	</a:t>
            </a:r>
            <a:r>
              <a:rPr lang="en-CA" sz="2000" dirty="0" err="1"/>
              <a:t>eg.</a:t>
            </a:r>
            <a:r>
              <a:rPr lang="en-CA" sz="2000" dirty="0"/>
              <a:t> </a:t>
            </a:r>
            <a:r>
              <a:rPr lang="en-CA" sz="2000" b="1" dirty="0"/>
              <a:t>=NOW()</a:t>
            </a:r>
            <a:r>
              <a:rPr lang="en-CA" sz="2000" dirty="0"/>
              <a:t>     Don’t forget those parentheses!</a:t>
            </a:r>
          </a:p>
        </p:txBody>
      </p:sp>
      <p:sp>
        <p:nvSpPr>
          <p:cNvPr id="35" name="TextBox 34"/>
          <p:cNvSpPr txBox="1"/>
          <p:nvPr/>
        </p:nvSpPr>
        <p:spPr>
          <a:xfrm>
            <a:off x="166474" y="5096821"/>
            <a:ext cx="11386931" cy="707886"/>
          </a:xfrm>
          <a:prstGeom prst="rect">
            <a:avLst/>
          </a:prstGeom>
          <a:noFill/>
          <a:ln w="19050">
            <a:solidFill>
              <a:srgbClr val="00B0F0"/>
            </a:solidFill>
          </a:ln>
        </p:spPr>
        <p:txBody>
          <a:bodyPr wrap="square" rtlCol="0">
            <a:spAutoFit/>
          </a:bodyPr>
          <a:lstStyle/>
          <a:p>
            <a:r>
              <a:rPr lang="en-CA" sz="2000" b="1" dirty="0"/>
              <a:t>COUNT</a:t>
            </a:r>
            <a:r>
              <a:rPr lang="en-CA" sz="2000" dirty="0"/>
              <a:t> returns the number of cells in a selected range that contain numbers only.  </a:t>
            </a:r>
            <a:r>
              <a:rPr lang="en-CA" sz="2000" dirty="0" err="1"/>
              <a:t>eg.</a:t>
            </a:r>
            <a:r>
              <a:rPr lang="en-CA" sz="2000" dirty="0"/>
              <a:t> </a:t>
            </a:r>
            <a:r>
              <a:rPr lang="en-CA" sz="2000" b="1" dirty="0"/>
              <a:t>=COUNT(G6:G8)</a:t>
            </a:r>
          </a:p>
          <a:p>
            <a:r>
              <a:rPr lang="en-CA" sz="2000" b="1" dirty="0"/>
              <a:t>COUNTA </a:t>
            </a:r>
            <a:r>
              <a:rPr lang="en-CA" sz="2000" dirty="0"/>
              <a:t>returns the total number of cells selected regardless of content.  </a:t>
            </a:r>
            <a:r>
              <a:rPr lang="en-CA" sz="2000" dirty="0" err="1"/>
              <a:t>eg.</a:t>
            </a:r>
            <a:r>
              <a:rPr lang="en-CA" sz="2000" dirty="0"/>
              <a:t> </a:t>
            </a:r>
            <a:r>
              <a:rPr lang="en-CA" sz="2000" b="1" dirty="0"/>
              <a:t>=COUNTA(G6:G8)</a:t>
            </a:r>
          </a:p>
        </p:txBody>
      </p:sp>
      <p:sp>
        <p:nvSpPr>
          <p:cNvPr id="36" name="TextBox 35"/>
          <p:cNvSpPr txBox="1"/>
          <p:nvPr/>
        </p:nvSpPr>
        <p:spPr>
          <a:xfrm>
            <a:off x="166474" y="5868449"/>
            <a:ext cx="11386931" cy="400110"/>
          </a:xfrm>
          <a:prstGeom prst="rect">
            <a:avLst/>
          </a:prstGeom>
          <a:noFill/>
          <a:ln w="19050">
            <a:solidFill>
              <a:schemeClr val="tx1"/>
            </a:solidFill>
          </a:ln>
        </p:spPr>
        <p:txBody>
          <a:bodyPr wrap="square" rtlCol="0">
            <a:spAutoFit/>
          </a:bodyPr>
          <a:lstStyle/>
          <a:p>
            <a:r>
              <a:rPr lang="en-CA" sz="2000" b="1" dirty="0"/>
              <a:t>AVERAGE</a:t>
            </a:r>
            <a:r>
              <a:rPr lang="en-CA" sz="2000" dirty="0"/>
              <a:t> – Returns the arithmetic mean of its’ argument. eg.  </a:t>
            </a:r>
            <a:r>
              <a:rPr lang="en-CA" sz="2000" b="1" dirty="0"/>
              <a:t>=AVERAGE(D2, G6:G8)</a:t>
            </a:r>
          </a:p>
        </p:txBody>
      </p:sp>
      <p:sp>
        <p:nvSpPr>
          <p:cNvPr id="37" name="TextBox 36"/>
          <p:cNvSpPr txBox="1"/>
          <p:nvPr/>
        </p:nvSpPr>
        <p:spPr>
          <a:xfrm>
            <a:off x="166474" y="4632969"/>
            <a:ext cx="11386931" cy="400110"/>
          </a:xfrm>
          <a:prstGeom prst="rect">
            <a:avLst/>
          </a:prstGeom>
          <a:noFill/>
          <a:ln w="19050">
            <a:solidFill>
              <a:schemeClr val="accent2"/>
            </a:solidFill>
          </a:ln>
        </p:spPr>
        <p:txBody>
          <a:bodyPr wrap="square" rtlCol="0">
            <a:spAutoFit/>
          </a:bodyPr>
          <a:lstStyle/>
          <a:p>
            <a:r>
              <a:rPr lang="en-CA" sz="2000" b="1" dirty="0"/>
              <a:t>DAYS</a:t>
            </a:r>
            <a:r>
              <a:rPr lang="en-CA" sz="2000" dirty="0"/>
              <a:t> – Returns the number of days in a date period.  eg. </a:t>
            </a:r>
            <a:r>
              <a:rPr lang="en-CA" sz="2000" b="1" dirty="0"/>
              <a:t>=DAYS("January 12, 2017","February 26, 2017")</a:t>
            </a:r>
          </a:p>
        </p:txBody>
      </p:sp>
      <p:sp>
        <p:nvSpPr>
          <p:cNvPr id="39" name="TextBox 38"/>
          <p:cNvSpPr txBox="1"/>
          <p:nvPr/>
        </p:nvSpPr>
        <p:spPr>
          <a:xfrm>
            <a:off x="166476" y="6325146"/>
            <a:ext cx="11386931" cy="400110"/>
          </a:xfrm>
          <a:prstGeom prst="rect">
            <a:avLst/>
          </a:prstGeom>
          <a:noFill/>
          <a:ln w="19050">
            <a:solidFill>
              <a:schemeClr val="accent6">
                <a:lumMod val="50000"/>
              </a:schemeClr>
            </a:solidFill>
          </a:ln>
        </p:spPr>
        <p:txBody>
          <a:bodyPr wrap="square" rtlCol="0">
            <a:spAutoFit/>
          </a:bodyPr>
          <a:lstStyle/>
          <a:p>
            <a:r>
              <a:rPr lang="en-CA" sz="2000" b="1" dirty="0"/>
              <a:t>DSUM</a:t>
            </a:r>
            <a:r>
              <a:rPr lang="en-CA" sz="2000" dirty="0"/>
              <a:t> – Adds the numbers in the fields of records in the database that match the conditions you specify.</a:t>
            </a:r>
          </a:p>
        </p:txBody>
      </p:sp>
      <p:sp>
        <p:nvSpPr>
          <p:cNvPr id="12" name="Slide Number Placeholder 2">
            <a:extLst>
              <a:ext uri="{FF2B5EF4-FFF2-40B4-BE49-F238E27FC236}">
                <a16:creationId xmlns:a16="http://schemas.microsoft.com/office/drawing/2014/main" id="{D2E1378C-C657-4C74-BC1E-12303DE5A348}"/>
              </a:ext>
            </a:extLst>
          </p:cNvPr>
          <p:cNvSpPr txBox="1">
            <a:spLocks/>
          </p:cNvSpPr>
          <p:nvPr/>
        </p:nvSpPr>
        <p:spPr>
          <a:xfrm>
            <a:off x="11494239" y="-28127"/>
            <a:ext cx="697761" cy="239326"/>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tx1"/>
                </a:solidFill>
              </a:rPr>
              <a:t>Slide </a:t>
            </a:r>
            <a:fld id="{C662AB10-2557-4585-9AB3-331B34F2A8FA}" type="slidenum">
              <a:rPr lang="en-GB" smtClean="0">
                <a:solidFill>
                  <a:schemeClr val="tx1"/>
                </a:solidFill>
              </a:rPr>
              <a:pPr/>
              <a:t>37</a:t>
            </a:fld>
            <a:endParaRPr lang="en-GB" dirty="0">
              <a:solidFill>
                <a:schemeClr val="tx1"/>
              </a:solidFill>
            </a:endParaRPr>
          </a:p>
        </p:txBody>
      </p:sp>
    </p:spTree>
    <p:extLst>
      <p:ext uri="{BB962C8B-B14F-4D97-AF65-F5344CB8AC3E}">
        <p14:creationId xmlns:p14="http://schemas.microsoft.com/office/powerpoint/2010/main" val="237124909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additive="base">
                                        <p:cTn id="7" dur="500" fill="hold"/>
                                        <p:tgtEl>
                                          <p:spTgt spid="31"/>
                                        </p:tgtEl>
                                        <p:attrNameLst>
                                          <p:attrName>ppt_x</p:attrName>
                                        </p:attrNameLst>
                                      </p:cBhvr>
                                      <p:tavLst>
                                        <p:tav tm="0">
                                          <p:val>
                                            <p:strVal val="#ppt_x"/>
                                          </p:val>
                                        </p:tav>
                                        <p:tav tm="100000">
                                          <p:val>
                                            <p:strVal val="#ppt_x"/>
                                          </p:val>
                                        </p:tav>
                                      </p:tavLst>
                                    </p:anim>
                                    <p:anim calcmode="lin" valueType="num">
                                      <p:cBhvr additive="base">
                                        <p:cTn id="8"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2"/>
                                        </p:tgtEl>
                                        <p:attrNameLst>
                                          <p:attrName>style.visibility</p:attrName>
                                        </p:attrNameLst>
                                      </p:cBhvr>
                                      <p:to>
                                        <p:strVal val="visible"/>
                                      </p:to>
                                    </p:set>
                                    <p:anim calcmode="lin" valueType="num">
                                      <p:cBhvr additive="base">
                                        <p:cTn id="13" dur="500" fill="hold"/>
                                        <p:tgtEl>
                                          <p:spTgt spid="32"/>
                                        </p:tgtEl>
                                        <p:attrNameLst>
                                          <p:attrName>ppt_x</p:attrName>
                                        </p:attrNameLst>
                                      </p:cBhvr>
                                      <p:tavLst>
                                        <p:tav tm="0">
                                          <p:val>
                                            <p:strVal val="#ppt_x"/>
                                          </p:val>
                                        </p:tav>
                                        <p:tav tm="100000">
                                          <p:val>
                                            <p:strVal val="#ppt_x"/>
                                          </p:val>
                                        </p:tav>
                                      </p:tavLst>
                                    </p:anim>
                                    <p:anim calcmode="lin" valueType="num">
                                      <p:cBhvr additive="base">
                                        <p:cTn id="14"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3"/>
                                        </p:tgtEl>
                                        <p:attrNameLst>
                                          <p:attrName>style.visibility</p:attrName>
                                        </p:attrNameLst>
                                      </p:cBhvr>
                                      <p:to>
                                        <p:strVal val="visible"/>
                                      </p:to>
                                    </p:set>
                                    <p:anim calcmode="lin" valueType="num">
                                      <p:cBhvr additive="base">
                                        <p:cTn id="19" dur="500" fill="hold"/>
                                        <p:tgtEl>
                                          <p:spTgt spid="33"/>
                                        </p:tgtEl>
                                        <p:attrNameLst>
                                          <p:attrName>ppt_x</p:attrName>
                                        </p:attrNameLst>
                                      </p:cBhvr>
                                      <p:tavLst>
                                        <p:tav tm="0">
                                          <p:val>
                                            <p:strVal val="#ppt_x"/>
                                          </p:val>
                                        </p:tav>
                                        <p:tav tm="100000">
                                          <p:val>
                                            <p:strVal val="#ppt_x"/>
                                          </p:val>
                                        </p:tav>
                                      </p:tavLst>
                                    </p:anim>
                                    <p:anim calcmode="lin" valueType="num">
                                      <p:cBhvr additive="base">
                                        <p:cTn id="20"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4"/>
                                        </p:tgtEl>
                                        <p:attrNameLst>
                                          <p:attrName>style.visibility</p:attrName>
                                        </p:attrNameLst>
                                      </p:cBhvr>
                                      <p:to>
                                        <p:strVal val="visible"/>
                                      </p:to>
                                    </p:set>
                                    <p:anim calcmode="lin" valueType="num">
                                      <p:cBhvr additive="base">
                                        <p:cTn id="25" dur="500" fill="hold"/>
                                        <p:tgtEl>
                                          <p:spTgt spid="34"/>
                                        </p:tgtEl>
                                        <p:attrNameLst>
                                          <p:attrName>ppt_x</p:attrName>
                                        </p:attrNameLst>
                                      </p:cBhvr>
                                      <p:tavLst>
                                        <p:tav tm="0">
                                          <p:val>
                                            <p:strVal val="#ppt_x"/>
                                          </p:val>
                                        </p:tav>
                                        <p:tav tm="100000">
                                          <p:val>
                                            <p:strVal val="#ppt_x"/>
                                          </p:val>
                                        </p:tav>
                                      </p:tavLst>
                                    </p:anim>
                                    <p:anim calcmode="lin" valueType="num">
                                      <p:cBhvr additive="base">
                                        <p:cTn id="26"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7"/>
                                        </p:tgtEl>
                                        <p:attrNameLst>
                                          <p:attrName>style.visibility</p:attrName>
                                        </p:attrNameLst>
                                      </p:cBhvr>
                                      <p:to>
                                        <p:strVal val="visible"/>
                                      </p:to>
                                    </p:set>
                                    <p:anim calcmode="lin" valueType="num">
                                      <p:cBhvr additive="base">
                                        <p:cTn id="31" dur="500" fill="hold"/>
                                        <p:tgtEl>
                                          <p:spTgt spid="37"/>
                                        </p:tgtEl>
                                        <p:attrNameLst>
                                          <p:attrName>ppt_x</p:attrName>
                                        </p:attrNameLst>
                                      </p:cBhvr>
                                      <p:tavLst>
                                        <p:tav tm="0">
                                          <p:val>
                                            <p:strVal val="#ppt_x"/>
                                          </p:val>
                                        </p:tav>
                                        <p:tav tm="100000">
                                          <p:val>
                                            <p:strVal val="#ppt_x"/>
                                          </p:val>
                                        </p:tav>
                                      </p:tavLst>
                                    </p:anim>
                                    <p:anim calcmode="lin" valueType="num">
                                      <p:cBhvr additive="base">
                                        <p:cTn id="32"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5"/>
                                        </p:tgtEl>
                                        <p:attrNameLst>
                                          <p:attrName>style.visibility</p:attrName>
                                        </p:attrNameLst>
                                      </p:cBhvr>
                                      <p:to>
                                        <p:strVal val="visible"/>
                                      </p:to>
                                    </p:set>
                                    <p:anim calcmode="lin" valueType="num">
                                      <p:cBhvr additive="base">
                                        <p:cTn id="37" dur="500" fill="hold"/>
                                        <p:tgtEl>
                                          <p:spTgt spid="35"/>
                                        </p:tgtEl>
                                        <p:attrNameLst>
                                          <p:attrName>ppt_x</p:attrName>
                                        </p:attrNameLst>
                                      </p:cBhvr>
                                      <p:tavLst>
                                        <p:tav tm="0">
                                          <p:val>
                                            <p:strVal val="#ppt_x"/>
                                          </p:val>
                                        </p:tav>
                                        <p:tav tm="100000">
                                          <p:val>
                                            <p:strVal val="#ppt_x"/>
                                          </p:val>
                                        </p:tav>
                                      </p:tavLst>
                                    </p:anim>
                                    <p:anim calcmode="lin" valueType="num">
                                      <p:cBhvr additive="base">
                                        <p:cTn id="38"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6"/>
                                        </p:tgtEl>
                                        <p:attrNameLst>
                                          <p:attrName>style.visibility</p:attrName>
                                        </p:attrNameLst>
                                      </p:cBhvr>
                                      <p:to>
                                        <p:strVal val="visible"/>
                                      </p:to>
                                    </p:set>
                                    <p:anim calcmode="lin" valueType="num">
                                      <p:cBhvr additive="base">
                                        <p:cTn id="43" dur="500" fill="hold"/>
                                        <p:tgtEl>
                                          <p:spTgt spid="36"/>
                                        </p:tgtEl>
                                        <p:attrNameLst>
                                          <p:attrName>ppt_x</p:attrName>
                                        </p:attrNameLst>
                                      </p:cBhvr>
                                      <p:tavLst>
                                        <p:tav tm="0">
                                          <p:val>
                                            <p:strVal val="#ppt_x"/>
                                          </p:val>
                                        </p:tav>
                                        <p:tav tm="100000">
                                          <p:val>
                                            <p:strVal val="#ppt_x"/>
                                          </p:val>
                                        </p:tav>
                                      </p:tavLst>
                                    </p:anim>
                                    <p:anim calcmode="lin" valueType="num">
                                      <p:cBhvr additive="base">
                                        <p:cTn id="44"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9"/>
                                        </p:tgtEl>
                                        <p:attrNameLst>
                                          <p:attrName>style.visibility</p:attrName>
                                        </p:attrNameLst>
                                      </p:cBhvr>
                                      <p:to>
                                        <p:strVal val="visible"/>
                                      </p:to>
                                    </p:set>
                                    <p:anim calcmode="lin" valueType="num">
                                      <p:cBhvr additive="base">
                                        <p:cTn id="49" dur="500" fill="hold"/>
                                        <p:tgtEl>
                                          <p:spTgt spid="39"/>
                                        </p:tgtEl>
                                        <p:attrNameLst>
                                          <p:attrName>ppt_x</p:attrName>
                                        </p:attrNameLst>
                                      </p:cBhvr>
                                      <p:tavLst>
                                        <p:tav tm="0">
                                          <p:val>
                                            <p:strVal val="#ppt_x"/>
                                          </p:val>
                                        </p:tav>
                                        <p:tav tm="100000">
                                          <p:val>
                                            <p:strVal val="#ppt_x"/>
                                          </p:val>
                                        </p:tav>
                                      </p:tavLst>
                                    </p:anim>
                                    <p:anim calcmode="lin" valueType="num">
                                      <p:cBhvr additive="base">
                                        <p:cTn id="50"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2" grpId="0" animBg="1"/>
      <p:bldP spid="33" grpId="0" animBg="1"/>
      <p:bldP spid="34" grpId="0" animBg="1"/>
      <p:bldP spid="35" grpId="0" animBg="1"/>
      <p:bldP spid="36" grpId="0" animBg="1"/>
      <p:bldP spid="37" grpId="0" animBg="1"/>
      <p:bldP spid="39"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Rounded Corners 38">
            <a:extLst>
              <a:ext uri="{FF2B5EF4-FFF2-40B4-BE49-F238E27FC236}">
                <a16:creationId xmlns:a16="http://schemas.microsoft.com/office/drawing/2014/main" id="{911754AC-A5CC-4FFC-B874-1823EE14A310}"/>
              </a:ext>
            </a:extLst>
          </p:cNvPr>
          <p:cNvSpPr/>
          <p:nvPr/>
        </p:nvSpPr>
        <p:spPr>
          <a:xfrm>
            <a:off x="1911332" y="6239745"/>
            <a:ext cx="1381125" cy="233759"/>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 name="Rectangle: Rounded Corners 1">
            <a:extLst>
              <a:ext uri="{FF2B5EF4-FFF2-40B4-BE49-F238E27FC236}">
                <a16:creationId xmlns:a16="http://schemas.microsoft.com/office/drawing/2014/main" id="{7A252226-1C84-483C-98E5-DACB2A96EF6A}"/>
              </a:ext>
            </a:extLst>
          </p:cNvPr>
          <p:cNvSpPr/>
          <p:nvPr/>
        </p:nvSpPr>
        <p:spPr>
          <a:xfrm>
            <a:off x="1962150" y="2603161"/>
            <a:ext cx="838200" cy="200912"/>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8" name="Rectangle: Rounded Corners 37">
            <a:extLst>
              <a:ext uri="{FF2B5EF4-FFF2-40B4-BE49-F238E27FC236}">
                <a16:creationId xmlns:a16="http://schemas.microsoft.com/office/drawing/2014/main" id="{849C1F97-5D2E-4166-880A-E240B2C9C3D1}"/>
              </a:ext>
            </a:extLst>
          </p:cNvPr>
          <p:cNvSpPr/>
          <p:nvPr/>
        </p:nvSpPr>
        <p:spPr>
          <a:xfrm>
            <a:off x="2109786" y="4034259"/>
            <a:ext cx="1381125" cy="233759"/>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nvGrpSpPr>
          <p:cNvPr id="5" name="Group 4"/>
          <p:cNvGrpSpPr/>
          <p:nvPr/>
        </p:nvGrpSpPr>
        <p:grpSpPr>
          <a:xfrm>
            <a:off x="25478" y="3924357"/>
            <a:ext cx="11756947" cy="721744"/>
            <a:chOff x="3262515" y="5241788"/>
            <a:chExt cx="9567063" cy="721744"/>
          </a:xfrm>
        </p:grpSpPr>
        <p:sp>
          <p:nvSpPr>
            <p:cNvPr id="6" name="TextBox 5"/>
            <p:cNvSpPr txBox="1"/>
            <p:nvPr/>
          </p:nvSpPr>
          <p:spPr>
            <a:xfrm>
              <a:off x="3262515" y="5255646"/>
              <a:ext cx="1056532" cy="307777"/>
            </a:xfrm>
            <a:prstGeom prst="rect">
              <a:avLst/>
            </a:prstGeom>
            <a:noFill/>
          </p:spPr>
          <p:txBody>
            <a:bodyPr wrap="square" rtlCol="0">
              <a:spAutoFit/>
            </a:bodyPr>
            <a:lstStyle/>
            <a:p>
              <a:pPr algn="r"/>
              <a:r>
                <a:rPr lang="en-CA" sz="1400" b="1" dirty="0"/>
                <a:t>Answer</a:t>
              </a:r>
              <a:r>
                <a:rPr lang="en-CA" sz="1400" dirty="0"/>
                <a:t>:</a:t>
              </a:r>
            </a:p>
          </p:txBody>
        </p:sp>
        <p:grpSp>
          <p:nvGrpSpPr>
            <p:cNvPr id="7" name="Group 6"/>
            <p:cNvGrpSpPr/>
            <p:nvPr/>
          </p:nvGrpSpPr>
          <p:grpSpPr>
            <a:xfrm>
              <a:off x="4584308" y="5241788"/>
              <a:ext cx="8245270" cy="721744"/>
              <a:chOff x="4576965" y="5255644"/>
              <a:chExt cx="8245270" cy="721744"/>
            </a:xfrm>
          </p:grpSpPr>
          <p:sp>
            <p:nvSpPr>
              <p:cNvPr id="8" name="TextBox 7"/>
              <p:cNvSpPr txBox="1"/>
              <p:nvPr/>
            </p:nvSpPr>
            <p:spPr>
              <a:xfrm>
                <a:off x="4576965" y="5255644"/>
                <a:ext cx="1742172" cy="707886"/>
              </a:xfrm>
              <a:prstGeom prst="rect">
                <a:avLst/>
              </a:prstGeom>
              <a:noFill/>
              <a:ln w="19050">
                <a:solidFill>
                  <a:schemeClr val="accent6">
                    <a:lumMod val="50000"/>
                  </a:schemeClr>
                </a:solidFill>
              </a:ln>
            </p:spPr>
            <p:txBody>
              <a:bodyPr wrap="square" rtlCol="0">
                <a:spAutoFit/>
              </a:bodyPr>
              <a:lstStyle/>
              <a:p>
                <a:pPr marL="342900" indent="-342900">
                  <a:buFontTx/>
                  <a:buAutoNum type="alphaUcPeriod"/>
                </a:pPr>
                <a:r>
                  <a:rPr lang="en-CA" sz="2000" dirty="0"/>
                  <a:t>1033.01675</a:t>
                </a:r>
              </a:p>
              <a:p>
                <a:pPr marL="342900" indent="-342900">
                  <a:buAutoNum type="alphaUcPeriod"/>
                </a:pPr>
                <a:r>
                  <a:rPr lang="en-CA" sz="2000" dirty="0"/>
                  <a:t>47.5686677281</a:t>
                </a:r>
              </a:p>
            </p:txBody>
          </p:sp>
          <p:sp>
            <p:nvSpPr>
              <p:cNvPr id="10" name="TextBox 9"/>
              <p:cNvSpPr txBox="1"/>
              <p:nvPr/>
            </p:nvSpPr>
            <p:spPr>
              <a:xfrm>
                <a:off x="6561491" y="5269502"/>
                <a:ext cx="6260744" cy="707886"/>
              </a:xfrm>
              <a:prstGeom prst="rect">
                <a:avLst/>
              </a:prstGeom>
              <a:noFill/>
              <a:ln w="19050">
                <a:solidFill>
                  <a:schemeClr val="accent6">
                    <a:lumMod val="50000"/>
                  </a:schemeClr>
                </a:solidFill>
              </a:ln>
            </p:spPr>
            <p:txBody>
              <a:bodyPr wrap="square" rtlCol="0">
                <a:spAutoFit/>
              </a:bodyPr>
              <a:lstStyle/>
              <a:p>
                <a:r>
                  <a:rPr lang="en-CA" sz="2000" dirty="0"/>
                  <a:t>Though syntactically not incorrect, can anyone notice anything that is unnecessary in this formula?</a:t>
                </a:r>
              </a:p>
            </p:txBody>
          </p:sp>
        </p:grpSp>
      </p:grpSp>
      <p:grpSp>
        <p:nvGrpSpPr>
          <p:cNvPr id="11" name="Group 10"/>
          <p:cNvGrpSpPr/>
          <p:nvPr/>
        </p:nvGrpSpPr>
        <p:grpSpPr>
          <a:xfrm>
            <a:off x="278093" y="5559995"/>
            <a:ext cx="11504332" cy="1015663"/>
            <a:chOff x="3300615" y="6037436"/>
            <a:chExt cx="11504332" cy="1015663"/>
          </a:xfrm>
        </p:grpSpPr>
        <p:sp>
          <p:nvSpPr>
            <p:cNvPr id="12" name="TextBox 11"/>
            <p:cNvSpPr txBox="1"/>
            <p:nvPr/>
          </p:nvSpPr>
          <p:spPr>
            <a:xfrm>
              <a:off x="3300615" y="6037436"/>
              <a:ext cx="1056532" cy="307777"/>
            </a:xfrm>
            <a:prstGeom prst="rect">
              <a:avLst/>
            </a:prstGeom>
            <a:noFill/>
          </p:spPr>
          <p:txBody>
            <a:bodyPr wrap="square" rtlCol="0">
              <a:spAutoFit/>
            </a:bodyPr>
            <a:lstStyle/>
            <a:p>
              <a:pPr algn="r"/>
              <a:r>
                <a:rPr lang="en-CA" sz="1400" b="1" dirty="0"/>
                <a:t>Answer</a:t>
              </a:r>
              <a:r>
                <a:rPr lang="en-CA" sz="1400" dirty="0"/>
                <a:t>:</a:t>
              </a:r>
            </a:p>
          </p:txBody>
        </p:sp>
        <p:sp>
          <p:nvSpPr>
            <p:cNvPr id="13" name="TextBox 12"/>
            <p:cNvSpPr txBox="1"/>
            <p:nvPr/>
          </p:nvSpPr>
          <p:spPr>
            <a:xfrm>
              <a:off x="4576964" y="6037436"/>
              <a:ext cx="2236337" cy="1015663"/>
            </a:xfrm>
            <a:prstGeom prst="rect">
              <a:avLst/>
            </a:prstGeom>
            <a:noFill/>
            <a:ln w="19050">
              <a:solidFill>
                <a:schemeClr val="accent6">
                  <a:lumMod val="50000"/>
                </a:schemeClr>
              </a:solidFill>
            </a:ln>
          </p:spPr>
          <p:txBody>
            <a:bodyPr wrap="square" rtlCol="0">
              <a:spAutoFit/>
            </a:bodyPr>
            <a:lstStyle/>
            <a:p>
              <a:pPr marL="342900" indent="-342900">
                <a:buAutoNum type="alphaUcPeriod"/>
              </a:pPr>
              <a:r>
                <a:rPr lang="en-CA" sz="2000" dirty="0"/>
                <a:t>3378200</a:t>
              </a:r>
            </a:p>
            <a:p>
              <a:pPr marL="342900" indent="-342900">
                <a:buAutoNum type="alphaUcPeriod"/>
              </a:pPr>
              <a:r>
                <a:rPr lang="en-CA" sz="2000" dirty="0"/>
                <a:t>8373.2</a:t>
              </a:r>
            </a:p>
            <a:p>
              <a:pPr marL="342900" indent="-342900">
                <a:buAutoNum type="alphaUcPeriod"/>
              </a:pPr>
              <a:r>
                <a:rPr lang="en-CA" sz="2000" dirty="0"/>
                <a:t>26798.2 </a:t>
              </a:r>
            </a:p>
          </p:txBody>
        </p:sp>
        <p:sp>
          <p:nvSpPr>
            <p:cNvPr id="15" name="TextBox 14"/>
            <p:cNvSpPr txBox="1"/>
            <p:nvPr/>
          </p:nvSpPr>
          <p:spPr>
            <a:xfrm>
              <a:off x="7111130" y="6243059"/>
              <a:ext cx="7693817" cy="707886"/>
            </a:xfrm>
            <a:prstGeom prst="rect">
              <a:avLst/>
            </a:prstGeom>
            <a:noFill/>
            <a:ln w="19050">
              <a:solidFill>
                <a:schemeClr val="accent6">
                  <a:lumMod val="50000"/>
                </a:schemeClr>
              </a:solidFill>
            </a:ln>
          </p:spPr>
          <p:txBody>
            <a:bodyPr wrap="square" rtlCol="0">
              <a:spAutoFit/>
            </a:bodyPr>
            <a:lstStyle/>
            <a:p>
              <a:r>
                <a:rPr lang="en-CA" sz="2000" dirty="0"/>
                <a:t>Which is done first, the exponent or what is in parenthesis?</a:t>
              </a:r>
            </a:p>
            <a:p>
              <a:r>
                <a:rPr lang="en-CA" sz="2000" dirty="0"/>
                <a:t>(Hint: trick question)</a:t>
              </a:r>
            </a:p>
          </p:txBody>
        </p:sp>
      </p:grpSp>
      <p:grpSp>
        <p:nvGrpSpPr>
          <p:cNvPr id="16" name="Group 15"/>
          <p:cNvGrpSpPr/>
          <p:nvPr/>
        </p:nvGrpSpPr>
        <p:grpSpPr>
          <a:xfrm>
            <a:off x="278093" y="2263632"/>
            <a:ext cx="9323108" cy="640953"/>
            <a:chOff x="3262515" y="4517219"/>
            <a:chExt cx="9323108" cy="640953"/>
          </a:xfrm>
        </p:grpSpPr>
        <p:sp>
          <p:nvSpPr>
            <p:cNvPr id="18" name="TextBox 17"/>
            <p:cNvSpPr txBox="1"/>
            <p:nvPr/>
          </p:nvSpPr>
          <p:spPr>
            <a:xfrm>
              <a:off x="7073031" y="4664927"/>
              <a:ext cx="5512592" cy="400110"/>
            </a:xfrm>
            <a:prstGeom prst="rect">
              <a:avLst/>
            </a:prstGeom>
            <a:noFill/>
            <a:ln w="19050">
              <a:solidFill>
                <a:schemeClr val="accent6">
                  <a:lumMod val="50000"/>
                </a:schemeClr>
              </a:solidFill>
            </a:ln>
          </p:spPr>
          <p:txBody>
            <a:bodyPr wrap="square" rtlCol="0">
              <a:spAutoFit/>
            </a:bodyPr>
            <a:lstStyle/>
            <a:p>
              <a:r>
                <a:rPr lang="en-CA" sz="2000" dirty="0"/>
                <a:t>This is a basic formula you would see in commerce.</a:t>
              </a:r>
            </a:p>
          </p:txBody>
        </p:sp>
        <p:grpSp>
          <p:nvGrpSpPr>
            <p:cNvPr id="19" name="Group 18"/>
            <p:cNvGrpSpPr/>
            <p:nvPr/>
          </p:nvGrpSpPr>
          <p:grpSpPr>
            <a:xfrm>
              <a:off x="3262515" y="4517219"/>
              <a:ext cx="3512687" cy="640953"/>
              <a:chOff x="3262515" y="4517219"/>
              <a:chExt cx="3512687" cy="640953"/>
            </a:xfrm>
          </p:grpSpPr>
          <p:grpSp>
            <p:nvGrpSpPr>
              <p:cNvPr id="20" name="Group 19"/>
              <p:cNvGrpSpPr/>
              <p:nvPr/>
            </p:nvGrpSpPr>
            <p:grpSpPr>
              <a:xfrm>
                <a:off x="3262515" y="4568020"/>
                <a:ext cx="3512687" cy="523220"/>
                <a:chOff x="3262515" y="4568020"/>
                <a:chExt cx="3512687" cy="523220"/>
              </a:xfrm>
            </p:grpSpPr>
            <p:sp>
              <p:nvSpPr>
                <p:cNvPr id="23" name="TextBox 22"/>
                <p:cNvSpPr txBox="1"/>
                <p:nvPr/>
              </p:nvSpPr>
              <p:spPr>
                <a:xfrm>
                  <a:off x="3262515" y="4568021"/>
                  <a:ext cx="1056532" cy="307777"/>
                </a:xfrm>
                <a:prstGeom prst="rect">
                  <a:avLst/>
                </a:prstGeom>
                <a:noFill/>
              </p:spPr>
              <p:txBody>
                <a:bodyPr wrap="square" rtlCol="0">
                  <a:spAutoFit/>
                </a:bodyPr>
                <a:lstStyle/>
                <a:p>
                  <a:pPr algn="r"/>
                  <a:r>
                    <a:rPr lang="en-CA" sz="1400" b="1" dirty="0"/>
                    <a:t>Answer</a:t>
                  </a:r>
                  <a:r>
                    <a:rPr lang="en-CA" sz="1400" dirty="0"/>
                    <a:t>:</a:t>
                  </a:r>
                </a:p>
              </p:txBody>
            </p:sp>
            <p:sp>
              <p:nvSpPr>
                <p:cNvPr id="24" name="TextBox 23"/>
                <p:cNvSpPr txBox="1"/>
                <p:nvPr/>
              </p:nvSpPr>
              <p:spPr>
                <a:xfrm>
                  <a:off x="4576965" y="4568020"/>
                  <a:ext cx="2198237" cy="523220"/>
                </a:xfrm>
                <a:prstGeom prst="rect">
                  <a:avLst/>
                </a:prstGeom>
                <a:noFill/>
                <a:ln w="19050">
                  <a:solidFill>
                    <a:schemeClr val="accent6">
                      <a:lumMod val="50000"/>
                    </a:schemeClr>
                  </a:solidFill>
                </a:ln>
              </p:spPr>
              <p:txBody>
                <a:bodyPr wrap="square" rtlCol="0">
                  <a:spAutoFit/>
                </a:bodyPr>
                <a:lstStyle/>
                <a:p>
                  <a:pPr marL="342900" indent="-342900">
                    <a:buAutoNum type="alphaUcPeriod"/>
                  </a:pPr>
                  <a:endParaRPr lang="en-CA" sz="1400" dirty="0"/>
                </a:p>
                <a:p>
                  <a:pPr marL="342900" indent="-342900">
                    <a:buAutoNum type="alphaUcPeriod"/>
                  </a:pPr>
                  <a:endParaRPr lang="en-CA" sz="1400" dirty="0"/>
                </a:p>
              </p:txBody>
            </p:sp>
          </p:grpSp>
          <p:sp>
            <p:nvSpPr>
              <p:cNvPr id="21" name="TextBox 20"/>
              <p:cNvSpPr txBox="1"/>
              <p:nvPr/>
            </p:nvSpPr>
            <p:spPr>
              <a:xfrm>
                <a:off x="4576965" y="4517219"/>
                <a:ext cx="1538085" cy="400110"/>
              </a:xfrm>
              <a:prstGeom prst="rect">
                <a:avLst/>
              </a:prstGeom>
              <a:noFill/>
            </p:spPr>
            <p:txBody>
              <a:bodyPr wrap="square" rtlCol="0">
                <a:spAutoFit/>
              </a:bodyPr>
              <a:lstStyle/>
              <a:p>
                <a:pPr marL="342900" indent="-342900">
                  <a:buAutoNum type="alphaUcPeriod"/>
                </a:pPr>
                <a:r>
                  <a:rPr lang="en-CA" sz="2000" dirty="0"/>
                  <a:t>535.84</a:t>
                </a:r>
              </a:p>
            </p:txBody>
          </p:sp>
          <p:sp>
            <p:nvSpPr>
              <p:cNvPr id="22" name="TextBox 21"/>
              <p:cNvSpPr txBox="1"/>
              <p:nvPr/>
            </p:nvSpPr>
            <p:spPr>
              <a:xfrm>
                <a:off x="4581691" y="4758062"/>
                <a:ext cx="1526931" cy="400110"/>
              </a:xfrm>
              <a:prstGeom prst="rect">
                <a:avLst/>
              </a:prstGeom>
              <a:noFill/>
            </p:spPr>
            <p:txBody>
              <a:bodyPr wrap="square" rtlCol="0">
                <a:spAutoFit/>
              </a:bodyPr>
              <a:lstStyle/>
              <a:p>
                <a:pPr marL="342900" indent="-342900">
                  <a:buFont typeface="+mj-lt"/>
                  <a:buAutoNum type="alphaUcPeriod" startAt="2"/>
                </a:pPr>
                <a:r>
                  <a:rPr lang="en-CA" sz="2000" dirty="0"/>
                  <a:t>478.90</a:t>
                </a:r>
              </a:p>
            </p:txBody>
          </p:sp>
        </p:grpSp>
      </p:grpSp>
      <p:grpSp>
        <p:nvGrpSpPr>
          <p:cNvPr id="30" name="Group 29"/>
          <p:cNvGrpSpPr/>
          <p:nvPr/>
        </p:nvGrpSpPr>
        <p:grpSpPr>
          <a:xfrm>
            <a:off x="2370822" y="159077"/>
            <a:ext cx="9660314" cy="1323439"/>
            <a:chOff x="1906211" y="166966"/>
            <a:chExt cx="8914190" cy="1323439"/>
          </a:xfrm>
          <a:solidFill>
            <a:schemeClr val="bg1"/>
          </a:solidFill>
        </p:grpSpPr>
        <p:sp>
          <p:nvSpPr>
            <p:cNvPr id="27" name="TextBox 26"/>
            <p:cNvSpPr txBox="1"/>
            <p:nvPr/>
          </p:nvSpPr>
          <p:spPr>
            <a:xfrm>
              <a:off x="1906211" y="166966"/>
              <a:ext cx="8914190" cy="1323439"/>
            </a:xfrm>
            <a:prstGeom prst="rect">
              <a:avLst/>
            </a:prstGeom>
            <a:grpFill/>
            <a:effectLst>
              <a:glow rad="101600">
                <a:schemeClr val="accent6">
                  <a:satMod val="175000"/>
                  <a:alpha val="40000"/>
                </a:schemeClr>
              </a:glow>
            </a:effectLst>
          </p:spPr>
          <p:txBody>
            <a:bodyPr wrap="square" rtlCol="0">
              <a:spAutoFit/>
            </a:bodyPr>
            <a:lstStyle/>
            <a:p>
              <a:r>
                <a:rPr lang="en-CA" sz="2000" dirty="0"/>
                <a:t>On the “Excel_2021_Sample_Workbook.xlsx” click on the </a:t>
              </a:r>
              <a:r>
                <a:rPr lang="en-CA" sz="2000" b="1" dirty="0"/>
                <a:t>OOP</a:t>
              </a:r>
              <a:r>
                <a:rPr lang="en-CA" sz="2000" dirty="0"/>
                <a:t> sheet tab.</a:t>
              </a:r>
            </a:p>
            <a:p>
              <a:endParaRPr lang="en-CA" sz="2000" dirty="0"/>
            </a:p>
            <a:p>
              <a:r>
                <a:rPr lang="en-CA" sz="2000" dirty="0"/>
                <a:t>Note: You may have to scroll right using the spreadsheet navigation arrows.                                     (bottom left)  </a:t>
              </a:r>
            </a:p>
          </p:txBody>
        </p:sp>
        <p:pic>
          <p:nvPicPr>
            <p:cNvPr id="29" name="Picture 2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06862" y="828685"/>
              <a:ext cx="1206349" cy="330159"/>
            </a:xfrm>
            <a:prstGeom prst="rect">
              <a:avLst/>
            </a:prstGeom>
            <a:grpFill/>
            <a:ln w="12700">
              <a:solidFill>
                <a:schemeClr val="accent6">
                  <a:lumMod val="75000"/>
                </a:schemeClr>
              </a:solidFill>
            </a:ln>
          </p:spPr>
        </p:pic>
      </p:grpSp>
      <p:sp>
        <p:nvSpPr>
          <p:cNvPr id="31" name="TextBox 30"/>
          <p:cNvSpPr txBox="1"/>
          <p:nvPr/>
        </p:nvSpPr>
        <p:spPr>
          <a:xfrm>
            <a:off x="352390" y="1598995"/>
            <a:ext cx="4499010" cy="400110"/>
          </a:xfrm>
          <a:prstGeom prst="rect">
            <a:avLst/>
          </a:prstGeom>
          <a:noFill/>
        </p:spPr>
        <p:txBody>
          <a:bodyPr wrap="square" rtlCol="0">
            <a:spAutoFit/>
          </a:bodyPr>
          <a:lstStyle/>
          <a:p>
            <a:r>
              <a:rPr lang="en-CA" sz="1400" dirty="0"/>
              <a:t>1. </a:t>
            </a:r>
            <a:r>
              <a:rPr lang="en-CA" sz="2000" dirty="0"/>
              <a:t>Enter into cell </a:t>
            </a:r>
            <a:r>
              <a:rPr lang="en-CA" sz="2000" b="1" dirty="0"/>
              <a:t>B5 </a:t>
            </a:r>
            <a:r>
              <a:rPr lang="en-CA" sz="2000" dirty="0"/>
              <a:t>the following formula:</a:t>
            </a:r>
          </a:p>
        </p:txBody>
      </p:sp>
      <p:sp>
        <p:nvSpPr>
          <p:cNvPr id="32" name="Rectangle 31"/>
          <p:cNvSpPr/>
          <p:nvPr/>
        </p:nvSpPr>
        <p:spPr>
          <a:xfrm>
            <a:off x="4851400" y="1643197"/>
            <a:ext cx="2133600" cy="400110"/>
          </a:xfrm>
          <a:prstGeom prst="rect">
            <a:avLst/>
          </a:prstGeom>
        </p:spPr>
        <p:txBody>
          <a:bodyPr wrap="square">
            <a:spAutoFit/>
          </a:bodyPr>
          <a:lstStyle/>
          <a:p>
            <a:r>
              <a:rPr lang="en-CA" sz="2000" dirty="0"/>
              <a:t>18.98 + 114.98 * 4</a:t>
            </a:r>
          </a:p>
        </p:txBody>
      </p:sp>
      <p:sp>
        <p:nvSpPr>
          <p:cNvPr id="33" name="TextBox 32"/>
          <p:cNvSpPr txBox="1"/>
          <p:nvPr/>
        </p:nvSpPr>
        <p:spPr>
          <a:xfrm>
            <a:off x="352390" y="3173685"/>
            <a:ext cx="4592143" cy="400110"/>
          </a:xfrm>
          <a:prstGeom prst="rect">
            <a:avLst/>
          </a:prstGeom>
          <a:noFill/>
        </p:spPr>
        <p:txBody>
          <a:bodyPr wrap="square" rtlCol="0">
            <a:spAutoFit/>
          </a:bodyPr>
          <a:lstStyle/>
          <a:p>
            <a:r>
              <a:rPr lang="en-CA" sz="2000" dirty="0"/>
              <a:t>2. Enter into cell </a:t>
            </a:r>
            <a:r>
              <a:rPr lang="en-CA" sz="2000" b="1" dirty="0"/>
              <a:t>B8 </a:t>
            </a:r>
            <a:r>
              <a:rPr lang="en-CA" sz="2000" dirty="0"/>
              <a:t>the following formula:</a:t>
            </a:r>
          </a:p>
        </p:txBody>
      </p:sp>
      <p:sp>
        <p:nvSpPr>
          <p:cNvPr id="34" name="TextBox 33"/>
          <p:cNvSpPr txBox="1"/>
          <p:nvPr/>
        </p:nvSpPr>
        <p:spPr>
          <a:xfrm>
            <a:off x="4851400" y="3202007"/>
            <a:ext cx="2505449" cy="400110"/>
          </a:xfrm>
          <a:prstGeom prst="rect">
            <a:avLst/>
          </a:prstGeom>
          <a:noFill/>
        </p:spPr>
        <p:txBody>
          <a:bodyPr wrap="square" rtlCol="0">
            <a:spAutoFit/>
          </a:bodyPr>
          <a:lstStyle/>
          <a:p>
            <a:r>
              <a:rPr lang="en-CA" sz="2000" dirty="0"/>
              <a:t>12 + (3.14159 * 325)</a:t>
            </a:r>
          </a:p>
        </p:txBody>
      </p:sp>
      <p:sp>
        <p:nvSpPr>
          <p:cNvPr id="35" name="TextBox 34"/>
          <p:cNvSpPr txBox="1"/>
          <p:nvPr/>
        </p:nvSpPr>
        <p:spPr>
          <a:xfrm>
            <a:off x="4950178" y="4995521"/>
            <a:ext cx="2307891" cy="400110"/>
          </a:xfrm>
          <a:prstGeom prst="rect">
            <a:avLst/>
          </a:prstGeom>
          <a:noFill/>
        </p:spPr>
        <p:txBody>
          <a:bodyPr wrap="square" rtlCol="0">
            <a:spAutoFit/>
          </a:bodyPr>
          <a:lstStyle/>
          <a:p>
            <a:r>
              <a:rPr lang="en-CA" sz="2000" dirty="0"/>
              <a:t>187.4 * (18 + 5^3)</a:t>
            </a:r>
          </a:p>
        </p:txBody>
      </p:sp>
      <p:sp>
        <p:nvSpPr>
          <p:cNvPr id="36" name="TextBox 35"/>
          <p:cNvSpPr txBox="1"/>
          <p:nvPr/>
        </p:nvSpPr>
        <p:spPr>
          <a:xfrm>
            <a:off x="352390" y="4995521"/>
            <a:ext cx="4696568" cy="400110"/>
          </a:xfrm>
          <a:prstGeom prst="rect">
            <a:avLst/>
          </a:prstGeom>
          <a:noFill/>
        </p:spPr>
        <p:txBody>
          <a:bodyPr wrap="square" rtlCol="0">
            <a:spAutoFit/>
          </a:bodyPr>
          <a:lstStyle/>
          <a:p>
            <a:r>
              <a:rPr lang="en-CA" sz="2000" dirty="0"/>
              <a:t>3. Enter into cell </a:t>
            </a:r>
            <a:r>
              <a:rPr lang="en-CA" sz="2000" b="1" dirty="0"/>
              <a:t>B11 </a:t>
            </a:r>
            <a:r>
              <a:rPr lang="en-CA" sz="2000" dirty="0"/>
              <a:t>the following formula:</a:t>
            </a:r>
          </a:p>
        </p:txBody>
      </p:sp>
      <p:sp>
        <p:nvSpPr>
          <p:cNvPr id="37" name="Slide Number Placeholder 2">
            <a:extLst>
              <a:ext uri="{FF2B5EF4-FFF2-40B4-BE49-F238E27FC236}">
                <a16:creationId xmlns:a16="http://schemas.microsoft.com/office/drawing/2014/main" id="{F3C719CE-E274-4CE8-8251-743BCD59F3EB}"/>
              </a:ext>
            </a:extLst>
          </p:cNvPr>
          <p:cNvSpPr txBox="1">
            <a:spLocks/>
          </p:cNvSpPr>
          <p:nvPr/>
        </p:nvSpPr>
        <p:spPr>
          <a:xfrm>
            <a:off x="0" y="6601812"/>
            <a:ext cx="697761" cy="239326"/>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tx1"/>
                </a:solidFill>
              </a:rPr>
              <a:t>Slide </a:t>
            </a:r>
            <a:fld id="{C662AB10-2557-4585-9AB3-331B34F2A8FA}" type="slidenum">
              <a:rPr lang="en-GB" smtClean="0">
                <a:solidFill>
                  <a:schemeClr val="tx1"/>
                </a:solidFill>
              </a:rPr>
              <a:pPr/>
              <a:t>38</a:t>
            </a:fld>
            <a:endParaRPr lang="en-GB" dirty="0">
              <a:solidFill>
                <a:schemeClr val="tx1"/>
              </a:solidFill>
            </a:endParaRPr>
          </a:p>
        </p:txBody>
      </p:sp>
    </p:spTree>
    <p:extLst>
      <p:ext uri="{BB962C8B-B14F-4D97-AF65-F5344CB8AC3E}">
        <p14:creationId xmlns:p14="http://schemas.microsoft.com/office/powerpoint/2010/main" val="182448748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2" grpId="0" animBg="1"/>
      <p:bldP spid="38"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7F3BCFD-538F-49D4-9ECF-A70C065C0A68}"/>
              </a:ext>
            </a:extLst>
          </p:cNvPr>
          <p:cNvPicPr>
            <a:picLocks noChangeAspect="1"/>
          </p:cNvPicPr>
          <p:nvPr/>
        </p:nvPicPr>
        <p:blipFill>
          <a:blip r:embed="rId2"/>
          <a:stretch>
            <a:fillRect/>
          </a:stretch>
        </p:blipFill>
        <p:spPr>
          <a:xfrm>
            <a:off x="0" y="5219"/>
            <a:ext cx="12192000" cy="6847563"/>
          </a:xfrm>
          <a:prstGeom prst="rect">
            <a:avLst/>
          </a:prstGeom>
        </p:spPr>
      </p:pic>
      <p:sp>
        <p:nvSpPr>
          <p:cNvPr id="2" name="Rectangle: Rounded Corners 1">
            <a:extLst>
              <a:ext uri="{FF2B5EF4-FFF2-40B4-BE49-F238E27FC236}">
                <a16:creationId xmlns:a16="http://schemas.microsoft.com/office/drawing/2014/main" id="{2FC3E90C-15F8-4D2E-8C40-759E6203ED1D}"/>
              </a:ext>
            </a:extLst>
          </p:cNvPr>
          <p:cNvSpPr/>
          <p:nvPr/>
        </p:nvSpPr>
        <p:spPr>
          <a:xfrm>
            <a:off x="2435630" y="980903"/>
            <a:ext cx="7323513" cy="341653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4800" dirty="0">
              <a:solidFill>
                <a:schemeClr val="tx1"/>
              </a:solidFill>
            </a:endParaRPr>
          </a:p>
          <a:p>
            <a:pPr algn="ctr"/>
            <a:endParaRPr lang="en-CA" sz="4800" dirty="0">
              <a:solidFill>
                <a:schemeClr val="tx1"/>
              </a:solidFill>
            </a:endParaRPr>
          </a:p>
          <a:p>
            <a:pPr algn="ctr"/>
            <a:endParaRPr lang="en-CA" sz="4800" dirty="0">
              <a:solidFill>
                <a:schemeClr val="tx1"/>
              </a:solidFill>
            </a:endParaRPr>
          </a:p>
        </p:txBody>
      </p:sp>
      <p:sp>
        <p:nvSpPr>
          <p:cNvPr id="9" name="TextBox 8">
            <a:extLst>
              <a:ext uri="{FF2B5EF4-FFF2-40B4-BE49-F238E27FC236}">
                <a16:creationId xmlns:a16="http://schemas.microsoft.com/office/drawing/2014/main" id="{D90872C0-37D4-427C-8A86-6ED8570E0717}"/>
              </a:ext>
            </a:extLst>
          </p:cNvPr>
          <p:cNvSpPr txBox="1"/>
          <p:nvPr/>
        </p:nvSpPr>
        <p:spPr>
          <a:xfrm>
            <a:off x="3091543" y="1124744"/>
            <a:ext cx="6008915" cy="913007"/>
          </a:xfrm>
          <a:prstGeom prst="rect">
            <a:avLst/>
          </a:prstGeom>
          <a:noFill/>
        </p:spPr>
        <p:txBody>
          <a:bodyPr wrap="square" rtlCol="0">
            <a:spAutoFit/>
          </a:bodyPr>
          <a:lstStyle/>
          <a:p>
            <a:r>
              <a:rPr lang="en-CA" sz="5333" dirty="0"/>
              <a:t>NITHA IT Helpdesk</a:t>
            </a:r>
          </a:p>
        </p:txBody>
      </p:sp>
      <p:sp>
        <p:nvSpPr>
          <p:cNvPr id="10" name="TextBox 9">
            <a:extLst>
              <a:ext uri="{FF2B5EF4-FFF2-40B4-BE49-F238E27FC236}">
                <a16:creationId xmlns:a16="http://schemas.microsoft.com/office/drawing/2014/main" id="{357063A2-4328-4368-A158-A5E26DB01651}"/>
              </a:ext>
            </a:extLst>
          </p:cNvPr>
          <p:cNvSpPr txBox="1"/>
          <p:nvPr/>
        </p:nvSpPr>
        <p:spPr>
          <a:xfrm>
            <a:off x="3091543" y="2014535"/>
            <a:ext cx="6130835" cy="923330"/>
          </a:xfrm>
          <a:prstGeom prst="rect">
            <a:avLst/>
          </a:prstGeom>
          <a:noFill/>
        </p:spPr>
        <p:txBody>
          <a:bodyPr wrap="square" rtlCol="0">
            <a:spAutoFit/>
          </a:bodyPr>
          <a:lstStyle/>
          <a:p>
            <a:r>
              <a:rPr lang="en-CA" sz="5400" dirty="0"/>
              <a:t>helpdesk@nitha.com</a:t>
            </a:r>
          </a:p>
        </p:txBody>
      </p:sp>
      <p:sp>
        <p:nvSpPr>
          <p:cNvPr id="11" name="TextBox 10">
            <a:extLst>
              <a:ext uri="{FF2B5EF4-FFF2-40B4-BE49-F238E27FC236}">
                <a16:creationId xmlns:a16="http://schemas.microsoft.com/office/drawing/2014/main" id="{A407D3C2-1B0E-4004-85DE-0017032B2081}"/>
              </a:ext>
            </a:extLst>
          </p:cNvPr>
          <p:cNvSpPr txBox="1"/>
          <p:nvPr/>
        </p:nvSpPr>
        <p:spPr>
          <a:xfrm>
            <a:off x="3664817" y="3066004"/>
            <a:ext cx="5184576" cy="995209"/>
          </a:xfrm>
          <a:prstGeom prst="rect">
            <a:avLst/>
          </a:prstGeom>
          <a:noFill/>
        </p:spPr>
        <p:txBody>
          <a:bodyPr wrap="square" rtlCol="0">
            <a:spAutoFit/>
          </a:bodyPr>
          <a:lstStyle/>
          <a:p>
            <a:r>
              <a:rPr lang="en-CA" sz="5867" dirty="0"/>
              <a:t>1(306)953-5008</a:t>
            </a:r>
            <a:endParaRPr lang="en-CA" sz="5400" dirty="0"/>
          </a:p>
        </p:txBody>
      </p:sp>
    </p:spTree>
    <p:extLst>
      <p:ext uri="{BB962C8B-B14F-4D97-AF65-F5344CB8AC3E}">
        <p14:creationId xmlns:p14="http://schemas.microsoft.com/office/powerpoint/2010/main" val="1905254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D3B72C7-0E1B-4347-A3BD-37DF61660545}"/>
              </a:ext>
            </a:extLst>
          </p:cNvPr>
          <p:cNvPicPr>
            <a:picLocks noChangeAspect="1"/>
          </p:cNvPicPr>
          <p:nvPr/>
        </p:nvPicPr>
        <p:blipFill>
          <a:blip r:embed="rId3"/>
          <a:stretch>
            <a:fillRect/>
          </a:stretch>
        </p:blipFill>
        <p:spPr>
          <a:xfrm>
            <a:off x="3803238" y="1210996"/>
            <a:ext cx="8321042" cy="5493128"/>
          </a:xfrm>
          <a:prstGeom prst="rect">
            <a:avLst/>
          </a:prstGeom>
        </p:spPr>
      </p:pic>
      <p:sp>
        <p:nvSpPr>
          <p:cNvPr id="4" name="TextBox 3">
            <a:extLst>
              <a:ext uri="{FF2B5EF4-FFF2-40B4-BE49-F238E27FC236}">
                <a16:creationId xmlns:a16="http://schemas.microsoft.com/office/drawing/2014/main" id="{11CA2B6D-5235-43A7-B5D4-15CE977845F7}"/>
              </a:ext>
            </a:extLst>
          </p:cNvPr>
          <p:cNvSpPr txBox="1"/>
          <p:nvPr/>
        </p:nvSpPr>
        <p:spPr>
          <a:xfrm>
            <a:off x="190501" y="123825"/>
            <a:ext cx="2828924" cy="400110"/>
          </a:xfrm>
          <a:prstGeom prst="rect">
            <a:avLst/>
          </a:prstGeom>
          <a:solidFill>
            <a:schemeClr val="bg1"/>
          </a:solidFill>
          <a:effectLst>
            <a:glow rad="101600">
              <a:schemeClr val="accent6">
                <a:satMod val="175000"/>
                <a:alpha val="40000"/>
              </a:schemeClr>
            </a:glow>
            <a:softEdge rad="31750"/>
          </a:effectLst>
        </p:spPr>
        <p:txBody>
          <a:bodyPr wrap="square" rtlCol="0">
            <a:spAutoFit/>
          </a:bodyPr>
          <a:lstStyle/>
          <a:p>
            <a:pPr algn="ctr"/>
            <a:r>
              <a:rPr lang="en-CA" sz="2000" dirty="0"/>
              <a:t>Screen Layout – </a:t>
            </a:r>
            <a:r>
              <a:rPr lang="en-CA" sz="2000" b="1" dirty="0"/>
              <a:t>Titlebar</a:t>
            </a:r>
            <a:r>
              <a:rPr lang="en-CA" sz="2000" dirty="0"/>
              <a:t> </a:t>
            </a:r>
            <a:endParaRPr lang="en-GB" sz="2000" dirty="0"/>
          </a:p>
        </p:txBody>
      </p:sp>
      <p:sp>
        <p:nvSpPr>
          <p:cNvPr id="5" name="Rectangle 4">
            <a:extLst>
              <a:ext uri="{FF2B5EF4-FFF2-40B4-BE49-F238E27FC236}">
                <a16:creationId xmlns:a16="http://schemas.microsoft.com/office/drawing/2014/main" id="{2EFF6C21-22B3-439B-9C51-13094D5136A0}"/>
              </a:ext>
            </a:extLst>
          </p:cNvPr>
          <p:cNvSpPr/>
          <p:nvPr/>
        </p:nvSpPr>
        <p:spPr>
          <a:xfrm>
            <a:off x="3811553" y="1193324"/>
            <a:ext cx="8321040" cy="304389"/>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FADDB806-263E-476B-8830-741423B45C10}"/>
              </a:ext>
            </a:extLst>
          </p:cNvPr>
          <p:cNvSpPr txBox="1"/>
          <p:nvPr/>
        </p:nvSpPr>
        <p:spPr>
          <a:xfrm>
            <a:off x="5350617" y="126681"/>
            <a:ext cx="2114550" cy="369332"/>
          </a:xfrm>
          <a:prstGeom prst="rect">
            <a:avLst/>
          </a:prstGeom>
          <a:solidFill>
            <a:schemeClr val="accent4">
              <a:lumMod val="20000"/>
              <a:lumOff val="80000"/>
            </a:schemeClr>
          </a:solidFill>
          <a:ln w="19050">
            <a:solidFill>
              <a:schemeClr val="accent2"/>
            </a:solidFill>
          </a:ln>
        </p:spPr>
        <p:txBody>
          <a:bodyPr wrap="square" rtlCol="0">
            <a:spAutoFit/>
          </a:bodyPr>
          <a:lstStyle/>
          <a:p>
            <a:pPr algn="ctr"/>
            <a:r>
              <a:rPr lang="en-CA" dirty="0"/>
              <a:t>This is the Titlebar</a:t>
            </a:r>
            <a:endParaRPr lang="en-GB" dirty="0"/>
          </a:p>
        </p:txBody>
      </p:sp>
      <p:cxnSp>
        <p:nvCxnSpPr>
          <p:cNvPr id="8" name="Straight Arrow Connector 7">
            <a:extLst>
              <a:ext uri="{FF2B5EF4-FFF2-40B4-BE49-F238E27FC236}">
                <a16:creationId xmlns:a16="http://schemas.microsoft.com/office/drawing/2014/main" id="{C70ADE00-72DB-4D4D-9365-9CF92AD5CE7B}"/>
              </a:ext>
            </a:extLst>
          </p:cNvPr>
          <p:cNvCxnSpPr>
            <a:cxnSpLocks/>
          </p:cNvCxnSpPr>
          <p:nvPr/>
        </p:nvCxnSpPr>
        <p:spPr>
          <a:xfrm>
            <a:off x="7465167" y="504809"/>
            <a:ext cx="942233" cy="68171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1F90E01E-C439-442D-BAFF-7B149DEC8856}"/>
              </a:ext>
            </a:extLst>
          </p:cNvPr>
          <p:cNvSpPr txBox="1"/>
          <p:nvPr/>
        </p:nvSpPr>
        <p:spPr>
          <a:xfrm>
            <a:off x="67720" y="708265"/>
            <a:ext cx="4542971" cy="369332"/>
          </a:xfrm>
          <a:prstGeom prst="rect">
            <a:avLst/>
          </a:prstGeom>
          <a:solidFill>
            <a:schemeClr val="accent4">
              <a:lumMod val="20000"/>
              <a:lumOff val="80000"/>
            </a:schemeClr>
          </a:solidFill>
          <a:ln w="19050">
            <a:solidFill>
              <a:schemeClr val="accent2"/>
            </a:solidFill>
          </a:ln>
        </p:spPr>
        <p:txBody>
          <a:bodyPr wrap="square" rtlCol="0">
            <a:spAutoFit/>
          </a:bodyPr>
          <a:lstStyle/>
          <a:p>
            <a:r>
              <a:rPr lang="en-CA" dirty="0"/>
              <a:t>The </a:t>
            </a:r>
            <a:r>
              <a:rPr lang="en-CA" dirty="0" err="1"/>
              <a:t>Titlebar</a:t>
            </a:r>
            <a:r>
              <a:rPr lang="en-CA" dirty="0"/>
              <a:t> has are seven items of interest …</a:t>
            </a:r>
            <a:endParaRPr lang="en-GB" dirty="0"/>
          </a:p>
        </p:txBody>
      </p:sp>
      <p:sp>
        <p:nvSpPr>
          <p:cNvPr id="10" name="TextBox 9">
            <a:extLst>
              <a:ext uri="{FF2B5EF4-FFF2-40B4-BE49-F238E27FC236}">
                <a16:creationId xmlns:a16="http://schemas.microsoft.com/office/drawing/2014/main" id="{CFE79419-D3A9-4D94-B570-94A6233BF80B}"/>
              </a:ext>
            </a:extLst>
          </p:cNvPr>
          <p:cNvSpPr txBox="1"/>
          <p:nvPr/>
        </p:nvSpPr>
        <p:spPr>
          <a:xfrm>
            <a:off x="204734" y="1299158"/>
            <a:ext cx="1336200" cy="369332"/>
          </a:xfrm>
          <a:prstGeom prst="rect">
            <a:avLst/>
          </a:prstGeom>
          <a:solidFill>
            <a:schemeClr val="accent4">
              <a:lumMod val="20000"/>
              <a:lumOff val="80000"/>
            </a:schemeClr>
          </a:solidFill>
          <a:ln w="19050">
            <a:solidFill>
              <a:schemeClr val="accent2"/>
            </a:solidFill>
          </a:ln>
        </p:spPr>
        <p:txBody>
          <a:bodyPr wrap="square" rtlCol="0">
            <a:spAutoFit/>
          </a:bodyPr>
          <a:lstStyle/>
          <a:p>
            <a:r>
              <a:rPr lang="en-CA" dirty="0"/>
              <a:t>1.  AutoSave</a:t>
            </a:r>
            <a:endParaRPr lang="en-GB" dirty="0"/>
          </a:p>
        </p:txBody>
      </p:sp>
      <p:sp>
        <p:nvSpPr>
          <p:cNvPr id="11" name="Oval 10">
            <a:extLst>
              <a:ext uri="{FF2B5EF4-FFF2-40B4-BE49-F238E27FC236}">
                <a16:creationId xmlns:a16="http://schemas.microsoft.com/office/drawing/2014/main" id="{B82841BD-2909-43D0-8AF8-EF60C65DD607}"/>
              </a:ext>
            </a:extLst>
          </p:cNvPr>
          <p:cNvSpPr/>
          <p:nvPr/>
        </p:nvSpPr>
        <p:spPr>
          <a:xfrm>
            <a:off x="3867420" y="1202349"/>
            <a:ext cx="285350" cy="285092"/>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3" name="Straight Arrow Connector 12">
            <a:extLst>
              <a:ext uri="{FF2B5EF4-FFF2-40B4-BE49-F238E27FC236}">
                <a16:creationId xmlns:a16="http://schemas.microsoft.com/office/drawing/2014/main" id="{650EC523-1CBA-4A16-A91B-505152885E9A}"/>
              </a:ext>
            </a:extLst>
          </p:cNvPr>
          <p:cNvCxnSpPr>
            <a:cxnSpLocks/>
            <a:stCxn id="10" idx="3"/>
            <a:endCxn id="11" idx="2"/>
          </p:cNvCxnSpPr>
          <p:nvPr/>
        </p:nvCxnSpPr>
        <p:spPr>
          <a:xfrm flipV="1">
            <a:off x="1540934" y="1344895"/>
            <a:ext cx="2326486" cy="138929"/>
          </a:xfrm>
          <a:prstGeom prst="straightConnector1">
            <a:avLst/>
          </a:prstGeom>
          <a:ln w="19050">
            <a:gradFill flip="none" rotWithShape="1">
              <a:gsLst>
                <a:gs pos="0">
                  <a:schemeClr val="accent2"/>
                </a:gs>
                <a:gs pos="33000">
                  <a:srgbClr val="F4552A"/>
                </a:gs>
                <a:gs pos="64000">
                  <a:srgbClr val="F84426"/>
                </a:gs>
                <a:gs pos="100000">
                  <a:srgbClr val="FF0000"/>
                </a:gs>
              </a:gsLst>
              <a:lin ang="5400000" scaled="1"/>
              <a:tileRect/>
            </a:gradFill>
            <a:tailEnd type="triangle"/>
          </a:ln>
        </p:spPr>
        <p:style>
          <a:lnRef idx="1">
            <a:schemeClr val="accent1"/>
          </a:lnRef>
          <a:fillRef idx="0">
            <a:schemeClr val="accent1"/>
          </a:fillRef>
          <a:effectRef idx="0">
            <a:schemeClr val="accent1"/>
          </a:effectRef>
          <a:fontRef idx="minor">
            <a:schemeClr val="tx1"/>
          </a:fontRef>
        </p:style>
      </p:cxnSp>
      <p:sp>
        <p:nvSpPr>
          <p:cNvPr id="14" name="Oval 13">
            <a:extLst>
              <a:ext uri="{FF2B5EF4-FFF2-40B4-BE49-F238E27FC236}">
                <a16:creationId xmlns:a16="http://schemas.microsoft.com/office/drawing/2014/main" id="{4729BD8C-8AF2-4CEE-BBF7-58C5C4FE3B4B}"/>
              </a:ext>
            </a:extLst>
          </p:cNvPr>
          <p:cNvSpPr/>
          <p:nvPr/>
        </p:nvSpPr>
        <p:spPr>
          <a:xfrm>
            <a:off x="5548687" y="1167522"/>
            <a:ext cx="764410" cy="337336"/>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3405AB8F-68AF-43AE-A8ED-C565612CE5C3}"/>
              </a:ext>
            </a:extLst>
          </p:cNvPr>
          <p:cNvSpPr txBox="1"/>
          <p:nvPr/>
        </p:nvSpPr>
        <p:spPr>
          <a:xfrm>
            <a:off x="4958835" y="713293"/>
            <a:ext cx="2908427" cy="369332"/>
          </a:xfrm>
          <a:prstGeom prst="rect">
            <a:avLst/>
          </a:prstGeom>
          <a:solidFill>
            <a:schemeClr val="accent4">
              <a:lumMod val="20000"/>
              <a:lumOff val="80000"/>
            </a:schemeClr>
          </a:solidFill>
          <a:ln w="19050">
            <a:solidFill>
              <a:schemeClr val="accent2"/>
            </a:solidFill>
          </a:ln>
        </p:spPr>
        <p:txBody>
          <a:bodyPr wrap="square" rtlCol="0">
            <a:spAutoFit/>
          </a:bodyPr>
          <a:lstStyle/>
          <a:p>
            <a:pPr marL="342900" indent="-342900">
              <a:buFont typeface="+mj-lt"/>
              <a:buAutoNum type="arabicPeriod" startAt="3"/>
            </a:pPr>
            <a:r>
              <a:rPr lang="en-CA" dirty="0"/>
              <a:t>The name of the file.</a:t>
            </a:r>
            <a:endParaRPr lang="en-GB" dirty="0"/>
          </a:p>
        </p:txBody>
      </p:sp>
      <p:cxnSp>
        <p:nvCxnSpPr>
          <p:cNvPr id="17" name="Straight Arrow Connector 16">
            <a:extLst>
              <a:ext uri="{FF2B5EF4-FFF2-40B4-BE49-F238E27FC236}">
                <a16:creationId xmlns:a16="http://schemas.microsoft.com/office/drawing/2014/main" id="{B611EDD5-4166-4848-939B-108F441AACF3}"/>
              </a:ext>
            </a:extLst>
          </p:cNvPr>
          <p:cNvCxnSpPr>
            <a:cxnSpLocks/>
            <a:stCxn id="16" idx="2"/>
            <a:endCxn id="14" idx="0"/>
          </p:cNvCxnSpPr>
          <p:nvPr/>
        </p:nvCxnSpPr>
        <p:spPr>
          <a:xfrm flipH="1">
            <a:off x="5930892" y="1082625"/>
            <a:ext cx="482157" cy="84897"/>
          </a:xfrm>
          <a:prstGeom prst="straightConnector1">
            <a:avLst/>
          </a:prstGeom>
          <a:ln w="19050">
            <a:gradFill flip="none" rotWithShape="1">
              <a:gsLst>
                <a:gs pos="0">
                  <a:schemeClr val="accent2"/>
                </a:gs>
                <a:gs pos="33000">
                  <a:srgbClr val="F4552A"/>
                </a:gs>
                <a:gs pos="64000">
                  <a:srgbClr val="F84426"/>
                </a:gs>
                <a:gs pos="100000">
                  <a:srgbClr val="FF0000"/>
                </a:gs>
              </a:gsLst>
              <a:lin ang="5400000" scaled="1"/>
              <a:tileRect/>
            </a:gradFill>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6677D820-D0F6-4C72-8A7B-A3860C940113}"/>
              </a:ext>
            </a:extLst>
          </p:cNvPr>
          <p:cNvSpPr txBox="1"/>
          <p:nvPr/>
        </p:nvSpPr>
        <p:spPr>
          <a:xfrm>
            <a:off x="8008059" y="570427"/>
            <a:ext cx="2811912" cy="369332"/>
          </a:xfrm>
          <a:prstGeom prst="rect">
            <a:avLst/>
          </a:prstGeom>
          <a:solidFill>
            <a:schemeClr val="accent4">
              <a:lumMod val="20000"/>
              <a:lumOff val="80000"/>
            </a:schemeClr>
          </a:solidFill>
          <a:ln w="19050">
            <a:solidFill>
              <a:schemeClr val="accent2"/>
            </a:solidFill>
          </a:ln>
        </p:spPr>
        <p:txBody>
          <a:bodyPr wrap="square" rtlCol="0">
            <a:spAutoFit/>
          </a:bodyPr>
          <a:lstStyle/>
          <a:p>
            <a:pPr marL="342900" indent="-342900">
              <a:buFont typeface="+mj-lt"/>
              <a:buAutoNum type="arabicPeriod" startAt="5"/>
            </a:pPr>
            <a:r>
              <a:rPr lang="en-CA" dirty="0"/>
              <a:t>Account name &amp; access.</a:t>
            </a:r>
            <a:endParaRPr lang="en-GB" dirty="0"/>
          </a:p>
        </p:txBody>
      </p:sp>
      <p:cxnSp>
        <p:nvCxnSpPr>
          <p:cNvPr id="21" name="Straight Arrow Connector 20">
            <a:extLst>
              <a:ext uri="{FF2B5EF4-FFF2-40B4-BE49-F238E27FC236}">
                <a16:creationId xmlns:a16="http://schemas.microsoft.com/office/drawing/2014/main" id="{830CBF6A-E2EC-4C18-ADBA-BB310CCD679E}"/>
              </a:ext>
            </a:extLst>
          </p:cNvPr>
          <p:cNvCxnSpPr>
            <a:cxnSpLocks/>
            <a:stCxn id="20" idx="2"/>
            <a:endCxn id="24" idx="0"/>
          </p:cNvCxnSpPr>
          <p:nvPr/>
        </p:nvCxnSpPr>
        <p:spPr>
          <a:xfrm>
            <a:off x="9414015" y="939759"/>
            <a:ext cx="823299" cy="222311"/>
          </a:xfrm>
          <a:prstGeom prst="straightConnector1">
            <a:avLst/>
          </a:prstGeom>
          <a:ln w="19050">
            <a:gradFill flip="none" rotWithShape="1">
              <a:gsLst>
                <a:gs pos="0">
                  <a:schemeClr val="accent2"/>
                </a:gs>
                <a:gs pos="33000">
                  <a:srgbClr val="F4552A"/>
                </a:gs>
                <a:gs pos="64000">
                  <a:srgbClr val="F84426"/>
                </a:gs>
                <a:gs pos="100000">
                  <a:srgbClr val="FF0000"/>
                </a:gs>
              </a:gsLst>
              <a:lin ang="5400000" scaled="1"/>
              <a:tileRect/>
            </a:gradFill>
            <a:tailEnd type="triangle"/>
          </a:ln>
        </p:spPr>
        <p:style>
          <a:lnRef idx="1">
            <a:schemeClr val="accent1"/>
          </a:lnRef>
          <a:fillRef idx="0">
            <a:schemeClr val="accent1"/>
          </a:fillRef>
          <a:effectRef idx="0">
            <a:schemeClr val="accent1"/>
          </a:effectRef>
          <a:fontRef idx="minor">
            <a:schemeClr val="tx1"/>
          </a:fontRef>
        </p:style>
      </p:cxnSp>
      <p:sp>
        <p:nvSpPr>
          <p:cNvPr id="24" name="Oval 23">
            <a:extLst>
              <a:ext uri="{FF2B5EF4-FFF2-40B4-BE49-F238E27FC236}">
                <a16:creationId xmlns:a16="http://schemas.microsoft.com/office/drawing/2014/main" id="{F7AA7CB1-3541-4A8C-B044-AB14F479D20D}"/>
              </a:ext>
            </a:extLst>
          </p:cNvPr>
          <p:cNvSpPr/>
          <p:nvPr/>
        </p:nvSpPr>
        <p:spPr>
          <a:xfrm>
            <a:off x="9727601" y="1162070"/>
            <a:ext cx="1019425" cy="369332"/>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TextBox 29">
            <a:extLst>
              <a:ext uri="{FF2B5EF4-FFF2-40B4-BE49-F238E27FC236}">
                <a16:creationId xmlns:a16="http://schemas.microsoft.com/office/drawing/2014/main" id="{D3BF362D-F137-45B6-973E-7A37AEC0C923}"/>
              </a:ext>
            </a:extLst>
          </p:cNvPr>
          <p:cNvSpPr txBox="1"/>
          <p:nvPr/>
        </p:nvSpPr>
        <p:spPr>
          <a:xfrm>
            <a:off x="9796359" y="123825"/>
            <a:ext cx="2205140" cy="369332"/>
          </a:xfrm>
          <a:prstGeom prst="rect">
            <a:avLst/>
          </a:prstGeom>
          <a:solidFill>
            <a:schemeClr val="accent4">
              <a:lumMod val="20000"/>
              <a:lumOff val="80000"/>
            </a:schemeClr>
          </a:solidFill>
          <a:ln w="19050">
            <a:solidFill>
              <a:schemeClr val="accent2"/>
            </a:solidFill>
          </a:ln>
        </p:spPr>
        <p:txBody>
          <a:bodyPr wrap="square" rtlCol="0">
            <a:spAutoFit/>
          </a:bodyPr>
          <a:lstStyle/>
          <a:p>
            <a:pPr marL="342900" indent="-342900">
              <a:buFont typeface="+mj-lt"/>
              <a:buAutoNum type="arabicPeriod" startAt="6"/>
            </a:pPr>
            <a:r>
              <a:rPr lang="en-CA" dirty="0"/>
              <a:t>Ribbon state.</a:t>
            </a:r>
            <a:endParaRPr lang="en-GB" dirty="0"/>
          </a:p>
        </p:txBody>
      </p:sp>
      <p:cxnSp>
        <p:nvCxnSpPr>
          <p:cNvPr id="31" name="Straight Arrow Connector 30">
            <a:extLst>
              <a:ext uri="{FF2B5EF4-FFF2-40B4-BE49-F238E27FC236}">
                <a16:creationId xmlns:a16="http://schemas.microsoft.com/office/drawing/2014/main" id="{0A83830D-8D22-443A-A3B2-C295C334C77E}"/>
              </a:ext>
            </a:extLst>
          </p:cNvPr>
          <p:cNvCxnSpPr>
            <a:cxnSpLocks/>
            <a:endCxn id="32" idx="0"/>
          </p:cNvCxnSpPr>
          <p:nvPr/>
        </p:nvCxnSpPr>
        <p:spPr>
          <a:xfrm flipH="1">
            <a:off x="10878162" y="471074"/>
            <a:ext cx="536605" cy="719346"/>
          </a:xfrm>
          <a:prstGeom prst="straightConnector1">
            <a:avLst/>
          </a:prstGeom>
          <a:ln w="19050">
            <a:gradFill flip="none" rotWithShape="1">
              <a:gsLst>
                <a:gs pos="0">
                  <a:schemeClr val="accent2"/>
                </a:gs>
                <a:gs pos="33000">
                  <a:srgbClr val="F4552A"/>
                </a:gs>
                <a:gs pos="64000">
                  <a:srgbClr val="F84426"/>
                </a:gs>
                <a:gs pos="100000">
                  <a:srgbClr val="FF0000"/>
                </a:gs>
              </a:gsLst>
              <a:lin ang="5400000" scaled="1"/>
              <a:tileRect/>
            </a:gradFill>
            <a:tailEnd type="triangle"/>
          </a:ln>
        </p:spPr>
        <p:style>
          <a:lnRef idx="1">
            <a:schemeClr val="accent1"/>
          </a:lnRef>
          <a:fillRef idx="0">
            <a:schemeClr val="accent1"/>
          </a:fillRef>
          <a:effectRef idx="0">
            <a:schemeClr val="accent1"/>
          </a:effectRef>
          <a:fontRef idx="minor">
            <a:schemeClr val="tx1"/>
          </a:fontRef>
        </p:style>
      </p:cxnSp>
      <p:sp>
        <p:nvSpPr>
          <p:cNvPr id="32" name="Oval 31">
            <a:extLst>
              <a:ext uri="{FF2B5EF4-FFF2-40B4-BE49-F238E27FC236}">
                <a16:creationId xmlns:a16="http://schemas.microsoft.com/office/drawing/2014/main" id="{4043ACFC-526E-4D3D-B9EC-8AF4F8F11176}"/>
              </a:ext>
            </a:extLst>
          </p:cNvPr>
          <p:cNvSpPr/>
          <p:nvPr/>
        </p:nvSpPr>
        <p:spPr>
          <a:xfrm>
            <a:off x="10787076" y="1190420"/>
            <a:ext cx="182171" cy="353864"/>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Oval 37">
            <a:extLst>
              <a:ext uri="{FF2B5EF4-FFF2-40B4-BE49-F238E27FC236}">
                <a16:creationId xmlns:a16="http://schemas.microsoft.com/office/drawing/2014/main" id="{9408C877-E78A-423B-B6F5-FB038B3030EB}"/>
              </a:ext>
            </a:extLst>
          </p:cNvPr>
          <p:cNvSpPr/>
          <p:nvPr/>
        </p:nvSpPr>
        <p:spPr>
          <a:xfrm>
            <a:off x="11092552" y="1153757"/>
            <a:ext cx="1037283" cy="369332"/>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TextBox 38">
            <a:extLst>
              <a:ext uri="{FF2B5EF4-FFF2-40B4-BE49-F238E27FC236}">
                <a16:creationId xmlns:a16="http://schemas.microsoft.com/office/drawing/2014/main" id="{2A31C7FD-0218-435C-A522-258B03AB5DDD}"/>
              </a:ext>
            </a:extLst>
          </p:cNvPr>
          <p:cNvSpPr txBox="1"/>
          <p:nvPr/>
        </p:nvSpPr>
        <p:spPr>
          <a:xfrm>
            <a:off x="7348151" y="3940849"/>
            <a:ext cx="4720281" cy="369332"/>
          </a:xfrm>
          <a:prstGeom prst="rect">
            <a:avLst/>
          </a:prstGeom>
          <a:solidFill>
            <a:schemeClr val="accent4">
              <a:lumMod val="20000"/>
              <a:lumOff val="80000"/>
            </a:schemeClr>
          </a:solidFill>
          <a:ln w="19050">
            <a:solidFill>
              <a:schemeClr val="accent2"/>
            </a:solidFill>
          </a:ln>
        </p:spPr>
        <p:txBody>
          <a:bodyPr wrap="square" rtlCol="0">
            <a:spAutoFit/>
          </a:bodyPr>
          <a:lstStyle/>
          <a:p>
            <a:pPr marL="342900" indent="-342900">
              <a:buFont typeface="+mj-lt"/>
              <a:buAutoNum type="arabicPeriod" startAt="7"/>
            </a:pPr>
            <a:r>
              <a:rPr lang="en-CA" dirty="0"/>
              <a:t>Minimize, Maximize/Restore, Close Window</a:t>
            </a:r>
            <a:endParaRPr lang="en-GB" dirty="0"/>
          </a:p>
        </p:txBody>
      </p:sp>
      <p:cxnSp>
        <p:nvCxnSpPr>
          <p:cNvPr id="40" name="Straight Arrow Connector 39">
            <a:extLst>
              <a:ext uri="{FF2B5EF4-FFF2-40B4-BE49-F238E27FC236}">
                <a16:creationId xmlns:a16="http://schemas.microsoft.com/office/drawing/2014/main" id="{6780CFE8-9E51-4AEA-A0DA-3EE34F33EC39}"/>
              </a:ext>
            </a:extLst>
          </p:cNvPr>
          <p:cNvCxnSpPr>
            <a:cxnSpLocks/>
            <a:stCxn id="39" idx="0"/>
            <a:endCxn id="38" idx="4"/>
          </p:cNvCxnSpPr>
          <p:nvPr/>
        </p:nvCxnSpPr>
        <p:spPr>
          <a:xfrm flipV="1">
            <a:off x="9708292" y="1523089"/>
            <a:ext cx="1902902" cy="2417760"/>
          </a:xfrm>
          <a:prstGeom prst="straightConnector1">
            <a:avLst/>
          </a:prstGeom>
          <a:ln w="19050">
            <a:gradFill flip="none" rotWithShape="1">
              <a:gsLst>
                <a:gs pos="0">
                  <a:schemeClr val="accent2"/>
                </a:gs>
                <a:gs pos="33000">
                  <a:srgbClr val="F4552A"/>
                </a:gs>
                <a:gs pos="64000">
                  <a:srgbClr val="F84426"/>
                </a:gs>
                <a:gs pos="100000">
                  <a:srgbClr val="FF0000"/>
                </a:gs>
              </a:gsLst>
              <a:lin ang="5400000" scaled="1"/>
              <a:tileRect/>
            </a:gradFill>
            <a:tailEnd type="triangle"/>
          </a:ln>
        </p:spPr>
        <p:style>
          <a:lnRef idx="1">
            <a:schemeClr val="accent1"/>
          </a:lnRef>
          <a:fillRef idx="0">
            <a:schemeClr val="accent1"/>
          </a:fillRef>
          <a:effectRef idx="0">
            <a:schemeClr val="accent1"/>
          </a:effectRef>
          <a:fontRef idx="minor">
            <a:schemeClr val="tx1"/>
          </a:fontRef>
        </p:style>
      </p:cxnSp>
      <p:sp>
        <p:nvSpPr>
          <p:cNvPr id="46" name="TextBox 45">
            <a:extLst>
              <a:ext uri="{FF2B5EF4-FFF2-40B4-BE49-F238E27FC236}">
                <a16:creationId xmlns:a16="http://schemas.microsoft.com/office/drawing/2014/main" id="{50018B47-EB74-4029-8A92-9ED782DD00AB}"/>
              </a:ext>
            </a:extLst>
          </p:cNvPr>
          <p:cNvSpPr txBox="1"/>
          <p:nvPr/>
        </p:nvSpPr>
        <p:spPr>
          <a:xfrm>
            <a:off x="204733" y="3107871"/>
            <a:ext cx="2908427" cy="369332"/>
          </a:xfrm>
          <a:prstGeom prst="rect">
            <a:avLst/>
          </a:prstGeom>
          <a:solidFill>
            <a:schemeClr val="accent4">
              <a:lumMod val="20000"/>
              <a:lumOff val="80000"/>
            </a:schemeClr>
          </a:solidFill>
          <a:ln w="19050">
            <a:solidFill>
              <a:schemeClr val="accent2"/>
            </a:solidFill>
          </a:ln>
        </p:spPr>
        <p:txBody>
          <a:bodyPr wrap="square" rtlCol="0">
            <a:spAutoFit/>
          </a:bodyPr>
          <a:lstStyle/>
          <a:p>
            <a:r>
              <a:rPr lang="en-CA" dirty="0"/>
              <a:t>4.  The Search Bar.</a:t>
            </a:r>
            <a:endParaRPr lang="en-GB" dirty="0"/>
          </a:p>
        </p:txBody>
      </p:sp>
      <p:cxnSp>
        <p:nvCxnSpPr>
          <p:cNvPr id="47" name="Straight Arrow Connector 46">
            <a:extLst>
              <a:ext uri="{FF2B5EF4-FFF2-40B4-BE49-F238E27FC236}">
                <a16:creationId xmlns:a16="http://schemas.microsoft.com/office/drawing/2014/main" id="{63EA858A-5583-4B4E-A8C0-86DC68A5C2FF}"/>
              </a:ext>
            </a:extLst>
          </p:cNvPr>
          <p:cNvCxnSpPr>
            <a:cxnSpLocks/>
            <a:stCxn id="46" idx="3"/>
            <a:endCxn id="49" idx="1"/>
          </p:cNvCxnSpPr>
          <p:nvPr/>
        </p:nvCxnSpPr>
        <p:spPr>
          <a:xfrm flipV="1">
            <a:off x="3113160" y="1346076"/>
            <a:ext cx="3782276" cy="1946461"/>
          </a:xfrm>
          <a:prstGeom prst="straightConnector1">
            <a:avLst/>
          </a:prstGeom>
          <a:ln w="19050">
            <a:gradFill flip="none" rotWithShape="1">
              <a:gsLst>
                <a:gs pos="0">
                  <a:schemeClr val="accent2"/>
                </a:gs>
                <a:gs pos="33000">
                  <a:srgbClr val="F4552A"/>
                </a:gs>
                <a:gs pos="64000">
                  <a:srgbClr val="F84426"/>
                </a:gs>
                <a:gs pos="100000">
                  <a:srgbClr val="FF0000"/>
                </a:gs>
              </a:gsLst>
              <a:lin ang="5400000" scaled="1"/>
              <a:tileRect/>
            </a:gradFill>
            <a:tailEnd type="triangle"/>
          </a:ln>
        </p:spPr>
        <p:style>
          <a:lnRef idx="1">
            <a:schemeClr val="accent1"/>
          </a:lnRef>
          <a:fillRef idx="0">
            <a:schemeClr val="accent1"/>
          </a:fillRef>
          <a:effectRef idx="0">
            <a:schemeClr val="accent1"/>
          </a:effectRef>
          <a:fontRef idx="minor">
            <a:schemeClr val="tx1"/>
          </a:fontRef>
        </p:style>
      </p:cxnSp>
      <p:sp>
        <p:nvSpPr>
          <p:cNvPr id="49" name="Rectangle 48">
            <a:extLst>
              <a:ext uri="{FF2B5EF4-FFF2-40B4-BE49-F238E27FC236}">
                <a16:creationId xmlns:a16="http://schemas.microsoft.com/office/drawing/2014/main" id="{A5622F69-B5EB-4A71-B76B-2C86A8E21FB8}"/>
              </a:ext>
            </a:extLst>
          </p:cNvPr>
          <p:cNvSpPr/>
          <p:nvPr/>
        </p:nvSpPr>
        <p:spPr>
          <a:xfrm>
            <a:off x="6895436" y="1231087"/>
            <a:ext cx="2310063" cy="229978"/>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8" name="Slide Number Placeholder 2">
            <a:extLst>
              <a:ext uri="{FF2B5EF4-FFF2-40B4-BE49-F238E27FC236}">
                <a16:creationId xmlns:a16="http://schemas.microsoft.com/office/drawing/2014/main" id="{AE7B66BE-9BFF-420E-B3FB-86A51C057947}"/>
              </a:ext>
            </a:extLst>
          </p:cNvPr>
          <p:cNvSpPr txBox="1">
            <a:spLocks/>
          </p:cNvSpPr>
          <p:nvPr/>
        </p:nvSpPr>
        <p:spPr>
          <a:xfrm>
            <a:off x="0" y="6601812"/>
            <a:ext cx="697761" cy="239326"/>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tx1"/>
                </a:solidFill>
              </a:rPr>
              <a:t>Slide </a:t>
            </a:r>
            <a:fld id="{C662AB10-2557-4585-9AB3-331B34F2A8FA}" type="slidenum">
              <a:rPr lang="en-GB" smtClean="0">
                <a:solidFill>
                  <a:schemeClr val="tx1"/>
                </a:solidFill>
              </a:rPr>
              <a:pPr/>
              <a:t>4</a:t>
            </a:fld>
            <a:endParaRPr lang="en-GB" dirty="0">
              <a:solidFill>
                <a:schemeClr val="tx1"/>
              </a:solidFill>
            </a:endParaRPr>
          </a:p>
        </p:txBody>
      </p:sp>
      <p:sp>
        <p:nvSpPr>
          <p:cNvPr id="33" name="TextBox 32">
            <a:extLst>
              <a:ext uri="{FF2B5EF4-FFF2-40B4-BE49-F238E27FC236}">
                <a16:creationId xmlns:a16="http://schemas.microsoft.com/office/drawing/2014/main" id="{87EB924C-18C0-4516-AE1C-C31FD5BCEA4D}"/>
              </a:ext>
            </a:extLst>
          </p:cNvPr>
          <p:cNvSpPr txBox="1"/>
          <p:nvPr/>
        </p:nvSpPr>
        <p:spPr>
          <a:xfrm>
            <a:off x="204733" y="2085903"/>
            <a:ext cx="2908427" cy="369332"/>
          </a:xfrm>
          <a:prstGeom prst="rect">
            <a:avLst/>
          </a:prstGeom>
          <a:solidFill>
            <a:schemeClr val="accent4">
              <a:lumMod val="20000"/>
              <a:lumOff val="80000"/>
            </a:schemeClr>
          </a:solidFill>
          <a:ln w="19050">
            <a:solidFill>
              <a:schemeClr val="accent2"/>
            </a:solidFill>
          </a:ln>
        </p:spPr>
        <p:txBody>
          <a:bodyPr wrap="square" rtlCol="0">
            <a:spAutoFit/>
          </a:bodyPr>
          <a:lstStyle/>
          <a:p>
            <a:pPr marL="342900" indent="-342900">
              <a:buFont typeface="+mj-lt"/>
              <a:buAutoNum type="arabicPeriod" startAt="2"/>
            </a:pPr>
            <a:r>
              <a:rPr lang="en-CA" dirty="0"/>
              <a:t>Quick Launch Toolbar</a:t>
            </a:r>
            <a:endParaRPr lang="en-GB" dirty="0"/>
          </a:p>
        </p:txBody>
      </p:sp>
      <p:cxnSp>
        <p:nvCxnSpPr>
          <p:cNvPr id="34" name="Straight Arrow Connector 33">
            <a:extLst>
              <a:ext uri="{FF2B5EF4-FFF2-40B4-BE49-F238E27FC236}">
                <a16:creationId xmlns:a16="http://schemas.microsoft.com/office/drawing/2014/main" id="{4A392E03-E60E-4D3C-8B87-775098C7CB53}"/>
              </a:ext>
            </a:extLst>
          </p:cNvPr>
          <p:cNvCxnSpPr>
            <a:cxnSpLocks/>
            <a:stCxn id="33" idx="3"/>
            <a:endCxn id="35" idx="4"/>
          </p:cNvCxnSpPr>
          <p:nvPr/>
        </p:nvCxnSpPr>
        <p:spPr>
          <a:xfrm flipV="1">
            <a:off x="3113160" y="1481935"/>
            <a:ext cx="1471061" cy="788634"/>
          </a:xfrm>
          <a:prstGeom prst="straightConnector1">
            <a:avLst/>
          </a:prstGeom>
          <a:ln w="19050">
            <a:gradFill flip="none" rotWithShape="1">
              <a:gsLst>
                <a:gs pos="0">
                  <a:schemeClr val="accent2"/>
                </a:gs>
                <a:gs pos="33000">
                  <a:srgbClr val="F4552A"/>
                </a:gs>
                <a:gs pos="64000">
                  <a:srgbClr val="F84426"/>
                </a:gs>
                <a:gs pos="100000">
                  <a:srgbClr val="FF0000"/>
                </a:gs>
              </a:gsLst>
              <a:lin ang="5400000" scaled="1"/>
              <a:tileRect/>
            </a:gradFill>
            <a:tailEnd type="triangle"/>
          </a:ln>
        </p:spPr>
        <p:style>
          <a:lnRef idx="1">
            <a:schemeClr val="accent1"/>
          </a:lnRef>
          <a:fillRef idx="0">
            <a:schemeClr val="accent1"/>
          </a:fillRef>
          <a:effectRef idx="0">
            <a:schemeClr val="accent1"/>
          </a:effectRef>
          <a:fontRef idx="minor">
            <a:schemeClr val="tx1"/>
          </a:fontRef>
        </p:style>
      </p:cxnSp>
      <p:sp>
        <p:nvSpPr>
          <p:cNvPr id="35" name="Oval 34">
            <a:extLst>
              <a:ext uri="{FF2B5EF4-FFF2-40B4-BE49-F238E27FC236}">
                <a16:creationId xmlns:a16="http://schemas.microsoft.com/office/drawing/2014/main" id="{8BF132BF-64AD-4968-824D-93E46F496541}"/>
              </a:ext>
            </a:extLst>
          </p:cNvPr>
          <p:cNvSpPr/>
          <p:nvPr/>
        </p:nvSpPr>
        <p:spPr>
          <a:xfrm>
            <a:off x="4134771" y="1187317"/>
            <a:ext cx="898899" cy="294618"/>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87874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par>
                                <p:cTn id="8" presetID="9" presetClass="entr" presetSubtype="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dissolve">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9"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0-#ppt_w/2"/>
                                          </p:val>
                                        </p:tav>
                                        <p:tav tm="100000">
                                          <p:val>
                                            <p:strVal val="#ppt_x"/>
                                          </p:val>
                                        </p:tav>
                                      </p:tavLst>
                                    </p:anim>
                                    <p:anim calcmode="lin" valueType="num">
                                      <p:cBhvr additive="base">
                                        <p:cTn id="16" dur="500" fill="hold"/>
                                        <p:tgtEl>
                                          <p:spTgt spid="6"/>
                                        </p:tgtEl>
                                        <p:attrNameLst>
                                          <p:attrName>ppt_y</p:attrName>
                                        </p:attrNameLst>
                                      </p:cBhvr>
                                      <p:tavLst>
                                        <p:tav tm="0">
                                          <p:val>
                                            <p:strVal val="0-#ppt_h/2"/>
                                          </p:val>
                                        </p:tav>
                                        <p:tav tm="100000">
                                          <p:val>
                                            <p:strVal val="#ppt_y"/>
                                          </p:val>
                                        </p:tav>
                                      </p:tavLst>
                                    </p:anim>
                                  </p:childTnLst>
                                </p:cTn>
                              </p:par>
                            </p:childTnLst>
                          </p:cTn>
                        </p:par>
                        <p:par>
                          <p:cTn id="17" fill="hold">
                            <p:stCondLst>
                              <p:cond delay="500"/>
                            </p:stCondLst>
                            <p:childTnLst>
                              <p:par>
                                <p:cTn id="18" presetID="22" presetClass="entr" presetSubtype="1" fill="hold" nodeType="after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up)">
                                      <p:cBhvr>
                                        <p:cTn id="20" dur="500"/>
                                        <p:tgtEl>
                                          <p:spTgt spid="8"/>
                                        </p:tgtEl>
                                      </p:cBhvr>
                                    </p:animEffect>
                                  </p:childTnLst>
                                </p:cTn>
                              </p:par>
                            </p:childTnLst>
                          </p:cTn>
                        </p:par>
                        <p:par>
                          <p:cTn id="21" fill="hold">
                            <p:stCondLst>
                              <p:cond delay="1000"/>
                            </p:stCondLst>
                            <p:childTnLst>
                              <p:par>
                                <p:cTn id="22" presetID="22" presetClass="entr" presetSubtype="1" fill="hold" grpId="0" nodeType="after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wipe(up)">
                                      <p:cBhvr>
                                        <p:cTn id="24" dur="5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xit" presetSubtype="4" fill="hold" grpId="1" nodeType="clickEffect">
                                  <p:stCondLst>
                                    <p:cond delay="0"/>
                                  </p:stCondLst>
                                  <p:childTnLst>
                                    <p:animEffect transition="out" filter="wipe(down)">
                                      <p:cBhvr>
                                        <p:cTn id="28" dur="500"/>
                                        <p:tgtEl>
                                          <p:spTgt spid="5"/>
                                        </p:tgtEl>
                                      </p:cBhvr>
                                    </p:animEffect>
                                    <p:set>
                                      <p:cBhvr>
                                        <p:cTn id="29" dur="1" fill="hold">
                                          <p:stCondLst>
                                            <p:cond delay="499"/>
                                          </p:stCondLst>
                                        </p:cTn>
                                        <p:tgtEl>
                                          <p:spTgt spid="5"/>
                                        </p:tgtEl>
                                        <p:attrNameLst>
                                          <p:attrName>style.visibility</p:attrName>
                                        </p:attrNameLst>
                                      </p:cBhvr>
                                      <p:to>
                                        <p:strVal val="hidden"/>
                                      </p:to>
                                    </p:set>
                                  </p:childTnLst>
                                </p:cTn>
                              </p:par>
                            </p:childTnLst>
                          </p:cTn>
                        </p:par>
                        <p:par>
                          <p:cTn id="30" fill="hold">
                            <p:stCondLst>
                              <p:cond delay="500"/>
                            </p:stCondLst>
                            <p:childTnLst>
                              <p:par>
                                <p:cTn id="31" presetID="22" presetClass="exit" presetSubtype="4" fill="hold" nodeType="afterEffect">
                                  <p:stCondLst>
                                    <p:cond delay="0"/>
                                  </p:stCondLst>
                                  <p:childTnLst>
                                    <p:animEffect transition="out" filter="wipe(down)">
                                      <p:cBhvr>
                                        <p:cTn id="32" dur="500"/>
                                        <p:tgtEl>
                                          <p:spTgt spid="8"/>
                                        </p:tgtEl>
                                      </p:cBhvr>
                                    </p:animEffect>
                                    <p:set>
                                      <p:cBhvr>
                                        <p:cTn id="33" dur="1" fill="hold">
                                          <p:stCondLst>
                                            <p:cond delay="499"/>
                                          </p:stCondLst>
                                        </p:cTn>
                                        <p:tgtEl>
                                          <p:spTgt spid="8"/>
                                        </p:tgtEl>
                                        <p:attrNameLst>
                                          <p:attrName>style.visibility</p:attrName>
                                        </p:attrNameLst>
                                      </p:cBhvr>
                                      <p:to>
                                        <p:strVal val="hidden"/>
                                      </p:to>
                                    </p:set>
                                  </p:childTnLst>
                                </p:cTn>
                              </p:par>
                            </p:childTnLst>
                          </p:cTn>
                        </p:par>
                        <p:par>
                          <p:cTn id="34" fill="hold">
                            <p:stCondLst>
                              <p:cond delay="1000"/>
                            </p:stCondLst>
                            <p:childTnLst>
                              <p:par>
                                <p:cTn id="35" presetID="2" presetClass="exit" presetSubtype="9" fill="hold" grpId="1" nodeType="afterEffect">
                                  <p:stCondLst>
                                    <p:cond delay="0"/>
                                  </p:stCondLst>
                                  <p:childTnLst>
                                    <p:anim calcmode="lin" valueType="num">
                                      <p:cBhvr additive="base">
                                        <p:cTn id="36" dur="500"/>
                                        <p:tgtEl>
                                          <p:spTgt spid="6"/>
                                        </p:tgtEl>
                                        <p:attrNameLst>
                                          <p:attrName>ppt_x</p:attrName>
                                        </p:attrNameLst>
                                      </p:cBhvr>
                                      <p:tavLst>
                                        <p:tav tm="0">
                                          <p:val>
                                            <p:strVal val="ppt_x"/>
                                          </p:val>
                                        </p:tav>
                                        <p:tav tm="100000">
                                          <p:val>
                                            <p:strVal val="0-ppt_w/2"/>
                                          </p:val>
                                        </p:tav>
                                      </p:tavLst>
                                    </p:anim>
                                    <p:anim calcmode="lin" valueType="num">
                                      <p:cBhvr additive="base">
                                        <p:cTn id="37" dur="500"/>
                                        <p:tgtEl>
                                          <p:spTgt spid="6"/>
                                        </p:tgtEl>
                                        <p:attrNameLst>
                                          <p:attrName>ppt_y</p:attrName>
                                        </p:attrNameLst>
                                      </p:cBhvr>
                                      <p:tavLst>
                                        <p:tav tm="0">
                                          <p:val>
                                            <p:strVal val="ppt_y"/>
                                          </p:val>
                                        </p:tav>
                                        <p:tav tm="100000">
                                          <p:val>
                                            <p:strVal val="0-ppt_h/2"/>
                                          </p:val>
                                        </p:tav>
                                      </p:tavLst>
                                    </p:anim>
                                    <p:set>
                                      <p:cBhvr>
                                        <p:cTn id="38" dur="1" fill="hold">
                                          <p:stCondLst>
                                            <p:cond delay="499"/>
                                          </p:stCondLst>
                                        </p:cTn>
                                        <p:tgtEl>
                                          <p:spTgt spid="6"/>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anim calcmode="lin" valueType="num">
                                      <p:cBhvr additive="base">
                                        <p:cTn id="43" dur="500" fill="hold"/>
                                        <p:tgtEl>
                                          <p:spTgt spid="9"/>
                                        </p:tgtEl>
                                        <p:attrNameLst>
                                          <p:attrName>ppt_x</p:attrName>
                                        </p:attrNameLst>
                                      </p:cBhvr>
                                      <p:tavLst>
                                        <p:tav tm="0">
                                          <p:val>
                                            <p:strVal val="0-#ppt_w/2"/>
                                          </p:val>
                                        </p:tav>
                                        <p:tav tm="100000">
                                          <p:val>
                                            <p:strVal val="#ppt_x"/>
                                          </p:val>
                                        </p:tav>
                                      </p:tavLst>
                                    </p:anim>
                                    <p:anim calcmode="lin" valueType="num">
                                      <p:cBhvr additive="base">
                                        <p:cTn id="44"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10"/>
                                        </p:tgtEl>
                                        <p:attrNameLst>
                                          <p:attrName>style.visibility</p:attrName>
                                        </p:attrNameLst>
                                      </p:cBhvr>
                                      <p:to>
                                        <p:strVal val="visible"/>
                                      </p:to>
                                    </p:set>
                                    <p:anim calcmode="lin" valueType="num">
                                      <p:cBhvr additive="base">
                                        <p:cTn id="49" dur="500" fill="hold"/>
                                        <p:tgtEl>
                                          <p:spTgt spid="10"/>
                                        </p:tgtEl>
                                        <p:attrNameLst>
                                          <p:attrName>ppt_x</p:attrName>
                                        </p:attrNameLst>
                                      </p:cBhvr>
                                      <p:tavLst>
                                        <p:tav tm="0">
                                          <p:val>
                                            <p:strVal val="0-#ppt_w/2"/>
                                          </p:val>
                                        </p:tav>
                                        <p:tav tm="100000">
                                          <p:val>
                                            <p:strVal val="#ppt_x"/>
                                          </p:val>
                                        </p:tav>
                                      </p:tavLst>
                                    </p:anim>
                                    <p:anim calcmode="lin" valueType="num">
                                      <p:cBhvr additive="base">
                                        <p:cTn id="50" dur="500" fill="hold"/>
                                        <p:tgtEl>
                                          <p:spTgt spid="10"/>
                                        </p:tgtEl>
                                        <p:attrNameLst>
                                          <p:attrName>ppt_y</p:attrName>
                                        </p:attrNameLst>
                                      </p:cBhvr>
                                      <p:tavLst>
                                        <p:tav tm="0">
                                          <p:val>
                                            <p:strVal val="#ppt_y"/>
                                          </p:val>
                                        </p:tav>
                                        <p:tav tm="100000">
                                          <p:val>
                                            <p:strVal val="#ppt_y"/>
                                          </p:val>
                                        </p:tav>
                                      </p:tavLst>
                                    </p:anim>
                                  </p:childTnLst>
                                </p:cTn>
                              </p:par>
                            </p:childTnLst>
                          </p:cTn>
                        </p:par>
                        <p:par>
                          <p:cTn id="51" fill="hold">
                            <p:stCondLst>
                              <p:cond delay="500"/>
                            </p:stCondLst>
                            <p:childTnLst>
                              <p:par>
                                <p:cTn id="52" presetID="22" presetClass="entr" presetSubtype="8" fill="hold" nodeType="afterEffect">
                                  <p:stCondLst>
                                    <p:cond delay="0"/>
                                  </p:stCondLst>
                                  <p:childTnLst>
                                    <p:set>
                                      <p:cBhvr>
                                        <p:cTn id="53" dur="1" fill="hold">
                                          <p:stCondLst>
                                            <p:cond delay="0"/>
                                          </p:stCondLst>
                                        </p:cTn>
                                        <p:tgtEl>
                                          <p:spTgt spid="13"/>
                                        </p:tgtEl>
                                        <p:attrNameLst>
                                          <p:attrName>style.visibility</p:attrName>
                                        </p:attrNameLst>
                                      </p:cBhvr>
                                      <p:to>
                                        <p:strVal val="visible"/>
                                      </p:to>
                                    </p:set>
                                    <p:animEffect transition="in" filter="wipe(left)">
                                      <p:cBhvr>
                                        <p:cTn id="54" dur="500"/>
                                        <p:tgtEl>
                                          <p:spTgt spid="13"/>
                                        </p:tgtEl>
                                      </p:cBhvr>
                                    </p:animEffect>
                                  </p:childTnLst>
                                </p:cTn>
                              </p:par>
                            </p:childTnLst>
                          </p:cTn>
                        </p:par>
                        <p:par>
                          <p:cTn id="55" fill="hold">
                            <p:stCondLst>
                              <p:cond delay="1000"/>
                            </p:stCondLst>
                            <p:childTnLst>
                              <p:par>
                                <p:cTn id="56" presetID="22" presetClass="entr" presetSubtype="8" fill="hold" grpId="0" nodeType="afterEffect">
                                  <p:stCondLst>
                                    <p:cond delay="0"/>
                                  </p:stCondLst>
                                  <p:childTnLst>
                                    <p:set>
                                      <p:cBhvr>
                                        <p:cTn id="57" dur="1" fill="hold">
                                          <p:stCondLst>
                                            <p:cond delay="0"/>
                                          </p:stCondLst>
                                        </p:cTn>
                                        <p:tgtEl>
                                          <p:spTgt spid="11"/>
                                        </p:tgtEl>
                                        <p:attrNameLst>
                                          <p:attrName>style.visibility</p:attrName>
                                        </p:attrNameLst>
                                      </p:cBhvr>
                                      <p:to>
                                        <p:strVal val="visible"/>
                                      </p:to>
                                    </p:set>
                                    <p:animEffect transition="in" filter="wipe(left)">
                                      <p:cBhvr>
                                        <p:cTn id="58" dur="500"/>
                                        <p:tgtEl>
                                          <p:spTgt spid="11"/>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xit" presetSubtype="1" fill="hold" grpId="1" nodeType="clickEffect">
                                  <p:stCondLst>
                                    <p:cond delay="0"/>
                                  </p:stCondLst>
                                  <p:childTnLst>
                                    <p:animEffect transition="out" filter="wipe(up)">
                                      <p:cBhvr>
                                        <p:cTn id="62" dur="500"/>
                                        <p:tgtEl>
                                          <p:spTgt spid="11"/>
                                        </p:tgtEl>
                                      </p:cBhvr>
                                    </p:animEffect>
                                    <p:set>
                                      <p:cBhvr>
                                        <p:cTn id="63" dur="1" fill="hold">
                                          <p:stCondLst>
                                            <p:cond delay="499"/>
                                          </p:stCondLst>
                                        </p:cTn>
                                        <p:tgtEl>
                                          <p:spTgt spid="11"/>
                                        </p:tgtEl>
                                        <p:attrNameLst>
                                          <p:attrName>style.visibility</p:attrName>
                                        </p:attrNameLst>
                                      </p:cBhvr>
                                      <p:to>
                                        <p:strVal val="hidden"/>
                                      </p:to>
                                    </p:set>
                                  </p:childTnLst>
                                </p:cTn>
                              </p:par>
                            </p:childTnLst>
                          </p:cTn>
                        </p:par>
                        <p:par>
                          <p:cTn id="64" fill="hold">
                            <p:stCondLst>
                              <p:cond delay="500"/>
                            </p:stCondLst>
                            <p:childTnLst>
                              <p:par>
                                <p:cTn id="65" presetID="22" presetClass="exit" presetSubtype="2" fill="hold" nodeType="afterEffect">
                                  <p:stCondLst>
                                    <p:cond delay="0"/>
                                  </p:stCondLst>
                                  <p:childTnLst>
                                    <p:animEffect transition="out" filter="wipe(right)">
                                      <p:cBhvr>
                                        <p:cTn id="66" dur="500"/>
                                        <p:tgtEl>
                                          <p:spTgt spid="13"/>
                                        </p:tgtEl>
                                      </p:cBhvr>
                                    </p:animEffect>
                                    <p:set>
                                      <p:cBhvr>
                                        <p:cTn id="67" dur="1" fill="hold">
                                          <p:stCondLst>
                                            <p:cond delay="499"/>
                                          </p:stCondLst>
                                        </p:cTn>
                                        <p:tgtEl>
                                          <p:spTgt spid="13"/>
                                        </p:tgtEl>
                                        <p:attrNameLst>
                                          <p:attrName>style.visibility</p:attrName>
                                        </p:attrNameLst>
                                      </p:cBhvr>
                                      <p:to>
                                        <p:strVal val="hidden"/>
                                      </p:to>
                                    </p:set>
                                  </p:childTnLst>
                                </p:cTn>
                              </p:par>
                            </p:childTnLst>
                          </p:cTn>
                        </p:par>
                        <p:par>
                          <p:cTn id="68" fill="hold">
                            <p:stCondLst>
                              <p:cond delay="1000"/>
                            </p:stCondLst>
                            <p:childTnLst>
                              <p:par>
                                <p:cTn id="69" presetID="2" presetClass="exit" presetSubtype="8" fill="hold" grpId="1" nodeType="afterEffect">
                                  <p:stCondLst>
                                    <p:cond delay="0"/>
                                  </p:stCondLst>
                                  <p:childTnLst>
                                    <p:anim calcmode="lin" valueType="num">
                                      <p:cBhvr additive="base">
                                        <p:cTn id="70" dur="500"/>
                                        <p:tgtEl>
                                          <p:spTgt spid="10"/>
                                        </p:tgtEl>
                                        <p:attrNameLst>
                                          <p:attrName>ppt_x</p:attrName>
                                        </p:attrNameLst>
                                      </p:cBhvr>
                                      <p:tavLst>
                                        <p:tav tm="0">
                                          <p:val>
                                            <p:strVal val="ppt_x"/>
                                          </p:val>
                                        </p:tav>
                                        <p:tav tm="100000">
                                          <p:val>
                                            <p:strVal val="0-ppt_w/2"/>
                                          </p:val>
                                        </p:tav>
                                      </p:tavLst>
                                    </p:anim>
                                    <p:anim calcmode="lin" valueType="num">
                                      <p:cBhvr additive="base">
                                        <p:cTn id="71" dur="500"/>
                                        <p:tgtEl>
                                          <p:spTgt spid="10"/>
                                        </p:tgtEl>
                                        <p:attrNameLst>
                                          <p:attrName>ppt_y</p:attrName>
                                        </p:attrNameLst>
                                      </p:cBhvr>
                                      <p:tavLst>
                                        <p:tav tm="0">
                                          <p:val>
                                            <p:strVal val="ppt_y"/>
                                          </p:val>
                                        </p:tav>
                                        <p:tav tm="100000">
                                          <p:val>
                                            <p:strVal val="ppt_y"/>
                                          </p:val>
                                        </p:tav>
                                      </p:tavLst>
                                    </p:anim>
                                    <p:set>
                                      <p:cBhvr>
                                        <p:cTn id="72" dur="1" fill="hold">
                                          <p:stCondLst>
                                            <p:cond delay="499"/>
                                          </p:stCondLst>
                                        </p:cTn>
                                        <p:tgtEl>
                                          <p:spTgt spid="10"/>
                                        </p:tgtEl>
                                        <p:attrNameLst>
                                          <p:attrName>style.visibility</p:attrName>
                                        </p:attrNameLst>
                                      </p:cBhvr>
                                      <p:to>
                                        <p:strVal val="hidden"/>
                                      </p:to>
                                    </p:set>
                                  </p:childTnLst>
                                </p:cTn>
                              </p:par>
                            </p:childTnLst>
                          </p:cTn>
                        </p:par>
                        <p:par>
                          <p:cTn id="73" fill="hold">
                            <p:stCondLst>
                              <p:cond delay="1500"/>
                            </p:stCondLst>
                            <p:childTnLst>
                              <p:par>
                                <p:cTn id="74" presetID="2" presetClass="entr" presetSubtype="8" fill="hold" grpId="0" nodeType="afterEffect">
                                  <p:stCondLst>
                                    <p:cond delay="0"/>
                                  </p:stCondLst>
                                  <p:childTnLst>
                                    <p:set>
                                      <p:cBhvr>
                                        <p:cTn id="75" dur="1" fill="hold">
                                          <p:stCondLst>
                                            <p:cond delay="0"/>
                                          </p:stCondLst>
                                        </p:cTn>
                                        <p:tgtEl>
                                          <p:spTgt spid="33"/>
                                        </p:tgtEl>
                                        <p:attrNameLst>
                                          <p:attrName>style.visibility</p:attrName>
                                        </p:attrNameLst>
                                      </p:cBhvr>
                                      <p:to>
                                        <p:strVal val="visible"/>
                                      </p:to>
                                    </p:set>
                                    <p:anim calcmode="lin" valueType="num">
                                      <p:cBhvr additive="base">
                                        <p:cTn id="76" dur="500" fill="hold"/>
                                        <p:tgtEl>
                                          <p:spTgt spid="33"/>
                                        </p:tgtEl>
                                        <p:attrNameLst>
                                          <p:attrName>ppt_x</p:attrName>
                                        </p:attrNameLst>
                                      </p:cBhvr>
                                      <p:tavLst>
                                        <p:tav tm="0">
                                          <p:val>
                                            <p:strVal val="0-#ppt_w/2"/>
                                          </p:val>
                                        </p:tav>
                                        <p:tav tm="100000">
                                          <p:val>
                                            <p:strVal val="#ppt_x"/>
                                          </p:val>
                                        </p:tav>
                                      </p:tavLst>
                                    </p:anim>
                                    <p:anim calcmode="lin" valueType="num">
                                      <p:cBhvr additive="base">
                                        <p:cTn id="77" dur="500" fill="hold"/>
                                        <p:tgtEl>
                                          <p:spTgt spid="33"/>
                                        </p:tgtEl>
                                        <p:attrNameLst>
                                          <p:attrName>ppt_y</p:attrName>
                                        </p:attrNameLst>
                                      </p:cBhvr>
                                      <p:tavLst>
                                        <p:tav tm="0">
                                          <p:val>
                                            <p:strVal val="#ppt_y"/>
                                          </p:val>
                                        </p:tav>
                                        <p:tav tm="100000">
                                          <p:val>
                                            <p:strVal val="#ppt_y"/>
                                          </p:val>
                                        </p:tav>
                                      </p:tavLst>
                                    </p:anim>
                                  </p:childTnLst>
                                </p:cTn>
                              </p:par>
                            </p:childTnLst>
                          </p:cTn>
                        </p:par>
                        <p:par>
                          <p:cTn id="78" fill="hold">
                            <p:stCondLst>
                              <p:cond delay="2000"/>
                            </p:stCondLst>
                            <p:childTnLst>
                              <p:par>
                                <p:cTn id="79" presetID="22" presetClass="entr" presetSubtype="4" fill="hold" nodeType="afterEffect">
                                  <p:stCondLst>
                                    <p:cond delay="0"/>
                                  </p:stCondLst>
                                  <p:childTnLst>
                                    <p:set>
                                      <p:cBhvr>
                                        <p:cTn id="80" dur="1" fill="hold">
                                          <p:stCondLst>
                                            <p:cond delay="0"/>
                                          </p:stCondLst>
                                        </p:cTn>
                                        <p:tgtEl>
                                          <p:spTgt spid="34"/>
                                        </p:tgtEl>
                                        <p:attrNameLst>
                                          <p:attrName>style.visibility</p:attrName>
                                        </p:attrNameLst>
                                      </p:cBhvr>
                                      <p:to>
                                        <p:strVal val="visible"/>
                                      </p:to>
                                    </p:set>
                                    <p:animEffect transition="in" filter="wipe(down)">
                                      <p:cBhvr>
                                        <p:cTn id="81" dur="500"/>
                                        <p:tgtEl>
                                          <p:spTgt spid="34"/>
                                        </p:tgtEl>
                                      </p:cBhvr>
                                    </p:animEffect>
                                  </p:childTnLst>
                                </p:cTn>
                              </p:par>
                            </p:childTnLst>
                          </p:cTn>
                        </p:par>
                        <p:par>
                          <p:cTn id="82" fill="hold">
                            <p:stCondLst>
                              <p:cond delay="2500"/>
                            </p:stCondLst>
                            <p:childTnLst>
                              <p:par>
                                <p:cTn id="83" presetID="22" presetClass="entr" presetSubtype="4" fill="hold" grpId="0" nodeType="afterEffect">
                                  <p:stCondLst>
                                    <p:cond delay="0"/>
                                  </p:stCondLst>
                                  <p:childTnLst>
                                    <p:set>
                                      <p:cBhvr>
                                        <p:cTn id="84" dur="1" fill="hold">
                                          <p:stCondLst>
                                            <p:cond delay="0"/>
                                          </p:stCondLst>
                                        </p:cTn>
                                        <p:tgtEl>
                                          <p:spTgt spid="35"/>
                                        </p:tgtEl>
                                        <p:attrNameLst>
                                          <p:attrName>style.visibility</p:attrName>
                                        </p:attrNameLst>
                                      </p:cBhvr>
                                      <p:to>
                                        <p:strVal val="visible"/>
                                      </p:to>
                                    </p:set>
                                    <p:animEffect transition="in" filter="wipe(down)">
                                      <p:cBhvr>
                                        <p:cTn id="85" dur="500"/>
                                        <p:tgtEl>
                                          <p:spTgt spid="35"/>
                                        </p:tgtEl>
                                      </p:cBhvr>
                                    </p:animEffect>
                                  </p:childTnLst>
                                </p:cTn>
                              </p:par>
                            </p:childTnLst>
                          </p:cTn>
                        </p:par>
                      </p:childTnLst>
                    </p:cTn>
                  </p:par>
                  <p:par>
                    <p:cTn id="86" fill="hold">
                      <p:stCondLst>
                        <p:cond delay="indefinite"/>
                      </p:stCondLst>
                      <p:childTnLst>
                        <p:par>
                          <p:cTn id="87" fill="hold">
                            <p:stCondLst>
                              <p:cond delay="0"/>
                            </p:stCondLst>
                            <p:childTnLst>
                              <p:par>
                                <p:cTn id="88" presetID="22" presetClass="exit" presetSubtype="1" fill="hold" grpId="1" nodeType="clickEffect">
                                  <p:stCondLst>
                                    <p:cond delay="0"/>
                                  </p:stCondLst>
                                  <p:childTnLst>
                                    <p:animEffect transition="out" filter="wipe(up)">
                                      <p:cBhvr>
                                        <p:cTn id="89" dur="500"/>
                                        <p:tgtEl>
                                          <p:spTgt spid="35"/>
                                        </p:tgtEl>
                                      </p:cBhvr>
                                    </p:animEffect>
                                    <p:set>
                                      <p:cBhvr>
                                        <p:cTn id="90" dur="1" fill="hold">
                                          <p:stCondLst>
                                            <p:cond delay="499"/>
                                          </p:stCondLst>
                                        </p:cTn>
                                        <p:tgtEl>
                                          <p:spTgt spid="35"/>
                                        </p:tgtEl>
                                        <p:attrNameLst>
                                          <p:attrName>style.visibility</p:attrName>
                                        </p:attrNameLst>
                                      </p:cBhvr>
                                      <p:to>
                                        <p:strVal val="hidden"/>
                                      </p:to>
                                    </p:set>
                                  </p:childTnLst>
                                </p:cTn>
                              </p:par>
                            </p:childTnLst>
                          </p:cTn>
                        </p:par>
                        <p:par>
                          <p:cTn id="91" fill="hold">
                            <p:stCondLst>
                              <p:cond delay="500"/>
                            </p:stCondLst>
                            <p:childTnLst>
                              <p:par>
                                <p:cTn id="92" presetID="22" presetClass="exit" presetSubtype="1" fill="hold" nodeType="afterEffect">
                                  <p:stCondLst>
                                    <p:cond delay="0"/>
                                  </p:stCondLst>
                                  <p:childTnLst>
                                    <p:animEffect transition="out" filter="wipe(up)">
                                      <p:cBhvr>
                                        <p:cTn id="93" dur="500"/>
                                        <p:tgtEl>
                                          <p:spTgt spid="34"/>
                                        </p:tgtEl>
                                      </p:cBhvr>
                                    </p:animEffect>
                                    <p:set>
                                      <p:cBhvr>
                                        <p:cTn id="94" dur="1" fill="hold">
                                          <p:stCondLst>
                                            <p:cond delay="499"/>
                                          </p:stCondLst>
                                        </p:cTn>
                                        <p:tgtEl>
                                          <p:spTgt spid="34"/>
                                        </p:tgtEl>
                                        <p:attrNameLst>
                                          <p:attrName>style.visibility</p:attrName>
                                        </p:attrNameLst>
                                      </p:cBhvr>
                                      <p:to>
                                        <p:strVal val="hidden"/>
                                      </p:to>
                                    </p:set>
                                  </p:childTnLst>
                                </p:cTn>
                              </p:par>
                            </p:childTnLst>
                          </p:cTn>
                        </p:par>
                        <p:par>
                          <p:cTn id="95" fill="hold">
                            <p:stCondLst>
                              <p:cond delay="1000"/>
                            </p:stCondLst>
                            <p:childTnLst>
                              <p:par>
                                <p:cTn id="96" presetID="2" presetClass="exit" presetSubtype="8" fill="hold" grpId="1" nodeType="afterEffect">
                                  <p:stCondLst>
                                    <p:cond delay="0"/>
                                  </p:stCondLst>
                                  <p:childTnLst>
                                    <p:anim calcmode="lin" valueType="num">
                                      <p:cBhvr additive="base">
                                        <p:cTn id="97" dur="500"/>
                                        <p:tgtEl>
                                          <p:spTgt spid="33"/>
                                        </p:tgtEl>
                                        <p:attrNameLst>
                                          <p:attrName>ppt_x</p:attrName>
                                        </p:attrNameLst>
                                      </p:cBhvr>
                                      <p:tavLst>
                                        <p:tav tm="0">
                                          <p:val>
                                            <p:strVal val="ppt_x"/>
                                          </p:val>
                                        </p:tav>
                                        <p:tav tm="100000">
                                          <p:val>
                                            <p:strVal val="0-ppt_w/2"/>
                                          </p:val>
                                        </p:tav>
                                      </p:tavLst>
                                    </p:anim>
                                    <p:anim calcmode="lin" valueType="num">
                                      <p:cBhvr additive="base">
                                        <p:cTn id="98" dur="500"/>
                                        <p:tgtEl>
                                          <p:spTgt spid="33"/>
                                        </p:tgtEl>
                                        <p:attrNameLst>
                                          <p:attrName>ppt_y</p:attrName>
                                        </p:attrNameLst>
                                      </p:cBhvr>
                                      <p:tavLst>
                                        <p:tav tm="0">
                                          <p:val>
                                            <p:strVal val="ppt_y"/>
                                          </p:val>
                                        </p:tav>
                                        <p:tav tm="100000">
                                          <p:val>
                                            <p:strVal val="ppt_y"/>
                                          </p:val>
                                        </p:tav>
                                      </p:tavLst>
                                    </p:anim>
                                    <p:set>
                                      <p:cBhvr>
                                        <p:cTn id="99" dur="1" fill="hold">
                                          <p:stCondLst>
                                            <p:cond delay="499"/>
                                          </p:stCondLst>
                                        </p:cTn>
                                        <p:tgtEl>
                                          <p:spTgt spid="33"/>
                                        </p:tgtEl>
                                        <p:attrNameLst>
                                          <p:attrName>style.visibility</p:attrName>
                                        </p:attrNameLst>
                                      </p:cBhvr>
                                      <p:to>
                                        <p:strVal val="hidden"/>
                                      </p:to>
                                    </p:set>
                                  </p:childTnLst>
                                </p:cTn>
                              </p:par>
                            </p:childTnLst>
                          </p:cTn>
                        </p:par>
                        <p:par>
                          <p:cTn id="100" fill="hold">
                            <p:stCondLst>
                              <p:cond delay="1500"/>
                            </p:stCondLst>
                            <p:childTnLst>
                              <p:par>
                                <p:cTn id="101" presetID="2" presetClass="entr" presetSubtype="3" fill="hold" grpId="0" nodeType="afterEffect">
                                  <p:stCondLst>
                                    <p:cond delay="0"/>
                                  </p:stCondLst>
                                  <p:childTnLst>
                                    <p:set>
                                      <p:cBhvr>
                                        <p:cTn id="102" dur="1" fill="hold">
                                          <p:stCondLst>
                                            <p:cond delay="0"/>
                                          </p:stCondLst>
                                        </p:cTn>
                                        <p:tgtEl>
                                          <p:spTgt spid="16"/>
                                        </p:tgtEl>
                                        <p:attrNameLst>
                                          <p:attrName>style.visibility</p:attrName>
                                        </p:attrNameLst>
                                      </p:cBhvr>
                                      <p:to>
                                        <p:strVal val="visible"/>
                                      </p:to>
                                    </p:set>
                                    <p:anim calcmode="lin" valueType="num">
                                      <p:cBhvr additive="base">
                                        <p:cTn id="103" dur="500" fill="hold"/>
                                        <p:tgtEl>
                                          <p:spTgt spid="16"/>
                                        </p:tgtEl>
                                        <p:attrNameLst>
                                          <p:attrName>ppt_x</p:attrName>
                                        </p:attrNameLst>
                                      </p:cBhvr>
                                      <p:tavLst>
                                        <p:tav tm="0">
                                          <p:val>
                                            <p:strVal val="1+#ppt_w/2"/>
                                          </p:val>
                                        </p:tav>
                                        <p:tav tm="100000">
                                          <p:val>
                                            <p:strVal val="#ppt_x"/>
                                          </p:val>
                                        </p:tav>
                                      </p:tavLst>
                                    </p:anim>
                                    <p:anim calcmode="lin" valueType="num">
                                      <p:cBhvr additive="base">
                                        <p:cTn id="104" dur="500" fill="hold"/>
                                        <p:tgtEl>
                                          <p:spTgt spid="16"/>
                                        </p:tgtEl>
                                        <p:attrNameLst>
                                          <p:attrName>ppt_y</p:attrName>
                                        </p:attrNameLst>
                                      </p:cBhvr>
                                      <p:tavLst>
                                        <p:tav tm="0">
                                          <p:val>
                                            <p:strVal val="0-#ppt_h/2"/>
                                          </p:val>
                                        </p:tav>
                                        <p:tav tm="100000">
                                          <p:val>
                                            <p:strVal val="#ppt_y"/>
                                          </p:val>
                                        </p:tav>
                                      </p:tavLst>
                                    </p:anim>
                                  </p:childTnLst>
                                </p:cTn>
                              </p:par>
                            </p:childTnLst>
                          </p:cTn>
                        </p:par>
                        <p:par>
                          <p:cTn id="105" fill="hold">
                            <p:stCondLst>
                              <p:cond delay="2000"/>
                            </p:stCondLst>
                            <p:childTnLst>
                              <p:par>
                                <p:cTn id="106" presetID="22" presetClass="entr" presetSubtype="2" fill="hold" nodeType="afterEffect">
                                  <p:stCondLst>
                                    <p:cond delay="0"/>
                                  </p:stCondLst>
                                  <p:childTnLst>
                                    <p:set>
                                      <p:cBhvr>
                                        <p:cTn id="107" dur="1" fill="hold">
                                          <p:stCondLst>
                                            <p:cond delay="0"/>
                                          </p:stCondLst>
                                        </p:cTn>
                                        <p:tgtEl>
                                          <p:spTgt spid="17"/>
                                        </p:tgtEl>
                                        <p:attrNameLst>
                                          <p:attrName>style.visibility</p:attrName>
                                        </p:attrNameLst>
                                      </p:cBhvr>
                                      <p:to>
                                        <p:strVal val="visible"/>
                                      </p:to>
                                    </p:set>
                                    <p:animEffect transition="in" filter="wipe(right)">
                                      <p:cBhvr>
                                        <p:cTn id="108" dur="500"/>
                                        <p:tgtEl>
                                          <p:spTgt spid="17"/>
                                        </p:tgtEl>
                                      </p:cBhvr>
                                    </p:animEffect>
                                  </p:childTnLst>
                                </p:cTn>
                              </p:par>
                            </p:childTnLst>
                          </p:cTn>
                        </p:par>
                        <p:par>
                          <p:cTn id="109" fill="hold">
                            <p:stCondLst>
                              <p:cond delay="2500"/>
                            </p:stCondLst>
                            <p:childTnLst>
                              <p:par>
                                <p:cTn id="110" presetID="22" presetClass="entr" presetSubtype="1" fill="hold" grpId="0" nodeType="afterEffect">
                                  <p:stCondLst>
                                    <p:cond delay="0"/>
                                  </p:stCondLst>
                                  <p:childTnLst>
                                    <p:set>
                                      <p:cBhvr>
                                        <p:cTn id="111" dur="1" fill="hold">
                                          <p:stCondLst>
                                            <p:cond delay="0"/>
                                          </p:stCondLst>
                                        </p:cTn>
                                        <p:tgtEl>
                                          <p:spTgt spid="14"/>
                                        </p:tgtEl>
                                        <p:attrNameLst>
                                          <p:attrName>style.visibility</p:attrName>
                                        </p:attrNameLst>
                                      </p:cBhvr>
                                      <p:to>
                                        <p:strVal val="visible"/>
                                      </p:to>
                                    </p:set>
                                    <p:animEffect transition="in" filter="wipe(up)">
                                      <p:cBhvr>
                                        <p:cTn id="112" dur="500"/>
                                        <p:tgtEl>
                                          <p:spTgt spid="14"/>
                                        </p:tgtEl>
                                      </p:cBhvr>
                                    </p:animEffect>
                                  </p:childTnLst>
                                </p:cTn>
                              </p:par>
                            </p:childTnLst>
                          </p:cTn>
                        </p:par>
                      </p:childTnLst>
                    </p:cTn>
                  </p:par>
                  <p:par>
                    <p:cTn id="113" fill="hold">
                      <p:stCondLst>
                        <p:cond delay="indefinite"/>
                      </p:stCondLst>
                      <p:childTnLst>
                        <p:par>
                          <p:cTn id="114" fill="hold">
                            <p:stCondLst>
                              <p:cond delay="0"/>
                            </p:stCondLst>
                            <p:childTnLst>
                              <p:par>
                                <p:cTn id="115" presetID="22" presetClass="exit" presetSubtype="4" fill="hold" grpId="1" nodeType="clickEffect">
                                  <p:stCondLst>
                                    <p:cond delay="0"/>
                                  </p:stCondLst>
                                  <p:childTnLst>
                                    <p:animEffect transition="out" filter="wipe(down)">
                                      <p:cBhvr>
                                        <p:cTn id="116" dur="500"/>
                                        <p:tgtEl>
                                          <p:spTgt spid="14"/>
                                        </p:tgtEl>
                                      </p:cBhvr>
                                    </p:animEffect>
                                    <p:set>
                                      <p:cBhvr>
                                        <p:cTn id="117" dur="1" fill="hold">
                                          <p:stCondLst>
                                            <p:cond delay="499"/>
                                          </p:stCondLst>
                                        </p:cTn>
                                        <p:tgtEl>
                                          <p:spTgt spid="14"/>
                                        </p:tgtEl>
                                        <p:attrNameLst>
                                          <p:attrName>style.visibility</p:attrName>
                                        </p:attrNameLst>
                                      </p:cBhvr>
                                      <p:to>
                                        <p:strVal val="hidden"/>
                                      </p:to>
                                    </p:set>
                                  </p:childTnLst>
                                </p:cTn>
                              </p:par>
                            </p:childTnLst>
                          </p:cTn>
                        </p:par>
                        <p:par>
                          <p:cTn id="118" fill="hold">
                            <p:stCondLst>
                              <p:cond delay="500"/>
                            </p:stCondLst>
                            <p:childTnLst>
                              <p:par>
                                <p:cTn id="119" presetID="22" presetClass="exit" presetSubtype="4" fill="hold" nodeType="afterEffect">
                                  <p:stCondLst>
                                    <p:cond delay="0"/>
                                  </p:stCondLst>
                                  <p:childTnLst>
                                    <p:animEffect transition="out" filter="wipe(down)">
                                      <p:cBhvr>
                                        <p:cTn id="120" dur="500"/>
                                        <p:tgtEl>
                                          <p:spTgt spid="17"/>
                                        </p:tgtEl>
                                      </p:cBhvr>
                                    </p:animEffect>
                                    <p:set>
                                      <p:cBhvr>
                                        <p:cTn id="121" dur="1" fill="hold">
                                          <p:stCondLst>
                                            <p:cond delay="499"/>
                                          </p:stCondLst>
                                        </p:cTn>
                                        <p:tgtEl>
                                          <p:spTgt spid="17"/>
                                        </p:tgtEl>
                                        <p:attrNameLst>
                                          <p:attrName>style.visibility</p:attrName>
                                        </p:attrNameLst>
                                      </p:cBhvr>
                                      <p:to>
                                        <p:strVal val="hidden"/>
                                      </p:to>
                                    </p:set>
                                  </p:childTnLst>
                                </p:cTn>
                              </p:par>
                            </p:childTnLst>
                          </p:cTn>
                        </p:par>
                        <p:par>
                          <p:cTn id="122" fill="hold">
                            <p:stCondLst>
                              <p:cond delay="1000"/>
                            </p:stCondLst>
                            <p:childTnLst>
                              <p:par>
                                <p:cTn id="123" presetID="2" presetClass="exit" presetSubtype="3" fill="hold" grpId="1" nodeType="afterEffect">
                                  <p:stCondLst>
                                    <p:cond delay="0"/>
                                  </p:stCondLst>
                                  <p:childTnLst>
                                    <p:anim calcmode="lin" valueType="num">
                                      <p:cBhvr additive="base">
                                        <p:cTn id="124" dur="500"/>
                                        <p:tgtEl>
                                          <p:spTgt spid="16"/>
                                        </p:tgtEl>
                                        <p:attrNameLst>
                                          <p:attrName>ppt_x</p:attrName>
                                        </p:attrNameLst>
                                      </p:cBhvr>
                                      <p:tavLst>
                                        <p:tav tm="0">
                                          <p:val>
                                            <p:strVal val="ppt_x"/>
                                          </p:val>
                                        </p:tav>
                                        <p:tav tm="100000">
                                          <p:val>
                                            <p:strVal val="1+ppt_w/2"/>
                                          </p:val>
                                        </p:tav>
                                      </p:tavLst>
                                    </p:anim>
                                    <p:anim calcmode="lin" valueType="num">
                                      <p:cBhvr additive="base">
                                        <p:cTn id="125" dur="500"/>
                                        <p:tgtEl>
                                          <p:spTgt spid="16"/>
                                        </p:tgtEl>
                                        <p:attrNameLst>
                                          <p:attrName>ppt_y</p:attrName>
                                        </p:attrNameLst>
                                      </p:cBhvr>
                                      <p:tavLst>
                                        <p:tav tm="0">
                                          <p:val>
                                            <p:strVal val="ppt_y"/>
                                          </p:val>
                                        </p:tav>
                                        <p:tav tm="100000">
                                          <p:val>
                                            <p:strVal val="0-ppt_h/2"/>
                                          </p:val>
                                        </p:tav>
                                      </p:tavLst>
                                    </p:anim>
                                    <p:set>
                                      <p:cBhvr>
                                        <p:cTn id="126" dur="1" fill="hold">
                                          <p:stCondLst>
                                            <p:cond delay="499"/>
                                          </p:stCondLst>
                                        </p:cTn>
                                        <p:tgtEl>
                                          <p:spTgt spid="16"/>
                                        </p:tgtEl>
                                        <p:attrNameLst>
                                          <p:attrName>style.visibility</p:attrName>
                                        </p:attrNameLst>
                                      </p:cBhvr>
                                      <p:to>
                                        <p:strVal val="hidden"/>
                                      </p:to>
                                    </p:set>
                                  </p:childTnLst>
                                </p:cTn>
                              </p:par>
                            </p:childTnLst>
                          </p:cTn>
                        </p:par>
                        <p:par>
                          <p:cTn id="127" fill="hold">
                            <p:stCondLst>
                              <p:cond delay="1500"/>
                            </p:stCondLst>
                            <p:childTnLst>
                              <p:par>
                                <p:cTn id="128" presetID="2" presetClass="entr" presetSubtype="8" fill="hold" grpId="0" nodeType="afterEffect">
                                  <p:stCondLst>
                                    <p:cond delay="0"/>
                                  </p:stCondLst>
                                  <p:childTnLst>
                                    <p:set>
                                      <p:cBhvr>
                                        <p:cTn id="129" dur="1" fill="hold">
                                          <p:stCondLst>
                                            <p:cond delay="0"/>
                                          </p:stCondLst>
                                        </p:cTn>
                                        <p:tgtEl>
                                          <p:spTgt spid="46"/>
                                        </p:tgtEl>
                                        <p:attrNameLst>
                                          <p:attrName>style.visibility</p:attrName>
                                        </p:attrNameLst>
                                      </p:cBhvr>
                                      <p:to>
                                        <p:strVal val="visible"/>
                                      </p:to>
                                    </p:set>
                                    <p:anim calcmode="lin" valueType="num">
                                      <p:cBhvr additive="base">
                                        <p:cTn id="130" dur="500" fill="hold"/>
                                        <p:tgtEl>
                                          <p:spTgt spid="46"/>
                                        </p:tgtEl>
                                        <p:attrNameLst>
                                          <p:attrName>ppt_x</p:attrName>
                                        </p:attrNameLst>
                                      </p:cBhvr>
                                      <p:tavLst>
                                        <p:tav tm="0">
                                          <p:val>
                                            <p:strVal val="0-#ppt_w/2"/>
                                          </p:val>
                                        </p:tav>
                                        <p:tav tm="100000">
                                          <p:val>
                                            <p:strVal val="#ppt_x"/>
                                          </p:val>
                                        </p:tav>
                                      </p:tavLst>
                                    </p:anim>
                                    <p:anim calcmode="lin" valueType="num">
                                      <p:cBhvr additive="base">
                                        <p:cTn id="131" dur="500" fill="hold"/>
                                        <p:tgtEl>
                                          <p:spTgt spid="46"/>
                                        </p:tgtEl>
                                        <p:attrNameLst>
                                          <p:attrName>ppt_y</p:attrName>
                                        </p:attrNameLst>
                                      </p:cBhvr>
                                      <p:tavLst>
                                        <p:tav tm="0">
                                          <p:val>
                                            <p:strVal val="#ppt_y"/>
                                          </p:val>
                                        </p:tav>
                                        <p:tav tm="100000">
                                          <p:val>
                                            <p:strVal val="#ppt_y"/>
                                          </p:val>
                                        </p:tav>
                                      </p:tavLst>
                                    </p:anim>
                                  </p:childTnLst>
                                </p:cTn>
                              </p:par>
                            </p:childTnLst>
                          </p:cTn>
                        </p:par>
                        <p:par>
                          <p:cTn id="132" fill="hold">
                            <p:stCondLst>
                              <p:cond delay="2000"/>
                            </p:stCondLst>
                            <p:childTnLst>
                              <p:par>
                                <p:cTn id="133" presetID="22" presetClass="entr" presetSubtype="4" fill="hold" nodeType="afterEffect">
                                  <p:stCondLst>
                                    <p:cond delay="0"/>
                                  </p:stCondLst>
                                  <p:childTnLst>
                                    <p:set>
                                      <p:cBhvr>
                                        <p:cTn id="134" dur="1" fill="hold">
                                          <p:stCondLst>
                                            <p:cond delay="0"/>
                                          </p:stCondLst>
                                        </p:cTn>
                                        <p:tgtEl>
                                          <p:spTgt spid="47"/>
                                        </p:tgtEl>
                                        <p:attrNameLst>
                                          <p:attrName>style.visibility</p:attrName>
                                        </p:attrNameLst>
                                      </p:cBhvr>
                                      <p:to>
                                        <p:strVal val="visible"/>
                                      </p:to>
                                    </p:set>
                                    <p:animEffect transition="in" filter="wipe(down)">
                                      <p:cBhvr>
                                        <p:cTn id="135" dur="500"/>
                                        <p:tgtEl>
                                          <p:spTgt spid="47"/>
                                        </p:tgtEl>
                                      </p:cBhvr>
                                    </p:animEffect>
                                  </p:childTnLst>
                                </p:cTn>
                              </p:par>
                            </p:childTnLst>
                          </p:cTn>
                        </p:par>
                        <p:par>
                          <p:cTn id="136" fill="hold">
                            <p:stCondLst>
                              <p:cond delay="2500"/>
                            </p:stCondLst>
                            <p:childTnLst>
                              <p:par>
                                <p:cTn id="137" presetID="22" presetClass="entr" presetSubtype="8" fill="hold" grpId="0" nodeType="afterEffect">
                                  <p:stCondLst>
                                    <p:cond delay="0"/>
                                  </p:stCondLst>
                                  <p:childTnLst>
                                    <p:set>
                                      <p:cBhvr>
                                        <p:cTn id="138" dur="1" fill="hold">
                                          <p:stCondLst>
                                            <p:cond delay="0"/>
                                          </p:stCondLst>
                                        </p:cTn>
                                        <p:tgtEl>
                                          <p:spTgt spid="49"/>
                                        </p:tgtEl>
                                        <p:attrNameLst>
                                          <p:attrName>style.visibility</p:attrName>
                                        </p:attrNameLst>
                                      </p:cBhvr>
                                      <p:to>
                                        <p:strVal val="visible"/>
                                      </p:to>
                                    </p:set>
                                    <p:animEffect transition="in" filter="wipe(left)">
                                      <p:cBhvr>
                                        <p:cTn id="139" dur="500"/>
                                        <p:tgtEl>
                                          <p:spTgt spid="49"/>
                                        </p:tgtEl>
                                      </p:cBhvr>
                                    </p:animEffect>
                                  </p:childTnLst>
                                </p:cTn>
                              </p:par>
                            </p:childTnLst>
                          </p:cTn>
                        </p:par>
                      </p:childTnLst>
                    </p:cTn>
                  </p:par>
                  <p:par>
                    <p:cTn id="140" fill="hold">
                      <p:stCondLst>
                        <p:cond delay="indefinite"/>
                      </p:stCondLst>
                      <p:childTnLst>
                        <p:par>
                          <p:cTn id="141" fill="hold">
                            <p:stCondLst>
                              <p:cond delay="0"/>
                            </p:stCondLst>
                            <p:childTnLst>
                              <p:par>
                                <p:cTn id="142" presetID="22" presetClass="exit" presetSubtype="2" fill="hold" grpId="1" nodeType="clickEffect">
                                  <p:stCondLst>
                                    <p:cond delay="0"/>
                                  </p:stCondLst>
                                  <p:childTnLst>
                                    <p:animEffect transition="out" filter="wipe(right)">
                                      <p:cBhvr>
                                        <p:cTn id="143" dur="500"/>
                                        <p:tgtEl>
                                          <p:spTgt spid="49"/>
                                        </p:tgtEl>
                                      </p:cBhvr>
                                    </p:animEffect>
                                    <p:set>
                                      <p:cBhvr>
                                        <p:cTn id="144" dur="1" fill="hold">
                                          <p:stCondLst>
                                            <p:cond delay="499"/>
                                          </p:stCondLst>
                                        </p:cTn>
                                        <p:tgtEl>
                                          <p:spTgt spid="49"/>
                                        </p:tgtEl>
                                        <p:attrNameLst>
                                          <p:attrName>style.visibility</p:attrName>
                                        </p:attrNameLst>
                                      </p:cBhvr>
                                      <p:to>
                                        <p:strVal val="hidden"/>
                                      </p:to>
                                    </p:set>
                                  </p:childTnLst>
                                </p:cTn>
                              </p:par>
                            </p:childTnLst>
                          </p:cTn>
                        </p:par>
                        <p:par>
                          <p:cTn id="145" fill="hold">
                            <p:stCondLst>
                              <p:cond delay="500"/>
                            </p:stCondLst>
                            <p:childTnLst>
                              <p:par>
                                <p:cTn id="146" presetID="22" presetClass="exit" presetSubtype="1" fill="hold" nodeType="afterEffect">
                                  <p:stCondLst>
                                    <p:cond delay="0"/>
                                  </p:stCondLst>
                                  <p:childTnLst>
                                    <p:animEffect transition="out" filter="wipe(up)">
                                      <p:cBhvr>
                                        <p:cTn id="147" dur="500"/>
                                        <p:tgtEl>
                                          <p:spTgt spid="47"/>
                                        </p:tgtEl>
                                      </p:cBhvr>
                                    </p:animEffect>
                                    <p:set>
                                      <p:cBhvr>
                                        <p:cTn id="148" dur="1" fill="hold">
                                          <p:stCondLst>
                                            <p:cond delay="499"/>
                                          </p:stCondLst>
                                        </p:cTn>
                                        <p:tgtEl>
                                          <p:spTgt spid="47"/>
                                        </p:tgtEl>
                                        <p:attrNameLst>
                                          <p:attrName>style.visibility</p:attrName>
                                        </p:attrNameLst>
                                      </p:cBhvr>
                                      <p:to>
                                        <p:strVal val="hidden"/>
                                      </p:to>
                                    </p:set>
                                  </p:childTnLst>
                                </p:cTn>
                              </p:par>
                            </p:childTnLst>
                          </p:cTn>
                        </p:par>
                        <p:par>
                          <p:cTn id="149" fill="hold">
                            <p:stCondLst>
                              <p:cond delay="1000"/>
                            </p:stCondLst>
                            <p:childTnLst>
                              <p:par>
                                <p:cTn id="150" presetID="2" presetClass="exit" presetSubtype="8" fill="hold" grpId="1" nodeType="afterEffect">
                                  <p:stCondLst>
                                    <p:cond delay="0"/>
                                  </p:stCondLst>
                                  <p:childTnLst>
                                    <p:anim calcmode="lin" valueType="num">
                                      <p:cBhvr additive="base">
                                        <p:cTn id="151" dur="500"/>
                                        <p:tgtEl>
                                          <p:spTgt spid="46"/>
                                        </p:tgtEl>
                                        <p:attrNameLst>
                                          <p:attrName>ppt_x</p:attrName>
                                        </p:attrNameLst>
                                      </p:cBhvr>
                                      <p:tavLst>
                                        <p:tav tm="0">
                                          <p:val>
                                            <p:strVal val="ppt_x"/>
                                          </p:val>
                                        </p:tav>
                                        <p:tav tm="100000">
                                          <p:val>
                                            <p:strVal val="0-ppt_w/2"/>
                                          </p:val>
                                        </p:tav>
                                      </p:tavLst>
                                    </p:anim>
                                    <p:anim calcmode="lin" valueType="num">
                                      <p:cBhvr additive="base">
                                        <p:cTn id="152" dur="500"/>
                                        <p:tgtEl>
                                          <p:spTgt spid="46"/>
                                        </p:tgtEl>
                                        <p:attrNameLst>
                                          <p:attrName>ppt_y</p:attrName>
                                        </p:attrNameLst>
                                      </p:cBhvr>
                                      <p:tavLst>
                                        <p:tav tm="0">
                                          <p:val>
                                            <p:strVal val="ppt_y"/>
                                          </p:val>
                                        </p:tav>
                                        <p:tav tm="100000">
                                          <p:val>
                                            <p:strVal val="ppt_y"/>
                                          </p:val>
                                        </p:tav>
                                      </p:tavLst>
                                    </p:anim>
                                    <p:set>
                                      <p:cBhvr>
                                        <p:cTn id="153" dur="1" fill="hold">
                                          <p:stCondLst>
                                            <p:cond delay="499"/>
                                          </p:stCondLst>
                                        </p:cTn>
                                        <p:tgtEl>
                                          <p:spTgt spid="46"/>
                                        </p:tgtEl>
                                        <p:attrNameLst>
                                          <p:attrName>style.visibility</p:attrName>
                                        </p:attrNameLst>
                                      </p:cBhvr>
                                      <p:to>
                                        <p:strVal val="hidden"/>
                                      </p:to>
                                    </p:set>
                                  </p:childTnLst>
                                </p:cTn>
                              </p:par>
                            </p:childTnLst>
                          </p:cTn>
                        </p:par>
                        <p:par>
                          <p:cTn id="154" fill="hold">
                            <p:stCondLst>
                              <p:cond delay="1500"/>
                            </p:stCondLst>
                            <p:childTnLst>
                              <p:par>
                                <p:cTn id="155" presetID="2" presetClass="entr" presetSubtype="9" fill="hold" grpId="0" nodeType="afterEffect">
                                  <p:stCondLst>
                                    <p:cond delay="0"/>
                                  </p:stCondLst>
                                  <p:childTnLst>
                                    <p:set>
                                      <p:cBhvr>
                                        <p:cTn id="156" dur="1" fill="hold">
                                          <p:stCondLst>
                                            <p:cond delay="0"/>
                                          </p:stCondLst>
                                        </p:cTn>
                                        <p:tgtEl>
                                          <p:spTgt spid="20"/>
                                        </p:tgtEl>
                                        <p:attrNameLst>
                                          <p:attrName>style.visibility</p:attrName>
                                        </p:attrNameLst>
                                      </p:cBhvr>
                                      <p:to>
                                        <p:strVal val="visible"/>
                                      </p:to>
                                    </p:set>
                                    <p:anim calcmode="lin" valueType="num">
                                      <p:cBhvr additive="base">
                                        <p:cTn id="157" dur="500" fill="hold"/>
                                        <p:tgtEl>
                                          <p:spTgt spid="20"/>
                                        </p:tgtEl>
                                        <p:attrNameLst>
                                          <p:attrName>ppt_x</p:attrName>
                                        </p:attrNameLst>
                                      </p:cBhvr>
                                      <p:tavLst>
                                        <p:tav tm="0">
                                          <p:val>
                                            <p:strVal val="0-#ppt_w/2"/>
                                          </p:val>
                                        </p:tav>
                                        <p:tav tm="100000">
                                          <p:val>
                                            <p:strVal val="#ppt_x"/>
                                          </p:val>
                                        </p:tav>
                                      </p:tavLst>
                                    </p:anim>
                                    <p:anim calcmode="lin" valueType="num">
                                      <p:cBhvr additive="base">
                                        <p:cTn id="158" dur="500" fill="hold"/>
                                        <p:tgtEl>
                                          <p:spTgt spid="20"/>
                                        </p:tgtEl>
                                        <p:attrNameLst>
                                          <p:attrName>ppt_y</p:attrName>
                                        </p:attrNameLst>
                                      </p:cBhvr>
                                      <p:tavLst>
                                        <p:tav tm="0">
                                          <p:val>
                                            <p:strVal val="0-#ppt_h/2"/>
                                          </p:val>
                                        </p:tav>
                                        <p:tav tm="100000">
                                          <p:val>
                                            <p:strVal val="#ppt_y"/>
                                          </p:val>
                                        </p:tav>
                                      </p:tavLst>
                                    </p:anim>
                                  </p:childTnLst>
                                </p:cTn>
                              </p:par>
                            </p:childTnLst>
                          </p:cTn>
                        </p:par>
                        <p:par>
                          <p:cTn id="159" fill="hold">
                            <p:stCondLst>
                              <p:cond delay="2000"/>
                            </p:stCondLst>
                            <p:childTnLst>
                              <p:par>
                                <p:cTn id="160" presetID="22" presetClass="entr" presetSubtype="8" fill="hold" nodeType="afterEffect">
                                  <p:stCondLst>
                                    <p:cond delay="0"/>
                                  </p:stCondLst>
                                  <p:childTnLst>
                                    <p:set>
                                      <p:cBhvr>
                                        <p:cTn id="161" dur="1" fill="hold">
                                          <p:stCondLst>
                                            <p:cond delay="0"/>
                                          </p:stCondLst>
                                        </p:cTn>
                                        <p:tgtEl>
                                          <p:spTgt spid="21"/>
                                        </p:tgtEl>
                                        <p:attrNameLst>
                                          <p:attrName>style.visibility</p:attrName>
                                        </p:attrNameLst>
                                      </p:cBhvr>
                                      <p:to>
                                        <p:strVal val="visible"/>
                                      </p:to>
                                    </p:set>
                                    <p:animEffect transition="in" filter="wipe(left)">
                                      <p:cBhvr>
                                        <p:cTn id="162" dur="500"/>
                                        <p:tgtEl>
                                          <p:spTgt spid="21"/>
                                        </p:tgtEl>
                                      </p:cBhvr>
                                    </p:animEffect>
                                  </p:childTnLst>
                                </p:cTn>
                              </p:par>
                            </p:childTnLst>
                          </p:cTn>
                        </p:par>
                        <p:par>
                          <p:cTn id="163" fill="hold">
                            <p:stCondLst>
                              <p:cond delay="2500"/>
                            </p:stCondLst>
                            <p:childTnLst>
                              <p:par>
                                <p:cTn id="164" presetID="22" presetClass="entr" presetSubtype="1" fill="hold" grpId="0" nodeType="afterEffect">
                                  <p:stCondLst>
                                    <p:cond delay="0"/>
                                  </p:stCondLst>
                                  <p:childTnLst>
                                    <p:set>
                                      <p:cBhvr>
                                        <p:cTn id="165" dur="1" fill="hold">
                                          <p:stCondLst>
                                            <p:cond delay="0"/>
                                          </p:stCondLst>
                                        </p:cTn>
                                        <p:tgtEl>
                                          <p:spTgt spid="24"/>
                                        </p:tgtEl>
                                        <p:attrNameLst>
                                          <p:attrName>style.visibility</p:attrName>
                                        </p:attrNameLst>
                                      </p:cBhvr>
                                      <p:to>
                                        <p:strVal val="visible"/>
                                      </p:to>
                                    </p:set>
                                    <p:animEffect transition="in" filter="wipe(up)">
                                      <p:cBhvr>
                                        <p:cTn id="166" dur="500"/>
                                        <p:tgtEl>
                                          <p:spTgt spid="24"/>
                                        </p:tgtEl>
                                      </p:cBhvr>
                                    </p:animEffect>
                                  </p:childTnLst>
                                </p:cTn>
                              </p:par>
                            </p:childTnLst>
                          </p:cTn>
                        </p:par>
                      </p:childTnLst>
                    </p:cTn>
                  </p:par>
                  <p:par>
                    <p:cTn id="167" fill="hold">
                      <p:stCondLst>
                        <p:cond delay="indefinite"/>
                      </p:stCondLst>
                      <p:childTnLst>
                        <p:par>
                          <p:cTn id="168" fill="hold">
                            <p:stCondLst>
                              <p:cond delay="0"/>
                            </p:stCondLst>
                            <p:childTnLst>
                              <p:par>
                                <p:cTn id="169" presetID="22" presetClass="exit" presetSubtype="4" fill="hold" grpId="1" nodeType="clickEffect">
                                  <p:stCondLst>
                                    <p:cond delay="0"/>
                                  </p:stCondLst>
                                  <p:childTnLst>
                                    <p:animEffect transition="out" filter="wipe(down)">
                                      <p:cBhvr>
                                        <p:cTn id="170" dur="500"/>
                                        <p:tgtEl>
                                          <p:spTgt spid="24"/>
                                        </p:tgtEl>
                                      </p:cBhvr>
                                    </p:animEffect>
                                    <p:set>
                                      <p:cBhvr>
                                        <p:cTn id="171" dur="1" fill="hold">
                                          <p:stCondLst>
                                            <p:cond delay="499"/>
                                          </p:stCondLst>
                                        </p:cTn>
                                        <p:tgtEl>
                                          <p:spTgt spid="24"/>
                                        </p:tgtEl>
                                        <p:attrNameLst>
                                          <p:attrName>style.visibility</p:attrName>
                                        </p:attrNameLst>
                                      </p:cBhvr>
                                      <p:to>
                                        <p:strVal val="hidden"/>
                                      </p:to>
                                    </p:set>
                                  </p:childTnLst>
                                </p:cTn>
                              </p:par>
                            </p:childTnLst>
                          </p:cTn>
                        </p:par>
                        <p:par>
                          <p:cTn id="172" fill="hold">
                            <p:stCondLst>
                              <p:cond delay="500"/>
                            </p:stCondLst>
                            <p:childTnLst>
                              <p:par>
                                <p:cTn id="173" presetID="22" presetClass="exit" presetSubtype="4" fill="hold" nodeType="afterEffect">
                                  <p:stCondLst>
                                    <p:cond delay="0"/>
                                  </p:stCondLst>
                                  <p:childTnLst>
                                    <p:animEffect transition="out" filter="wipe(down)">
                                      <p:cBhvr>
                                        <p:cTn id="174" dur="500"/>
                                        <p:tgtEl>
                                          <p:spTgt spid="21"/>
                                        </p:tgtEl>
                                      </p:cBhvr>
                                    </p:animEffect>
                                    <p:set>
                                      <p:cBhvr>
                                        <p:cTn id="175" dur="1" fill="hold">
                                          <p:stCondLst>
                                            <p:cond delay="499"/>
                                          </p:stCondLst>
                                        </p:cTn>
                                        <p:tgtEl>
                                          <p:spTgt spid="21"/>
                                        </p:tgtEl>
                                        <p:attrNameLst>
                                          <p:attrName>style.visibility</p:attrName>
                                        </p:attrNameLst>
                                      </p:cBhvr>
                                      <p:to>
                                        <p:strVal val="hidden"/>
                                      </p:to>
                                    </p:set>
                                  </p:childTnLst>
                                </p:cTn>
                              </p:par>
                            </p:childTnLst>
                          </p:cTn>
                        </p:par>
                        <p:par>
                          <p:cTn id="176" fill="hold">
                            <p:stCondLst>
                              <p:cond delay="1000"/>
                            </p:stCondLst>
                            <p:childTnLst>
                              <p:par>
                                <p:cTn id="177" presetID="2" presetClass="exit" presetSubtype="9" fill="hold" grpId="1" nodeType="afterEffect">
                                  <p:stCondLst>
                                    <p:cond delay="0"/>
                                  </p:stCondLst>
                                  <p:childTnLst>
                                    <p:anim calcmode="lin" valueType="num">
                                      <p:cBhvr additive="base">
                                        <p:cTn id="178" dur="500"/>
                                        <p:tgtEl>
                                          <p:spTgt spid="20"/>
                                        </p:tgtEl>
                                        <p:attrNameLst>
                                          <p:attrName>ppt_x</p:attrName>
                                        </p:attrNameLst>
                                      </p:cBhvr>
                                      <p:tavLst>
                                        <p:tav tm="0">
                                          <p:val>
                                            <p:strVal val="ppt_x"/>
                                          </p:val>
                                        </p:tav>
                                        <p:tav tm="100000">
                                          <p:val>
                                            <p:strVal val="0-ppt_w/2"/>
                                          </p:val>
                                        </p:tav>
                                      </p:tavLst>
                                    </p:anim>
                                    <p:anim calcmode="lin" valueType="num">
                                      <p:cBhvr additive="base">
                                        <p:cTn id="179" dur="500"/>
                                        <p:tgtEl>
                                          <p:spTgt spid="20"/>
                                        </p:tgtEl>
                                        <p:attrNameLst>
                                          <p:attrName>ppt_y</p:attrName>
                                        </p:attrNameLst>
                                      </p:cBhvr>
                                      <p:tavLst>
                                        <p:tav tm="0">
                                          <p:val>
                                            <p:strVal val="ppt_y"/>
                                          </p:val>
                                        </p:tav>
                                        <p:tav tm="100000">
                                          <p:val>
                                            <p:strVal val="0-ppt_h/2"/>
                                          </p:val>
                                        </p:tav>
                                      </p:tavLst>
                                    </p:anim>
                                    <p:set>
                                      <p:cBhvr>
                                        <p:cTn id="180" dur="1" fill="hold">
                                          <p:stCondLst>
                                            <p:cond delay="499"/>
                                          </p:stCondLst>
                                        </p:cTn>
                                        <p:tgtEl>
                                          <p:spTgt spid="20"/>
                                        </p:tgtEl>
                                        <p:attrNameLst>
                                          <p:attrName>style.visibility</p:attrName>
                                        </p:attrNameLst>
                                      </p:cBhvr>
                                      <p:to>
                                        <p:strVal val="hidden"/>
                                      </p:to>
                                    </p:set>
                                  </p:childTnLst>
                                </p:cTn>
                              </p:par>
                            </p:childTnLst>
                          </p:cTn>
                        </p:par>
                        <p:par>
                          <p:cTn id="181" fill="hold">
                            <p:stCondLst>
                              <p:cond delay="1500"/>
                            </p:stCondLst>
                            <p:childTnLst>
                              <p:par>
                                <p:cTn id="182" presetID="2" presetClass="entr" presetSubtype="2" fill="hold" grpId="0" nodeType="afterEffect">
                                  <p:stCondLst>
                                    <p:cond delay="0"/>
                                  </p:stCondLst>
                                  <p:childTnLst>
                                    <p:set>
                                      <p:cBhvr>
                                        <p:cTn id="183" dur="1" fill="hold">
                                          <p:stCondLst>
                                            <p:cond delay="0"/>
                                          </p:stCondLst>
                                        </p:cTn>
                                        <p:tgtEl>
                                          <p:spTgt spid="30"/>
                                        </p:tgtEl>
                                        <p:attrNameLst>
                                          <p:attrName>style.visibility</p:attrName>
                                        </p:attrNameLst>
                                      </p:cBhvr>
                                      <p:to>
                                        <p:strVal val="visible"/>
                                      </p:to>
                                    </p:set>
                                    <p:anim calcmode="lin" valueType="num">
                                      <p:cBhvr additive="base">
                                        <p:cTn id="184" dur="500" fill="hold"/>
                                        <p:tgtEl>
                                          <p:spTgt spid="30"/>
                                        </p:tgtEl>
                                        <p:attrNameLst>
                                          <p:attrName>ppt_x</p:attrName>
                                        </p:attrNameLst>
                                      </p:cBhvr>
                                      <p:tavLst>
                                        <p:tav tm="0">
                                          <p:val>
                                            <p:strVal val="1+#ppt_w/2"/>
                                          </p:val>
                                        </p:tav>
                                        <p:tav tm="100000">
                                          <p:val>
                                            <p:strVal val="#ppt_x"/>
                                          </p:val>
                                        </p:tav>
                                      </p:tavLst>
                                    </p:anim>
                                    <p:anim calcmode="lin" valueType="num">
                                      <p:cBhvr additive="base">
                                        <p:cTn id="185" dur="500" fill="hold"/>
                                        <p:tgtEl>
                                          <p:spTgt spid="30"/>
                                        </p:tgtEl>
                                        <p:attrNameLst>
                                          <p:attrName>ppt_y</p:attrName>
                                        </p:attrNameLst>
                                      </p:cBhvr>
                                      <p:tavLst>
                                        <p:tav tm="0">
                                          <p:val>
                                            <p:strVal val="#ppt_y"/>
                                          </p:val>
                                        </p:tav>
                                        <p:tav tm="100000">
                                          <p:val>
                                            <p:strVal val="#ppt_y"/>
                                          </p:val>
                                        </p:tav>
                                      </p:tavLst>
                                    </p:anim>
                                  </p:childTnLst>
                                </p:cTn>
                              </p:par>
                            </p:childTnLst>
                          </p:cTn>
                        </p:par>
                        <p:par>
                          <p:cTn id="186" fill="hold">
                            <p:stCondLst>
                              <p:cond delay="2000"/>
                            </p:stCondLst>
                            <p:childTnLst>
                              <p:par>
                                <p:cTn id="187" presetID="22" presetClass="entr" presetSubtype="1" fill="hold" nodeType="afterEffect">
                                  <p:stCondLst>
                                    <p:cond delay="0"/>
                                  </p:stCondLst>
                                  <p:childTnLst>
                                    <p:set>
                                      <p:cBhvr>
                                        <p:cTn id="188" dur="1" fill="hold">
                                          <p:stCondLst>
                                            <p:cond delay="0"/>
                                          </p:stCondLst>
                                        </p:cTn>
                                        <p:tgtEl>
                                          <p:spTgt spid="31"/>
                                        </p:tgtEl>
                                        <p:attrNameLst>
                                          <p:attrName>style.visibility</p:attrName>
                                        </p:attrNameLst>
                                      </p:cBhvr>
                                      <p:to>
                                        <p:strVal val="visible"/>
                                      </p:to>
                                    </p:set>
                                    <p:animEffect transition="in" filter="wipe(up)">
                                      <p:cBhvr>
                                        <p:cTn id="189" dur="500"/>
                                        <p:tgtEl>
                                          <p:spTgt spid="31"/>
                                        </p:tgtEl>
                                      </p:cBhvr>
                                    </p:animEffect>
                                  </p:childTnLst>
                                </p:cTn>
                              </p:par>
                            </p:childTnLst>
                          </p:cTn>
                        </p:par>
                        <p:par>
                          <p:cTn id="190" fill="hold">
                            <p:stCondLst>
                              <p:cond delay="2500"/>
                            </p:stCondLst>
                            <p:childTnLst>
                              <p:par>
                                <p:cTn id="191" presetID="22" presetClass="entr" presetSubtype="1" fill="hold" grpId="0" nodeType="afterEffect">
                                  <p:stCondLst>
                                    <p:cond delay="0"/>
                                  </p:stCondLst>
                                  <p:childTnLst>
                                    <p:set>
                                      <p:cBhvr>
                                        <p:cTn id="192" dur="1" fill="hold">
                                          <p:stCondLst>
                                            <p:cond delay="0"/>
                                          </p:stCondLst>
                                        </p:cTn>
                                        <p:tgtEl>
                                          <p:spTgt spid="32"/>
                                        </p:tgtEl>
                                        <p:attrNameLst>
                                          <p:attrName>style.visibility</p:attrName>
                                        </p:attrNameLst>
                                      </p:cBhvr>
                                      <p:to>
                                        <p:strVal val="visible"/>
                                      </p:to>
                                    </p:set>
                                    <p:animEffect transition="in" filter="wipe(up)">
                                      <p:cBhvr>
                                        <p:cTn id="193" dur="500"/>
                                        <p:tgtEl>
                                          <p:spTgt spid="32"/>
                                        </p:tgtEl>
                                      </p:cBhvr>
                                    </p:animEffect>
                                  </p:childTnLst>
                                </p:cTn>
                              </p:par>
                            </p:childTnLst>
                          </p:cTn>
                        </p:par>
                      </p:childTnLst>
                    </p:cTn>
                  </p:par>
                  <p:par>
                    <p:cTn id="194" fill="hold">
                      <p:stCondLst>
                        <p:cond delay="indefinite"/>
                      </p:stCondLst>
                      <p:childTnLst>
                        <p:par>
                          <p:cTn id="195" fill="hold">
                            <p:stCondLst>
                              <p:cond delay="0"/>
                            </p:stCondLst>
                            <p:childTnLst>
                              <p:par>
                                <p:cTn id="196" presetID="22" presetClass="exit" presetSubtype="4" fill="hold" grpId="1" nodeType="clickEffect">
                                  <p:stCondLst>
                                    <p:cond delay="0"/>
                                  </p:stCondLst>
                                  <p:childTnLst>
                                    <p:animEffect transition="out" filter="wipe(down)">
                                      <p:cBhvr>
                                        <p:cTn id="197" dur="500"/>
                                        <p:tgtEl>
                                          <p:spTgt spid="32"/>
                                        </p:tgtEl>
                                      </p:cBhvr>
                                    </p:animEffect>
                                    <p:set>
                                      <p:cBhvr>
                                        <p:cTn id="198" dur="1" fill="hold">
                                          <p:stCondLst>
                                            <p:cond delay="499"/>
                                          </p:stCondLst>
                                        </p:cTn>
                                        <p:tgtEl>
                                          <p:spTgt spid="32"/>
                                        </p:tgtEl>
                                        <p:attrNameLst>
                                          <p:attrName>style.visibility</p:attrName>
                                        </p:attrNameLst>
                                      </p:cBhvr>
                                      <p:to>
                                        <p:strVal val="hidden"/>
                                      </p:to>
                                    </p:set>
                                  </p:childTnLst>
                                </p:cTn>
                              </p:par>
                            </p:childTnLst>
                          </p:cTn>
                        </p:par>
                        <p:par>
                          <p:cTn id="199" fill="hold">
                            <p:stCondLst>
                              <p:cond delay="500"/>
                            </p:stCondLst>
                            <p:childTnLst>
                              <p:par>
                                <p:cTn id="200" presetID="22" presetClass="exit" presetSubtype="4" fill="hold" nodeType="afterEffect">
                                  <p:stCondLst>
                                    <p:cond delay="0"/>
                                  </p:stCondLst>
                                  <p:childTnLst>
                                    <p:animEffect transition="out" filter="wipe(down)">
                                      <p:cBhvr>
                                        <p:cTn id="201" dur="500"/>
                                        <p:tgtEl>
                                          <p:spTgt spid="31"/>
                                        </p:tgtEl>
                                      </p:cBhvr>
                                    </p:animEffect>
                                    <p:set>
                                      <p:cBhvr>
                                        <p:cTn id="202" dur="1" fill="hold">
                                          <p:stCondLst>
                                            <p:cond delay="499"/>
                                          </p:stCondLst>
                                        </p:cTn>
                                        <p:tgtEl>
                                          <p:spTgt spid="31"/>
                                        </p:tgtEl>
                                        <p:attrNameLst>
                                          <p:attrName>style.visibility</p:attrName>
                                        </p:attrNameLst>
                                      </p:cBhvr>
                                      <p:to>
                                        <p:strVal val="hidden"/>
                                      </p:to>
                                    </p:set>
                                  </p:childTnLst>
                                </p:cTn>
                              </p:par>
                            </p:childTnLst>
                          </p:cTn>
                        </p:par>
                        <p:par>
                          <p:cTn id="203" fill="hold">
                            <p:stCondLst>
                              <p:cond delay="1000"/>
                            </p:stCondLst>
                            <p:childTnLst>
                              <p:par>
                                <p:cTn id="204" presetID="2" presetClass="exit" presetSubtype="2" fill="hold" grpId="1" nodeType="afterEffect">
                                  <p:stCondLst>
                                    <p:cond delay="0"/>
                                  </p:stCondLst>
                                  <p:childTnLst>
                                    <p:anim calcmode="lin" valueType="num">
                                      <p:cBhvr additive="base">
                                        <p:cTn id="205" dur="500"/>
                                        <p:tgtEl>
                                          <p:spTgt spid="30"/>
                                        </p:tgtEl>
                                        <p:attrNameLst>
                                          <p:attrName>ppt_x</p:attrName>
                                        </p:attrNameLst>
                                      </p:cBhvr>
                                      <p:tavLst>
                                        <p:tav tm="0">
                                          <p:val>
                                            <p:strVal val="ppt_x"/>
                                          </p:val>
                                        </p:tav>
                                        <p:tav tm="100000">
                                          <p:val>
                                            <p:strVal val="1+ppt_w/2"/>
                                          </p:val>
                                        </p:tav>
                                      </p:tavLst>
                                    </p:anim>
                                    <p:anim calcmode="lin" valueType="num">
                                      <p:cBhvr additive="base">
                                        <p:cTn id="206" dur="500"/>
                                        <p:tgtEl>
                                          <p:spTgt spid="30"/>
                                        </p:tgtEl>
                                        <p:attrNameLst>
                                          <p:attrName>ppt_y</p:attrName>
                                        </p:attrNameLst>
                                      </p:cBhvr>
                                      <p:tavLst>
                                        <p:tav tm="0">
                                          <p:val>
                                            <p:strVal val="ppt_y"/>
                                          </p:val>
                                        </p:tav>
                                        <p:tav tm="100000">
                                          <p:val>
                                            <p:strVal val="ppt_y"/>
                                          </p:val>
                                        </p:tav>
                                      </p:tavLst>
                                    </p:anim>
                                    <p:set>
                                      <p:cBhvr>
                                        <p:cTn id="207" dur="1" fill="hold">
                                          <p:stCondLst>
                                            <p:cond delay="499"/>
                                          </p:stCondLst>
                                        </p:cTn>
                                        <p:tgtEl>
                                          <p:spTgt spid="30"/>
                                        </p:tgtEl>
                                        <p:attrNameLst>
                                          <p:attrName>style.visibility</p:attrName>
                                        </p:attrNameLst>
                                      </p:cBhvr>
                                      <p:to>
                                        <p:strVal val="hidden"/>
                                      </p:to>
                                    </p:set>
                                  </p:childTnLst>
                                </p:cTn>
                              </p:par>
                            </p:childTnLst>
                          </p:cTn>
                        </p:par>
                        <p:par>
                          <p:cTn id="208" fill="hold">
                            <p:stCondLst>
                              <p:cond delay="1500"/>
                            </p:stCondLst>
                            <p:childTnLst>
                              <p:par>
                                <p:cTn id="209" presetID="2" presetClass="entr" presetSubtype="12" fill="hold" grpId="0" nodeType="afterEffect">
                                  <p:stCondLst>
                                    <p:cond delay="0"/>
                                  </p:stCondLst>
                                  <p:childTnLst>
                                    <p:set>
                                      <p:cBhvr>
                                        <p:cTn id="210" dur="1" fill="hold">
                                          <p:stCondLst>
                                            <p:cond delay="0"/>
                                          </p:stCondLst>
                                        </p:cTn>
                                        <p:tgtEl>
                                          <p:spTgt spid="39"/>
                                        </p:tgtEl>
                                        <p:attrNameLst>
                                          <p:attrName>style.visibility</p:attrName>
                                        </p:attrNameLst>
                                      </p:cBhvr>
                                      <p:to>
                                        <p:strVal val="visible"/>
                                      </p:to>
                                    </p:set>
                                    <p:anim calcmode="lin" valueType="num">
                                      <p:cBhvr additive="base">
                                        <p:cTn id="211" dur="500" fill="hold"/>
                                        <p:tgtEl>
                                          <p:spTgt spid="39"/>
                                        </p:tgtEl>
                                        <p:attrNameLst>
                                          <p:attrName>ppt_x</p:attrName>
                                        </p:attrNameLst>
                                      </p:cBhvr>
                                      <p:tavLst>
                                        <p:tav tm="0">
                                          <p:val>
                                            <p:strVal val="0-#ppt_w/2"/>
                                          </p:val>
                                        </p:tav>
                                        <p:tav tm="100000">
                                          <p:val>
                                            <p:strVal val="#ppt_x"/>
                                          </p:val>
                                        </p:tav>
                                      </p:tavLst>
                                    </p:anim>
                                    <p:anim calcmode="lin" valueType="num">
                                      <p:cBhvr additive="base">
                                        <p:cTn id="212" dur="500" fill="hold"/>
                                        <p:tgtEl>
                                          <p:spTgt spid="39"/>
                                        </p:tgtEl>
                                        <p:attrNameLst>
                                          <p:attrName>ppt_y</p:attrName>
                                        </p:attrNameLst>
                                      </p:cBhvr>
                                      <p:tavLst>
                                        <p:tav tm="0">
                                          <p:val>
                                            <p:strVal val="1+#ppt_h/2"/>
                                          </p:val>
                                        </p:tav>
                                        <p:tav tm="100000">
                                          <p:val>
                                            <p:strVal val="#ppt_y"/>
                                          </p:val>
                                        </p:tav>
                                      </p:tavLst>
                                    </p:anim>
                                  </p:childTnLst>
                                </p:cTn>
                              </p:par>
                            </p:childTnLst>
                          </p:cTn>
                        </p:par>
                        <p:par>
                          <p:cTn id="213" fill="hold">
                            <p:stCondLst>
                              <p:cond delay="2000"/>
                            </p:stCondLst>
                            <p:childTnLst>
                              <p:par>
                                <p:cTn id="214" presetID="22" presetClass="entr" presetSubtype="4" fill="hold" nodeType="afterEffect">
                                  <p:stCondLst>
                                    <p:cond delay="0"/>
                                  </p:stCondLst>
                                  <p:childTnLst>
                                    <p:set>
                                      <p:cBhvr>
                                        <p:cTn id="215" dur="1" fill="hold">
                                          <p:stCondLst>
                                            <p:cond delay="0"/>
                                          </p:stCondLst>
                                        </p:cTn>
                                        <p:tgtEl>
                                          <p:spTgt spid="40"/>
                                        </p:tgtEl>
                                        <p:attrNameLst>
                                          <p:attrName>style.visibility</p:attrName>
                                        </p:attrNameLst>
                                      </p:cBhvr>
                                      <p:to>
                                        <p:strVal val="visible"/>
                                      </p:to>
                                    </p:set>
                                    <p:animEffect transition="in" filter="wipe(down)">
                                      <p:cBhvr>
                                        <p:cTn id="216" dur="500"/>
                                        <p:tgtEl>
                                          <p:spTgt spid="40"/>
                                        </p:tgtEl>
                                      </p:cBhvr>
                                    </p:animEffect>
                                  </p:childTnLst>
                                </p:cTn>
                              </p:par>
                            </p:childTnLst>
                          </p:cTn>
                        </p:par>
                        <p:par>
                          <p:cTn id="217" fill="hold">
                            <p:stCondLst>
                              <p:cond delay="2500"/>
                            </p:stCondLst>
                            <p:childTnLst>
                              <p:par>
                                <p:cTn id="218" presetID="22" presetClass="entr" presetSubtype="4" fill="hold" grpId="0" nodeType="afterEffect">
                                  <p:stCondLst>
                                    <p:cond delay="0"/>
                                  </p:stCondLst>
                                  <p:childTnLst>
                                    <p:set>
                                      <p:cBhvr>
                                        <p:cTn id="219" dur="1" fill="hold">
                                          <p:stCondLst>
                                            <p:cond delay="0"/>
                                          </p:stCondLst>
                                        </p:cTn>
                                        <p:tgtEl>
                                          <p:spTgt spid="38"/>
                                        </p:tgtEl>
                                        <p:attrNameLst>
                                          <p:attrName>style.visibility</p:attrName>
                                        </p:attrNameLst>
                                      </p:cBhvr>
                                      <p:to>
                                        <p:strVal val="visible"/>
                                      </p:to>
                                    </p:set>
                                    <p:animEffect transition="in" filter="wipe(down)">
                                      <p:cBhvr>
                                        <p:cTn id="220" dur="500"/>
                                        <p:tgtEl>
                                          <p:spTgt spid="38"/>
                                        </p:tgtEl>
                                      </p:cBhvr>
                                    </p:animEffect>
                                  </p:childTnLst>
                                </p:cTn>
                              </p:par>
                            </p:childTnLst>
                          </p:cTn>
                        </p:par>
                      </p:childTnLst>
                    </p:cTn>
                  </p:par>
                  <p:par>
                    <p:cTn id="221" fill="hold">
                      <p:stCondLst>
                        <p:cond delay="indefinite"/>
                      </p:stCondLst>
                      <p:childTnLst>
                        <p:par>
                          <p:cTn id="222" fill="hold">
                            <p:stCondLst>
                              <p:cond delay="0"/>
                            </p:stCondLst>
                            <p:childTnLst>
                              <p:par>
                                <p:cTn id="223" presetID="22" presetClass="exit" presetSubtype="1" fill="hold" grpId="1" nodeType="clickEffect">
                                  <p:stCondLst>
                                    <p:cond delay="0"/>
                                  </p:stCondLst>
                                  <p:childTnLst>
                                    <p:animEffect transition="out" filter="wipe(up)">
                                      <p:cBhvr>
                                        <p:cTn id="224" dur="500"/>
                                        <p:tgtEl>
                                          <p:spTgt spid="38"/>
                                        </p:tgtEl>
                                      </p:cBhvr>
                                    </p:animEffect>
                                    <p:set>
                                      <p:cBhvr>
                                        <p:cTn id="225" dur="1" fill="hold">
                                          <p:stCondLst>
                                            <p:cond delay="499"/>
                                          </p:stCondLst>
                                        </p:cTn>
                                        <p:tgtEl>
                                          <p:spTgt spid="38"/>
                                        </p:tgtEl>
                                        <p:attrNameLst>
                                          <p:attrName>style.visibility</p:attrName>
                                        </p:attrNameLst>
                                      </p:cBhvr>
                                      <p:to>
                                        <p:strVal val="hidden"/>
                                      </p:to>
                                    </p:set>
                                  </p:childTnLst>
                                </p:cTn>
                              </p:par>
                            </p:childTnLst>
                          </p:cTn>
                        </p:par>
                        <p:par>
                          <p:cTn id="226" fill="hold">
                            <p:stCondLst>
                              <p:cond delay="500"/>
                            </p:stCondLst>
                            <p:childTnLst>
                              <p:par>
                                <p:cTn id="227" presetID="22" presetClass="exit" presetSubtype="1" fill="hold" nodeType="afterEffect">
                                  <p:stCondLst>
                                    <p:cond delay="0"/>
                                  </p:stCondLst>
                                  <p:childTnLst>
                                    <p:animEffect transition="out" filter="wipe(up)">
                                      <p:cBhvr>
                                        <p:cTn id="228" dur="500"/>
                                        <p:tgtEl>
                                          <p:spTgt spid="40"/>
                                        </p:tgtEl>
                                      </p:cBhvr>
                                    </p:animEffect>
                                    <p:set>
                                      <p:cBhvr>
                                        <p:cTn id="229" dur="1" fill="hold">
                                          <p:stCondLst>
                                            <p:cond delay="499"/>
                                          </p:stCondLst>
                                        </p:cTn>
                                        <p:tgtEl>
                                          <p:spTgt spid="40"/>
                                        </p:tgtEl>
                                        <p:attrNameLst>
                                          <p:attrName>style.visibility</p:attrName>
                                        </p:attrNameLst>
                                      </p:cBhvr>
                                      <p:to>
                                        <p:strVal val="hidden"/>
                                      </p:to>
                                    </p:set>
                                  </p:childTnLst>
                                </p:cTn>
                              </p:par>
                            </p:childTnLst>
                          </p:cTn>
                        </p:par>
                        <p:par>
                          <p:cTn id="230" fill="hold">
                            <p:stCondLst>
                              <p:cond delay="1000"/>
                            </p:stCondLst>
                            <p:childTnLst>
                              <p:par>
                                <p:cTn id="231" presetID="2" presetClass="exit" presetSubtype="12" fill="hold" grpId="1" nodeType="afterEffect">
                                  <p:stCondLst>
                                    <p:cond delay="0"/>
                                  </p:stCondLst>
                                  <p:childTnLst>
                                    <p:anim calcmode="lin" valueType="num">
                                      <p:cBhvr additive="base">
                                        <p:cTn id="232" dur="500"/>
                                        <p:tgtEl>
                                          <p:spTgt spid="39"/>
                                        </p:tgtEl>
                                        <p:attrNameLst>
                                          <p:attrName>ppt_x</p:attrName>
                                        </p:attrNameLst>
                                      </p:cBhvr>
                                      <p:tavLst>
                                        <p:tav tm="0">
                                          <p:val>
                                            <p:strVal val="ppt_x"/>
                                          </p:val>
                                        </p:tav>
                                        <p:tav tm="100000">
                                          <p:val>
                                            <p:strVal val="0-ppt_w/2"/>
                                          </p:val>
                                        </p:tav>
                                      </p:tavLst>
                                    </p:anim>
                                    <p:anim calcmode="lin" valueType="num">
                                      <p:cBhvr additive="base">
                                        <p:cTn id="233" dur="500"/>
                                        <p:tgtEl>
                                          <p:spTgt spid="39"/>
                                        </p:tgtEl>
                                        <p:attrNameLst>
                                          <p:attrName>ppt_y</p:attrName>
                                        </p:attrNameLst>
                                      </p:cBhvr>
                                      <p:tavLst>
                                        <p:tav tm="0">
                                          <p:val>
                                            <p:strVal val="ppt_y"/>
                                          </p:val>
                                        </p:tav>
                                        <p:tav tm="100000">
                                          <p:val>
                                            <p:strVal val="1+ppt_h/2"/>
                                          </p:val>
                                        </p:tav>
                                      </p:tavLst>
                                    </p:anim>
                                    <p:set>
                                      <p:cBhvr>
                                        <p:cTn id="234" dur="1" fill="hold">
                                          <p:stCondLst>
                                            <p:cond delay="499"/>
                                          </p:stCondLst>
                                        </p:cTn>
                                        <p:tgtEl>
                                          <p:spTgt spid="39"/>
                                        </p:tgtEl>
                                        <p:attrNameLst>
                                          <p:attrName>style.visibility</p:attrName>
                                        </p:attrNameLst>
                                      </p:cBhvr>
                                      <p:to>
                                        <p:strVal val="hidden"/>
                                      </p:to>
                                    </p:set>
                                  </p:childTnLst>
                                </p:cTn>
                              </p:par>
                            </p:childTnLst>
                          </p:cTn>
                        </p:par>
                        <p:par>
                          <p:cTn id="235" fill="hold">
                            <p:stCondLst>
                              <p:cond delay="1500"/>
                            </p:stCondLst>
                            <p:childTnLst>
                              <p:par>
                                <p:cTn id="236" presetID="9" presetClass="exit" presetSubtype="0" fill="hold" grpId="1" nodeType="afterEffect">
                                  <p:stCondLst>
                                    <p:cond delay="0"/>
                                  </p:stCondLst>
                                  <p:childTnLst>
                                    <p:animEffect transition="out" filter="dissolve">
                                      <p:cBhvr>
                                        <p:cTn id="237" dur="500"/>
                                        <p:tgtEl>
                                          <p:spTgt spid="4"/>
                                        </p:tgtEl>
                                      </p:cBhvr>
                                    </p:animEffect>
                                    <p:set>
                                      <p:cBhvr>
                                        <p:cTn id="238" dur="1" fill="hold">
                                          <p:stCondLst>
                                            <p:cond delay="499"/>
                                          </p:stCondLst>
                                        </p:cTn>
                                        <p:tgtEl>
                                          <p:spTgt spid="4"/>
                                        </p:tgtEl>
                                        <p:attrNameLst>
                                          <p:attrName>style.visibility</p:attrName>
                                        </p:attrNameLst>
                                      </p:cBhvr>
                                      <p:to>
                                        <p:strVal val="hidden"/>
                                      </p:to>
                                    </p:set>
                                  </p:childTnLst>
                                </p:cTn>
                              </p:par>
                              <p:par>
                                <p:cTn id="239" presetID="9" presetClass="exit" presetSubtype="0" fill="hold" nodeType="withEffect">
                                  <p:stCondLst>
                                    <p:cond delay="0"/>
                                  </p:stCondLst>
                                  <p:childTnLst>
                                    <p:animEffect transition="out" filter="dissolve">
                                      <p:cBhvr>
                                        <p:cTn id="240" dur="500"/>
                                        <p:tgtEl>
                                          <p:spTgt spid="12"/>
                                        </p:tgtEl>
                                      </p:cBhvr>
                                    </p:animEffect>
                                    <p:set>
                                      <p:cBhvr>
                                        <p:cTn id="241"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5" grpId="1" animBg="1"/>
      <p:bldP spid="6" grpId="0" animBg="1"/>
      <p:bldP spid="6" grpId="1" animBg="1"/>
      <p:bldP spid="9" grpId="0" animBg="1"/>
      <p:bldP spid="10" grpId="0" animBg="1"/>
      <p:bldP spid="10" grpId="1" animBg="1"/>
      <p:bldP spid="11" grpId="0" animBg="1"/>
      <p:bldP spid="11" grpId="1" animBg="1"/>
      <p:bldP spid="14" grpId="0" animBg="1"/>
      <p:bldP spid="14" grpId="1" animBg="1"/>
      <p:bldP spid="16" grpId="0" animBg="1"/>
      <p:bldP spid="16" grpId="1" animBg="1"/>
      <p:bldP spid="20" grpId="0" animBg="1"/>
      <p:bldP spid="20" grpId="1" animBg="1"/>
      <p:bldP spid="24" grpId="0" animBg="1"/>
      <p:bldP spid="24" grpId="1" animBg="1"/>
      <p:bldP spid="30" grpId="0" animBg="1"/>
      <p:bldP spid="30" grpId="1" animBg="1"/>
      <p:bldP spid="32" grpId="0" animBg="1"/>
      <p:bldP spid="32" grpId="1" animBg="1"/>
      <p:bldP spid="38" grpId="0" animBg="1"/>
      <p:bldP spid="38" grpId="1" animBg="1"/>
      <p:bldP spid="39" grpId="0" animBg="1"/>
      <p:bldP spid="39" grpId="1" animBg="1"/>
      <p:bldP spid="46" grpId="0" animBg="1"/>
      <p:bldP spid="46" grpId="1" animBg="1"/>
      <p:bldP spid="49" grpId="0" animBg="1"/>
      <p:bldP spid="49" grpId="1" animBg="1"/>
      <p:bldP spid="33" grpId="0" animBg="1"/>
      <p:bldP spid="33" grpId="1" animBg="1"/>
      <p:bldP spid="35" grpId="0" animBg="1"/>
      <p:bldP spid="35" grpId="1"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A9088E1F-9A95-4EBC-99E9-C6C9E474F25C}"/>
              </a:ext>
            </a:extLst>
          </p:cNvPr>
          <p:cNvGrpSpPr/>
          <p:nvPr/>
        </p:nvGrpSpPr>
        <p:grpSpPr>
          <a:xfrm>
            <a:off x="2" y="35275"/>
            <a:ext cx="12191999" cy="6858000"/>
            <a:chOff x="0" y="0"/>
            <a:chExt cx="9143999" cy="514350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3999" cy="5143500"/>
            </a:xfrm>
            <a:prstGeom prst="rect">
              <a:avLst/>
            </a:prstGeom>
          </p:spPr>
        </p:pic>
        <p:sp>
          <p:nvSpPr>
            <p:cNvPr id="2" name="Rectangle 1">
              <a:extLst>
                <a:ext uri="{FF2B5EF4-FFF2-40B4-BE49-F238E27FC236}">
                  <a16:creationId xmlns:a16="http://schemas.microsoft.com/office/drawing/2014/main" id="{A36E123F-C767-4C9A-AB34-EE60B3D8A973}"/>
                </a:ext>
              </a:extLst>
            </p:cNvPr>
            <p:cNvSpPr/>
            <p:nvPr/>
          </p:nvSpPr>
          <p:spPr>
            <a:xfrm>
              <a:off x="467544" y="1635646"/>
              <a:ext cx="3384376" cy="9361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p>
          </p:txBody>
        </p:sp>
      </p:grpSp>
      <p:sp>
        <p:nvSpPr>
          <p:cNvPr id="6" name="Rectangle: Rounded Corners 5">
            <a:extLst>
              <a:ext uri="{FF2B5EF4-FFF2-40B4-BE49-F238E27FC236}">
                <a16:creationId xmlns:a16="http://schemas.microsoft.com/office/drawing/2014/main" id="{ACE91203-453E-4FBE-90BD-374E30B63EB2}"/>
              </a:ext>
            </a:extLst>
          </p:cNvPr>
          <p:cNvSpPr/>
          <p:nvPr/>
        </p:nvSpPr>
        <p:spPr>
          <a:xfrm>
            <a:off x="431371" y="1796819"/>
            <a:ext cx="5472608" cy="1632181"/>
          </a:xfrm>
          <a:prstGeom prst="roundRect">
            <a:avLst>
              <a:gd name="adj" fmla="val 50000"/>
            </a:avLst>
          </a:prstGeom>
          <a:solidFill>
            <a:schemeClr val="bg1"/>
          </a:solidFill>
          <a:ln w="254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8000" dirty="0">
                <a:solidFill>
                  <a:schemeClr val="tx1"/>
                </a:solidFill>
                <a:latin typeface="Script MT Bold" panose="03040602040607080904" pitchFamily="66" charset="0"/>
              </a:rPr>
              <a:t>Thank you</a:t>
            </a:r>
          </a:p>
        </p:txBody>
      </p:sp>
    </p:spTree>
    <p:extLst>
      <p:ext uri="{BB962C8B-B14F-4D97-AF65-F5344CB8AC3E}">
        <p14:creationId xmlns:p14="http://schemas.microsoft.com/office/powerpoint/2010/main" val="33441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ou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34">
            <a:extLst>
              <a:ext uri="{FF2B5EF4-FFF2-40B4-BE49-F238E27FC236}">
                <a16:creationId xmlns:a16="http://schemas.microsoft.com/office/drawing/2014/main" id="{227DBA8E-D712-4181-AD1B-294149AAE9D9}"/>
              </a:ext>
            </a:extLst>
          </p:cNvPr>
          <p:cNvPicPr>
            <a:picLocks noChangeAspect="1"/>
          </p:cNvPicPr>
          <p:nvPr/>
        </p:nvPicPr>
        <p:blipFill>
          <a:blip r:embed="rId3"/>
          <a:stretch>
            <a:fillRect/>
          </a:stretch>
        </p:blipFill>
        <p:spPr>
          <a:xfrm>
            <a:off x="3803238" y="1185505"/>
            <a:ext cx="8321042" cy="5601749"/>
          </a:xfrm>
          <a:prstGeom prst="rect">
            <a:avLst/>
          </a:prstGeom>
        </p:spPr>
      </p:pic>
      <p:sp>
        <p:nvSpPr>
          <p:cNvPr id="3" name="TextBox 2">
            <a:extLst>
              <a:ext uri="{FF2B5EF4-FFF2-40B4-BE49-F238E27FC236}">
                <a16:creationId xmlns:a16="http://schemas.microsoft.com/office/drawing/2014/main" id="{BD5ED122-FDEA-409D-982A-1ABBEE5B7FFB}"/>
              </a:ext>
            </a:extLst>
          </p:cNvPr>
          <p:cNvSpPr txBox="1"/>
          <p:nvPr/>
        </p:nvSpPr>
        <p:spPr>
          <a:xfrm>
            <a:off x="190500" y="123825"/>
            <a:ext cx="5386516" cy="400110"/>
          </a:xfrm>
          <a:prstGeom prst="rect">
            <a:avLst/>
          </a:prstGeom>
          <a:solidFill>
            <a:schemeClr val="bg1"/>
          </a:solidFill>
          <a:effectLst>
            <a:glow rad="101600">
              <a:schemeClr val="accent6">
                <a:satMod val="175000"/>
                <a:alpha val="40000"/>
              </a:schemeClr>
            </a:glow>
            <a:softEdge rad="31750"/>
          </a:effectLst>
        </p:spPr>
        <p:txBody>
          <a:bodyPr wrap="square" rtlCol="0">
            <a:spAutoFit/>
          </a:bodyPr>
          <a:lstStyle/>
          <a:p>
            <a:pPr algn="ctr"/>
            <a:r>
              <a:rPr lang="en-CA" sz="2000" dirty="0"/>
              <a:t>Screen Layout – </a:t>
            </a:r>
            <a:r>
              <a:rPr lang="en-CA" sz="2000" b="1" dirty="0"/>
              <a:t>Ribbons: Common &amp; Contextual </a:t>
            </a:r>
            <a:endParaRPr lang="en-GB" sz="2000" b="1" dirty="0"/>
          </a:p>
        </p:txBody>
      </p:sp>
      <p:sp>
        <p:nvSpPr>
          <p:cNvPr id="4" name="Rectangle 3">
            <a:extLst>
              <a:ext uri="{FF2B5EF4-FFF2-40B4-BE49-F238E27FC236}">
                <a16:creationId xmlns:a16="http://schemas.microsoft.com/office/drawing/2014/main" id="{3213EC8E-5E77-4A66-B081-10FEF3ACEABB}"/>
              </a:ext>
            </a:extLst>
          </p:cNvPr>
          <p:cNvSpPr/>
          <p:nvPr/>
        </p:nvSpPr>
        <p:spPr>
          <a:xfrm>
            <a:off x="3830628" y="1452350"/>
            <a:ext cx="8301965" cy="1020803"/>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C2A8EC9F-5DC9-4C88-9B1D-DF18CF2D1445}"/>
              </a:ext>
            </a:extLst>
          </p:cNvPr>
          <p:cNvSpPr txBox="1"/>
          <p:nvPr/>
        </p:nvSpPr>
        <p:spPr>
          <a:xfrm>
            <a:off x="5769717" y="126681"/>
            <a:ext cx="2114550" cy="369332"/>
          </a:xfrm>
          <a:prstGeom prst="rect">
            <a:avLst/>
          </a:prstGeom>
          <a:solidFill>
            <a:schemeClr val="accent4">
              <a:lumMod val="20000"/>
              <a:lumOff val="80000"/>
            </a:schemeClr>
          </a:solidFill>
          <a:ln w="19050">
            <a:solidFill>
              <a:schemeClr val="accent2"/>
            </a:solidFill>
          </a:ln>
        </p:spPr>
        <p:txBody>
          <a:bodyPr wrap="square" rtlCol="0">
            <a:spAutoFit/>
          </a:bodyPr>
          <a:lstStyle/>
          <a:p>
            <a:pPr algn="ctr"/>
            <a:r>
              <a:rPr lang="en-CA" dirty="0"/>
              <a:t>This is the Ribbon</a:t>
            </a:r>
            <a:endParaRPr lang="en-GB" dirty="0"/>
          </a:p>
        </p:txBody>
      </p:sp>
      <p:cxnSp>
        <p:nvCxnSpPr>
          <p:cNvPr id="6" name="Straight Arrow Connector 5">
            <a:extLst>
              <a:ext uri="{FF2B5EF4-FFF2-40B4-BE49-F238E27FC236}">
                <a16:creationId xmlns:a16="http://schemas.microsoft.com/office/drawing/2014/main" id="{6FACBC20-CF04-4FD0-9275-1A54B0F7FD13}"/>
              </a:ext>
            </a:extLst>
          </p:cNvPr>
          <p:cNvCxnSpPr>
            <a:cxnSpLocks/>
            <a:stCxn id="5" idx="2"/>
          </p:cNvCxnSpPr>
          <p:nvPr/>
        </p:nvCxnSpPr>
        <p:spPr>
          <a:xfrm>
            <a:off x="6826992" y="496013"/>
            <a:ext cx="0" cy="95633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0C7F2B61-1DD7-4244-97A9-070758EEDF0F}"/>
              </a:ext>
            </a:extLst>
          </p:cNvPr>
          <p:cNvSpPr txBox="1"/>
          <p:nvPr/>
        </p:nvSpPr>
        <p:spPr>
          <a:xfrm>
            <a:off x="204732" y="708265"/>
            <a:ext cx="4843517" cy="369332"/>
          </a:xfrm>
          <a:prstGeom prst="rect">
            <a:avLst/>
          </a:prstGeom>
          <a:solidFill>
            <a:schemeClr val="accent4">
              <a:lumMod val="20000"/>
              <a:lumOff val="80000"/>
            </a:schemeClr>
          </a:solidFill>
          <a:ln w="19050">
            <a:solidFill>
              <a:schemeClr val="accent2"/>
            </a:solidFill>
          </a:ln>
        </p:spPr>
        <p:txBody>
          <a:bodyPr wrap="square" rtlCol="0">
            <a:spAutoFit/>
          </a:bodyPr>
          <a:lstStyle/>
          <a:p>
            <a:r>
              <a:rPr lang="en-CA" dirty="0"/>
              <a:t>On the Ribbon there are five items of interest …</a:t>
            </a:r>
            <a:endParaRPr lang="en-GB" dirty="0"/>
          </a:p>
        </p:txBody>
      </p:sp>
      <p:sp>
        <p:nvSpPr>
          <p:cNvPr id="9" name="Rectangle 8">
            <a:extLst>
              <a:ext uri="{FF2B5EF4-FFF2-40B4-BE49-F238E27FC236}">
                <a16:creationId xmlns:a16="http://schemas.microsoft.com/office/drawing/2014/main" id="{5FF9FF15-912C-4EB1-8674-194143A602EF}"/>
              </a:ext>
            </a:extLst>
          </p:cNvPr>
          <p:cNvSpPr/>
          <p:nvPr/>
        </p:nvSpPr>
        <p:spPr>
          <a:xfrm>
            <a:off x="3841235" y="1452350"/>
            <a:ext cx="5362155" cy="247439"/>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E3F57997-A3C1-4BA1-B139-48E2212F999A}"/>
              </a:ext>
            </a:extLst>
          </p:cNvPr>
          <p:cNvSpPr txBox="1"/>
          <p:nvPr/>
        </p:nvSpPr>
        <p:spPr>
          <a:xfrm>
            <a:off x="190501" y="1819275"/>
            <a:ext cx="2095500" cy="369332"/>
          </a:xfrm>
          <a:prstGeom prst="rect">
            <a:avLst/>
          </a:prstGeom>
          <a:solidFill>
            <a:schemeClr val="accent4">
              <a:lumMod val="20000"/>
              <a:lumOff val="80000"/>
            </a:schemeClr>
          </a:solidFill>
          <a:ln w="19050">
            <a:solidFill>
              <a:schemeClr val="accent2"/>
            </a:solidFill>
          </a:ln>
        </p:spPr>
        <p:txBody>
          <a:bodyPr wrap="square" rtlCol="0">
            <a:spAutoFit/>
          </a:bodyPr>
          <a:lstStyle/>
          <a:p>
            <a:pPr marL="342900" indent="-342900">
              <a:buFont typeface="+mj-lt"/>
              <a:buAutoNum type="arabicPeriod"/>
            </a:pPr>
            <a:r>
              <a:rPr lang="en-CA" dirty="0"/>
              <a:t>The Ribbon Tabs</a:t>
            </a:r>
            <a:endParaRPr lang="en-GB" dirty="0"/>
          </a:p>
        </p:txBody>
      </p:sp>
      <p:cxnSp>
        <p:nvCxnSpPr>
          <p:cNvPr id="11" name="Straight Arrow Connector 10">
            <a:extLst>
              <a:ext uri="{FF2B5EF4-FFF2-40B4-BE49-F238E27FC236}">
                <a16:creationId xmlns:a16="http://schemas.microsoft.com/office/drawing/2014/main" id="{1C95D8C9-62A4-4FAF-AF09-3585C75B1229}"/>
              </a:ext>
            </a:extLst>
          </p:cNvPr>
          <p:cNvCxnSpPr>
            <a:cxnSpLocks/>
            <a:stCxn id="10" idx="3"/>
            <a:endCxn id="9" idx="1"/>
          </p:cNvCxnSpPr>
          <p:nvPr/>
        </p:nvCxnSpPr>
        <p:spPr>
          <a:xfrm flipV="1">
            <a:off x="2286001" y="1576070"/>
            <a:ext cx="1555234" cy="427871"/>
          </a:xfrm>
          <a:prstGeom prst="straightConnector1">
            <a:avLst/>
          </a:prstGeom>
          <a:ln w="19050">
            <a:gradFill flip="none" rotWithShape="1">
              <a:gsLst>
                <a:gs pos="0">
                  <a:schemeClr val="accent2"/>
                </a:gs>
                <a:gs pos="33000">
                  <a:srgbClr val="F4552A"/>
                </a:gs>
                <a:gs pos="64000">
                  <a:srgbClr val="F84426"/>
                </a:gs>
                <a:gs pos="100000">
                  <a:srgbClr val="FF0000"/>
                </a:gs>
              </a:gsLst>
              <a:lin ang="5400000" scaled="1"/>
              <a:tileRect/>
            </a:gradFill>
            <a:tailEnd type="triangle"/>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4C7D5AF5-BFD5-4084-9ECF-98F5075A0534}"/>
              </a:ext>
            </a:extLst>
          </p:cNvPr>
          <p:cNvSpPr txBox="1"/>
          <p:nvPr/>
        </p:nvSpPr>
        <p:spPr>
          <a:xfrm>
            <a:off x="9473415" y="153582"/>
            <a:ext cx="2528085" cy="369332"/>
          </a:xfrm>
          <a:prstGeom prst="rect">
            <a:avLst/>
          </a:prstGeom>
          <a:solidFill>
            <a:schemeClr val="accent4">
              <a:lumMod val="20000"/>
              <a:lumOff val="80000"/>
            </a:schemeClr>
          </a:solidFill>
          <a:ln w="19050">
            <a:solidFill>
              <a:schemeClr val="accent2"/>
            </a:solidFill>
          </a:ln>
        </p:spPr>
        <p:txBody>
          <a:bodyPr wrap="square" rtlCol="0">
            <a:spAutoFit/>
          </a:bodyPr>
          <a:lstStyle/>
          <a:p>
            <a:pPr marL="342900" indent="-342900">
              <a:buFont typeface="+mj-lt"/>
              <a:buAutoNum type="arabicPeriod" startAt="2"/>
            </a:pPr>
            <a:r>
              <a:rPr lang="en-CA" dirty="0"/>
              <a:t>Share this workbook</a:t>
            </a:r>
            <a:endParaRPr lang="en-GB" dirty="0"/>
          </a:p>
        </p:txBody>
      </p:sp>
      <p:cxnSp>
        <p:nvCxnSpPr>
          <p:cNvPr id="27" name="Straight Arrow Connector 26">
            <a:extLst>
              <a:ext uri="{FF2B5EF4-FFF2-40B4-BE49-F238E27FC236}">
                <a16:creationId xmlns:a16="http://schemas.microsoft.com/office/drawing/2014/main" id="{3AC47156-5AD2-4B88-B343-3A2AF6C797AF}"/>
              </a:ext>
            </a:extLst>
          </p:cNvPr>
          <p:cNvCxnSpPr>
            <a:cxnSpLocks/>
            <a:stCxn id="26" idx="2"/>
            <a:endCxn id="28" idx="0"/>
          </p:cNvCxnSpPr>
          <p:nvPr/>
        </p:nvCxnSpPr>
        <p:spPr>
          <a:xfrm>
            <a:off x="10737458" y="522914"/>
            <a:ext cx="1044838" cy="958449"/>
          </a:xfrm>
          <a:prstGeom prst="straightConnector1">
            <a:avLst/>
          </a:prstGeom>
          <a:ln w="19050">
            <a:gradFill flip="none" rotWithShape="1">
              <a:gsLst>
                <a:gs pos="0">
                  <a:schemeClr val="accent2"/>
                </a:gs>
                <a:gs pos="33000">
                  <a:srgbClr val="F4552A"/>
                </a:gs>
                <a:gs pos="64000">
                  <a:srgbClr val="F84426"/>
                </a:gs>
                <a:gs pos="100000">
                  <a:srgbClr val="FF0000"/>
                </a:gs>
              </a:gsLst>
              <a:lin ang="5400000" scaled="1"/>
              <a:tileRect/>
            </a:gradFill>
            <a:tailEnd type="triangle"/>
          </a:ln>
        </p:spPr>
        <p:style>
          <a:lnRef idx="1">
            <a:schemeClr val="accent1"/>
          </a:lnRef>
          <a:fillRef idx="0">
            <a:schemeClr val="accent1"/>
          </a:fillRef>
          <a:effectRef idx="0">
            <a:schemeClr val="accent1"/>
          </a:effectRef>
          <a:fontRef idx="minor">
            <a:schemeClr val="tx1"/>
          </a:fontRef>
        </p:style>
      </p:cxnSp>
      <p:sp>
        <p:nvSpPr>
          <p:cNvPr id="28" name="Rectangle 27">
            <a:extLst>
              <a:ext uri="{FF2B5EF4-FFF2-40B4-BE49-F238E27FC236}">
                <a16:creationId xmlns:a16="http://schemas.microsoft.com/office/drawing/2014/main" id="{7DE209C8-B16D-4920-9CC6-2A26B324B6E8}"/>
              </a:ext>
            </a:extLst>
          </p:cNvPr>
          <p:cNvSpPr/>
          <p:nvPr/>
        </p:nvSpPr>
        <p:spPr>
          <a:xfrm>
            <a:off x="11516525" y="1481363"/>
            <a:ext cx="531541" cy="188721"/>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38">
            <a:extLst>
              <a:ext uri="{FF2B5EF4-FFF2-40B4-BE49-F238E27FC236}">
                <a16:creationId xmlns:a16="http://schemas.microsoft.com/office/drawing/2014/main" id="{0DFE7441-EA43-4956-A42A-0F4DD79A0A4D}"/>
              </a:ext>
            </a:extLst>
          </p:cNvPr>
          <p:cNvSpPr/>
          <p:nvPr/>
        </p:nvSpPr>
        <p:spPr>
          <a:xfrm>
            <a:off x="3849702" y="1709324"/>
            <a:ext cx="8266098" cy="768557"/>
          </a:xfrm>
          <a:prstGeom prst="rect">
            <a:avLst/>
          </a:prstGeom>
          <a:no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TextBox 39">
            <a:extLst>
              <a:ext uri="{FF2B5EF4-FFF2-40B4-BE49-F238E27FC236}">
                <a16:creationId xmlns:a16="http://schemas.microsoft.com/office/drawing/2014/main" id="{B0093306-4F50-4282-8835-C526C66BA89A}"/>
              </a:ext>
            </a:extLst>
          </p:cNvPr>
          <p:cNvSpPr txBox="1"/>
          <p:nvPr/>
        </p:nvSpPr>
        <p:spPr>
          <a:xfrm>
            <a:off x="204732" y="2748313"/>
            <a:ext cx="3290942" cy="369332"/>
          </a:xfrm>
          <a:prstGeom prst="rect">
            <a:avLst/>
          </a:prstGeom>
          <a:solidFill>
            <a:schemeClr val="accent4">
              <a:lumMod val="20000"/>
              <a:lumOff val="80000"/>
            </a:schemeClr>
          </a:solidFill>
          <a:ln w="19050">
            <a:solidFill>
              <a:schemeClr val="accent2"/>
            </a:solidFill>
          </a:ln>
        </p:spPr>
        <p:txBody>
          <a:bodyPr wrap="square" rtlCol="0">
            <a:spAutoFit/>
          </a:bodyPr>
          <a:lstStyle/>
          <a:p>
            <a:pPr marL="342900" indent="-342900">
              <a:buFont typeface="+mj-lt"/>
              <a:buAutoNum type="arabicPeriod" startAt="3"/>
            </a:pPr>
            <a:r>
              <a:rPr lang="en-CA" dirty="0"/>
              <a:t>The Ribbon Commands</a:t>
            </a:r>
            <a:endParaRPr lang="en-GB" dirty="0"/>
          </a:p>
        </p:txBody>
      </p:sp>
      <p:cxnSp>
        <p:nvCxnSpPr>
          <p:cNvPr id="41" name="Straight Arrow Connector 40">
            <a:extLst>
              <a:ext uri="{FF2B5EF4-FFF2-40B4-BE49-F238E27FC236}">
                <a16:creationId xmlns:a16="http://schemas.microsoft.com/office/drawing/2014/main" id="{93828F70-08B8-4668-ADBB-4674EC4F3ACA}"/>
              </a:ext>
            </a:extLst>
          </p:cNvPr>
          <p:cNvCxnSpPr>
            <a:cxnSpLocks/>
            <a:stCxn id="40" idx="3"/>
            <a:endCxn id="39" idx="1"/>
          </p:cNvCxnSpPr>
          <p:nvPr/>
        </p:nvCxnSpPr>
        <p:spPr>
          <a:xfrm flipV="1">
            <a:off x="3495674" y="2093603"/>
            <a:ext cx="354028" cy="839376"/>
          </a:xfrm>
          <a:prstGeom prst="straightConnector1">
            <a:avLst/>
          </a:prstGeom>
          <a:ln w="19050">
            <a:gradFill flip="none" rotWithShape="1">
              <a:gsLst>
                <a:gs pos="0">
                  <a:schemeClr val="accent2"/>
                </a:gs>
                <a:gs pos="23000">
                  <a:srgbClr val="D4854A"/>
                </a:gs>
                <a:gs pos="47000">
                  <a:srgbClr val="B4AB3C"/>
                </a:gs>
                <a:gs pos="100000">
                  <a:srgbClr val="00B0F0"/>
                </a:gs>
              </a:gsLst>
              <a:lin ang="5400000" scaled="1"/>
              <a:tileRect/>
            </a:gradFill>
            <a:tailEnd type="triangle"/>
          </a:ln>
        </p:spPr>
        <p:style>
          <a:lnRef idx="1">
            <a:schemeClr val="accent1"/>
          </a:lnRef>
          <a:fillRef idx="0">
            <a:schemeClr val="accent1"/>
          </a:fillRef>
          <a:effectRef idx="0">
            <a:schemeClr val="accent1"/>
          </a:effectRef>
          <a:fontRef idx="minor">
            <a:schemeClr val="tx1"/>
          </a:fontRef>
        </p:style>
      </p:cxnSp>
      <p:sp>
        <p:nvSpPr>
          <p:cNvPr id="58" name="TextBox 57">
            <a:extLst>
              <a:ext uri="{FF2B5EF4-FFF2-40B4-BE49-F238E27FC236}">
                <a16:creationId xmlns:a16="http://schemas.microsoft.com/office/drawing/2014/main" id="{468C8723-4AA4-4B47-A8DC-43E1ADC55078}"/>
              </a:ext>
            </a:extLst>
          </p:cNvPr>
          <p:cNvSpPr txBox="1"/>
          <p:nvPr/>
        </p:nvSpPr>
        <p:spPr>
          <a:xfrm>
            <a:off x="204731" y="3795223"/>
            <a:ext cx="3290943" cy="369332"/>
          </a:xfrm>
          <a:prstGeom prst="rect">
            <a:avLst/>
          </a:prstGeom>
          <a:solidFill>
            <a:schemeClr val="accent4">
              <a:lumMod val="20000"/>
              <a:lumOff val="80000"/>
            </a:schemeClr>
          </a:solidFill>
          <a:ln w="19050">
            <a:solidFill>
              <a:schemeClr val="accent2"/>
            </a:solidFill>
          </a:ln>
        </p:spPr>
        <p:txBody>
          <a:bodyPr wrap="square" rtlCol="0">
            <a:spAutoFit/>
          </a:bodyPr>
          <a:lstStyle/>
          <a:p>
            <a:pPr marL="342900" indent="-342900">
              <a:buFont typeface="+mj-lt"/>
              <a:buAutoNum type="arabicPeriod" startAt="4"/>
            </a:pPr>
            <a:r>
              <a:rPr lang="en-CA" dirty="0"/>
              <a:t>Dialog Box Launcher</a:t>
            </a:r>
            <a:endParaRPr lang="en-GB" dirty="0"/>
          </a:p>
        </p:txBody>
      </p:sp>
      <p:cxnSp>
        <p:nvCxnSpPr>
          <p:cNvPr id="59" name="Straight Arrow Connector 58">
            <a:extLst>
              <a:ext uri="{FF2B5EF4-FFF2-40B4-BE49-F238E27FC236}">
                <a16:creationId xmlns:a16="http://schemas.microsoft.com/office/drawing/2014/main" id="{B4EE4D3F-BCAB-4F35-BAEC-34B897A3F3E3}"/>
              </a:ext>
            </a:extLst>
          </p:cNvPr>
          <p:cNvCxnSpPr>
            <a:cxnSpLocks/>
            <a:stCxn id="58" idx="3"/>
          </p:cNvCxnSpPr>
          <p:nvPr/>
        </p:nvCxnSpPr>
        <p:spPr>
          <a:xfrm flipV="1">
            <a:off x="3495674" y="2431884"/>
            <a:ext cx="993199" cy="1548005"/>
          </a:xfrm>
          <a:prstGeom prst="straightConnector1">
            <a:avLst/>
          </a:prstGeom>
          <a:ln w="19050">
            <a:gradFill flip="none" rotWithShape="1">
              <a:gsLst>
                <a:gs pos="0">
                  <a:schemeClr val="accent2"/>
                </a:gs>
                <a:gs pos="23000">
                  <a:srgbClr val="D4854A"/>
                </a:gs>
                <a:gs pos="47000">
                  <a:srgbClr val="B4AB3C"/>
                </a:gs>
                <a:gs pos="100000">
                  <a:srgbClr val="00B0F0"/>
                </a:gs>
              </a:gsLst>
              <a:lin ang="5400000" scaled="1"/>
              <a:tileRect/>
            </a:gradFill>
            <a:tailEnd type="triangle"/>
          </a:ln>
        </p:spPr>
        <p:style>
          <a:lnRef idx="1">
            <a:schemeClr val="accent1"/>
          </a:lnRef>
          <a:fillRef idx="0">
            <a:schemeClr val="accent1"/>
          </a:fillRef>
          <a:effectRef idx="0">
            <a:schemeClr val="accent1"/>
          </a:effectRef>
          <a:fontRef idx="minor">
            <a:schemeClr val="tx1"/>
          </a:fontRef>
        </p:style>
      </p:cxnSp>
      <p:cxnSp>
        <p:nvCxnSpPr>
          <p:cNvPr id="62" name="Straight Arrow Connector 61">
            <a:extLst>
              <a:ext uri="{FF2B5EF4-FFF2-40B4-BE49-F238E27FC236}">
                <a16:creationId xmlns:a16="http://schemas.microsoft.com/office/drawing/2014/main" id="{2B5C9595-6F04-4A5C-9512-74A036F3C07D}"/>
              </a:ext>
            </a:extLst>
          </p:cNvPr>
          <p:cNvCxnSpPr>
            <a:cxnSpLocks/>
            <a:stCxn id="58" idx="3"/>
          </p:cNvCxnSpPr>
          <p:nvPr/>
        </p:nvCxnSpPr>
        <p:spPr>
          <a:xfrm flipV="1">
            <a:off x="3495674" y="2431886"/>
            <a:ext cx="2780435" cy="1548003"/>
          </a:xfrm>
          <a:prstGeom prst="straightConnector1">
            <a:avLst/>
          </a:prstGeom>
          <a:ln w="19050">
            <a:gradFill flip="none" rotWithShape="1">
              <a:gsLst>
                <a:gs pos="0">
                  <a:schemeClr val="accent2"/>
                </a:gs>
                <a:gs pos="23000">
                  <a:srgbClr val="D4854A"/>
                </a:gs>
                <a:gs pos="47000">
                  <a:srgbClr val="B4AB3C"/>
                </a:gs>
                <a:gs pos="100000">
                  <a:srgbClr val="00B0F0"/>
                </a:gs>
              </a:gsLst>
              <a:lin ang="5400000" scaled="1"/>
              <a:tileRect/>
            </a:gradFill>
            <a:tailEnd type="triangle"/>
          </a:ln>
        </p:spPr>
        <p:style>
          <a:lnRef idx="1">
            <a:schemeClr val="accent1"/>
          </a:lnRef>
          <a:fillRef idx="0">
            <a:schemeClr val="accent1"/>
          </a:fillRef>
          <a:effectRef idx="0">
            <a:schemeClr val="accent1"/>
          </a:effectRef>
          <a:fontRef idx="minor">
            <a:schemeClr val="tx1"/>
          </a:fontRef>
        </p:style>
      </p:cxnSp>
      <p:cxnSp>
        <p:nvCxnSpPr>
          <p:cNvPr id="65" name="Straight Arrow Connector 64">
            <a:extLst>
              <a:ext uri="{FF2B5EF4-FFF2-40B4-BE49-F238E27FC236}">
                <a16:creationId xmlns:a16="http://schemas.microsoft.com/office/drawing/2014/main" id="{3E724062-CA12-4F35-AD93-9C7129B74464}"/>
              </a:ext>
            </a:extLst>
          </p:cNvPr>
          <p:cNvCxnSpPr>
            <a:cxnSpLocks/>
            <a:stCxn id="58" idx="3"/>
          </p:cNvCxnSpPr>
          <p:nvPr/>
        </p:nvCxnSpPr>
        <p:spPr>
          <a:xfrm flipV="1">
            <a:off x="3495674" y="2431887"/>
            <a:ext cx="3611708" cy="1548002"/>
          </a:xfrm>
          <a:prstGeom prst="straightConnector1">
            <a:avLst/>
          </a:prstGeom>
          <a:ln w="19050">
            <a:gradFill flip="none" rotWithShape="1">
              <a:gsLst>
                <a:gs pos="0">
                  <a:schemeClr val="accent2"/>
                </a:gs>
                <a:gs pos="23000">
                  <a:srgbClr val="D4854A"/>
                </a:gs>
                <a:gs pos="47000">
                  <a:srgbClr val="B4AB3C"/>
                </a:gs>
                <a:gs pos="100000">
                  <a:srgbClr val="00B0F0"/>
                </a:gs>
              </a:gsLst>
              <a:lin ang="5400000" scaled="1"/>
              <a:tileRect/>
            </a:gradFill>
            <a:tailEnd type="triangle"/>
          </a:ln>
        </p:spPr>
        <p:style>
          <a:lnRef idx="1">
            <a:schemeClr val="accent1"/>
          </a:lnRef>
          <a:fillRef idx="0">
            <a:schemeClr val="accent1"/>
          </a:fillRef>
          <a:effectRef idx="0">
            <a:schemeClr val="accent1"/>
          </a:effectRef>
          <a:fontRef idx="minor">
            <a:schemeClr val="tx1"/>
          </a:fontRef>
        </p:style>
      </p:cxnSp>
      <p:cxnSp>
        <p:nvCxnSpPr>
          <p:cNvPr id="68" name="Straight Arrow Connector 67">
            <a:extLst>
              <a:ext uri="{FF2B5EF4-FFF2-40B4-BE49-F238E27FC236}">
                <a16:creationId xmlns:a16="http://schemas.microsoft.com/office/drawing/2014/main" id="{0B8F4A9E-7291-43A5-967D-5EBA5C8BF836}"/>
              </a:ext>
            </a:extLst>
          </p:cNvPr>
          <p:cNvCxnSpPr>
            <a:cxnSpLocks/>
            <a:stCxn id="58" idx="3"/>
          </p:cNvCxnSpPr>
          <p:nvPr/>
        </p:nvCxnSpPr>
        <p:spPr>
          <a:xfrm flipV="1">
            <a:off x="3495674" y="2397755"/>
            <a:ext cx="4925119" cy="1582134"/>
          </a:xfrm>
          <a:prstGeom prst="straightConnector1">
            <a:avLst/>
          </a:prstGeom>
          <a:ln w="19050">
            <a:gradFill flip="none" rotWithShape="1">
              <a:gsLst>
                <a:gs pos="0">
                  <a:schemeClr val="accent2"/>
                </a:gs>
                <a:gs pos="23000">
                  <a:srgbClr val="D4854A"/>
                </a:gs>
                <a:gs pos="47000">
                  <a:srgbClr val="B4AB3C"/>
                </a:gs>
                <a:gs pos="100000">
                  <a:srgbClr val="00B0F0"/>
                </a:gs>
              </a:gsLst>
              <a:lin ang="5400000" scaled="1"/>
              <a:tileRect/>
            </a:gradFill>
            <a:tailEnd type="triangle"/>
          </a:ln>
        </p:spPr>
        <p:style>
          <a:lnRef idx="1">
            <a:schemeClr val="accent1"/>
          </a:lnRef>
          <a:fillRef idx="0">
            <a:schemeClr val="accent1"/>
          </a:fillRef>
          <a:effectRef idx="0">
            <a:schemeClr val="accent1"/>
          </a:effectRef>
          <a:fontRef idx="minor">
            <a:schemeClr val="tx1"/>
          </a:fontRef>
        </p:style>
      </p:cxnSp>
      <p:sp>
        <p:nvSpPr>
          <p:cNvPr id="78" name="TextBox 77">
            <a:extLst>
              <a:ext uri="{FF2B5EF4-FFF2-40B4-BE49-F238E27FC236}">
                <a16:creationId xmlns:a16="http://schemas.microsoft.com/office/drawing/2014/main" id="{4A11F07F-FDCE-4FAE-92E9-4050C5F48F9F}"/>
              </a:ext>
            </a:extLst>
          </p:cNvPr>
          <p:cNvSpPr txBox="1"/>
          <p:nvPr/>
        </p:nvSpPr>
        <p:spPr>
          <a:xfrm>
            <a:off x="3728580" y="5135996"/>
            <a:ext cx="1748296" cy="369332"/>
          </a:xfrm>
          <a:prstGeom prst="rect">
            <a:avLst/>
          </a:prstGeom>
          <a:solidFill>
            <a:schemeClr val="accent4">
              <a:lumMod val="20000"/>
              <a:lumOff val="80000"/>
            </a:schemeClr>
          </a:solidFill>
          <a:ln w="19050">
            <a:solidFill>
              <a:schemeClr val="accent2"/>
            </a:solidFill>
          </a:ln>
        </p:spPr>
        <p:txBody>
          <a:bodyPr wrap="square" rtlCol="0">
            <a:spAutoFit/>
          </a:bodyPr>
          <a:lstStyle/>
          <a:p>
            <a:pPr marL="342900" indent="-342900">
              <a:buFont typeface="+mj-lt"/>
              <a:buAutoNum type="arabicPeriod" startAt="5"/>
            </a:pPr>
            <a:r>
              <a:rPr lang="en-CA" dirty="0"/>
              <a:t>Group Name</a:t>
            </a:r>
            <a:endParaRPr lang="en-GB" dirty="0"/>
          </a:p>
        </p:txBody>
      </p:sp>
      <p:cxnSp>
        <p:nvCxnSpPr>
          <p:cNvPr id="79" name="Straight Arrow Connector 78">
            <a:extLst>
              <a:ext uri="{FF2B5EF4-FFF2-40B4-BE49-F238E27FC236}">
                <a16:creationId xmlns:a16="http://schemas.microsoft.com/office/drawing/2014/main" id="{D29677EC-0A89-461F-AB3A-862ED14BA2F8}"/>
              </a:ext>
            </a:extLst>
          </p:cNvPr>
          <p:cNvCxnSpPr>
            <a:cxnSpLocks/>
            <a:stCxn id="78" idx="3"/>
          </p:cNvCxnSpPr>
          <p:nvPr/>
        </p:nvCxnSpPr>
        <p:spPr>
          <a:xfrm flipV="1">
            <a:off x="5476876" y="2422353"/>
            <a:ext cx="3726514" cy="2898309"/>
          </a:xfrm>
          <a:prstGeom prst="straightConnector1">
            <a:avLst/>
          </a:prstGeom>
          <a:ln w="19050">
            <a:gradFill flip="none" rotWithShape="1">
              <a:gsLst>
                <a:gs pos="0">
                  <a:schemeClr val="accent2"/>
                </a:gs>
                <a:gs pos="23000">
                  <a:srgbClr val="D4854A"/>
                </a:gs>
                <a:gs pos="47000">
                  <a:srgbClr val="B4AB3C"/>
                </a:gs>
                <a:gs pos="100000">
                  <a:srgbClr val="00B0F0"/>
                </a:gs>
              </a:gsLst>
              <a:lin ang="5400000" scaled="1"/>
              <a:tileRect/>
            </a:gradFill>
            <a:tailEnd type="triangle"/>
          </a:ln>
        </p:spPr>
        <p:style>
          <a:lnRef idx="1">
            <a:schemeClr val="accent1"/>
          </a:lnRef>
          <a:fillRef idx="0">
            <a:schemeClr val="accent1"/>
          </a:fillRef>
          <a:effectRef idx="0">
            <a:schemeClr val="accent1"/>
          </a:effectRef>
          <a:fontRef idx="minor">
            <a:schemeClr val="tx1"/>
          </a:fontRef>
        </p:style>
      </p:cxnSp>
      <p:cxnSp>
        <p:nvCxnSpPr>
          <p:cNvPr id="80" name="Straight Arrow Connector 79">
            <a:extLst>
              <a:ext uri="{FF2B5EF4-FFF2-40B4-BE49-F238E27FC236}">
                <a16:creationId xmlns:a16="http://schemas.microsoft.com/office/drawing/2014/main" id="{BBD49D81-5173-45B9-A29E-2B60B9697B48}"/>
              </a:ext>
            </a:extLst>
          </p:cNvPr>
          <p:cNvCxnSpPr>
            <a:cxnSpLocks/>
            <a:stCxn id="78" idx="3"/>
          </p:cNvCxnSpPr>
          <p:nvPr/>
        </p:nvCxnSpPr>
        <p:spPr>
          <a:xfrm flipV="1">
            <a:off x="5476876" y="2389281"/>
            <a:ext cx="4781029" cy="2931381"/>
          </a:xfrm>
          <a:prstGeom prst="straightConnector1">
            <a:avLst/>
          </a:prstGeom>
          <a:ln w="19050">
            <a:gradFill flip="none" rotWithShape="1">
              <a:gsLst>
                <a:gs pos="0">
                  <a:schemeClr val="accent2"/>
                </a:gs>
                <a:gs pos="23000">
                  <a:srgbClr val="D4854A"/>
                </a:gs>
                <a:gs pos="47000">
                  <a:srgbClr val="B4AB3C"/>
                </a:gs>
                <a:gs pos="100000">
                  <a:srgbClr val="00B0F0"/>
                </a:gs>
              </a:gsLst>
              <a:lin ang="5400000" scaled="1"/>
              <a:tileRect/>
            </a:gra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8651067D-F5FC-4CDB-87D8-A28E456F3E07}"/>
              </a:ext>
            </a:extLst>
          </p:cNvPr>
          <p:cNvCxnSpPr>
            <a:cxnSpLocks/>
          </p:cNvCxnSpPr>
          <p:nvPr/>
        </p:nvCxnSpPr>
        <p:spPr>
          <a:xfrm flipH="1" flipV="1">
            <a:off x="4222865" y="2431885"/>
            <a:ext cx="1272961" cy="2879243"/>
          </a:xfrm>
          <a:prstGeom prst="straightConnector1">
            <a:avLst/>
          </a:prstGeom>
          <a:ln w="19050">
            <a:gradFill flip="none" rotWithShape="1">
              <a:gsLst>
                <a:gs pos="0">
                  <a:schemeClr val="accent2"/>
                </a:gs>
                <a:gs pos="23000">
                  <a:srgbClr val="D4854A"/>
                </a:gs>
                <a:gs pos="47000">
                  <a:srgbClr val="B4AB3C"/>
                </a:gs>
                <a:gs pos="100000">
                  <a:srgbClr val="00B0F0"/>
                </a:gs>
              </a:gsLst>
              <a:lin ang="5400000" scaled="1"/>
              <a:tileRect/>
            </a:gra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62179576-A4B1-4D9A-883C-1CDAD1EDB9B6}"/>
              </a:ext>
            </a:extLst>
          </p:cNvPr>
          <p:cNvCxnSpPr>
            <a:cxnSpLocks/>
          </p:cNvCxnSpPr>
          <p:nvPr/>
        </p:nvCxnSpPr>
        <p:spPr>
          <a:xfrm flipV="1">
            <a:off x="5495824" y="2538932"/>
            <a:ext cx="1331168" cy="2772194"/>
          </a:xfrm>
          <a:prstGeom prst="straightConnector1">
            <a:avLst/>
          </a:prstGeom>
          <a:ln w="19050">
            <a:gradFill flip="none" rotWithShape="1">
              <a:gsLst>
                <a:gs pos="0">
                  <a:schemeClr val="accent2"/>
                </a:gs>
                <a:gs pos="23000">
                  <a:srgbClr val="D4854A"/>
                </a:gs>
                <a:gs pos="47000">
                  <a:srgbClr val="B4AB3C"/>
                </a:gs>
                <a:gs pos="100000">
                  <a:srgbClr val="00B0F0"/>
                </a:gs>
              </a:gsLst>
              <a:lin ang="5400000" scaled="1"/>
              <a:tileRect/>
            </a:gra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C4A55625-4B2D-4554-8F23-9BBE9FD94122}"/>
              </a:ext>
            </a:extLst>
          </p:cNvPr>
          <p:cNvCxnSpPr>
            <a:cxnSpLocks/>
          </p:cNvCxnSpPr>
          <p:nvPr/>
        </p:nvCxnSpPr>
        <p:spPr>
          <a:xfrm flipV="1">
            <a:off x="5495824" y="2422349"/>
            <a:ext cx="2542583" cy="2888778"/>
          </a:xfrm>
          <a:prstGeom prst="straightConnector1">
            <a:avLst/>
          </a:prstGeom>
          <a:ln w="19050">
            <a:gradFill flip="none" rotWithShape="1">
              <a:gsLst>
                <a:gs pos="0">
                  <a:schemeClr val="accent2"/>
                </a:gs>
                <a:gs pos="23000">
                  <a:srgbClr val="D4854A"/>
                </a:gs>
                <a:gs pos="47000">
                  <a:srgbClr val="B4AB3C"/>
                </a:gs>
                <a:gs pos="100000">
                  <a:srgbClr val="00B0F0"/>
                </a:gs>
              </a:gsLst>
              <a:lin ang="5400000" scaled="1"/>
              <a:tileRect/>
            </a:gradFill>
            <a:tailEnd type="triangle"/>
          </a:ln>
        </p:spPr>
        <p:style>
          <a:lnRef idx="1">
            <a:schemeClr val="accent1"/>
          </a:lnRef>
          <a:fillRef idx="0">
            <a:schemeClr val="accent1"/>
          </a:fillRef>
          <a:effectRef idx="0">
            <a:schemeClr val="accent1"/>
          </a:effectRef>
          <a:fontRef idx="minor">
            <a:schemeClr val="tx1"/>
          </a:fontRef>
        </p:style>
      </p:cxnSp>
      <p:cxnSp>
        <p:nvCxnSpPr>
          <p:cNvPr id="53" name="Straight Arrow Connector 52">
            <a:extLst>
              <a:ext uri="{FF2B5EF4-FFF2-40B4-BE49-F238E27FC236}">
                <a16:creationId xmlns:a16="http://schemas.microsoft.com/office/drawing/2014/main" id="{CA802F21-F9A7-4D29-A431-A0ADF2BA6C47}"/>
              </a:ext>
            </a:extLst>
          </p:cNvPr>
          <p:cNvCxnSpPr>
            <a:cxnSpLocks/>
            <a:stCxn id="78" idx="3"/>
          </p:cNvCxnSpPr>
          <p:nvPr/>
        </p:nvCxnSpPr>
        <p:spPr>
          <a:xfrm flipH="1" flipV="1">
            <a:off x="5370022" y="2441419"/>
            <a:ext cx="106854" cy="2879243"/>
          </a:xfrm>
          <a:prstGeom prst="straightConnector1">
            <a:avLst/>
          </a:prstGeom>
          <a:ln w="19050">
            <a:gradFill flip="none" rotWithShape="1">
              <a:gsLst>
                <a:gs pos="0">
                  <a:schemeClr val="accent2"/>
                </a:gs>
                <a:gs pos="23000">
                  <a:srgbClr val="D4854A"/>
                </a:gs>
                <a:gs pos="47000">
                  <a:srgbClr val="B4AB3C"/>
                </a:gs>
                <a:gs pos="100000">
                  <a:srgbClr val="00B0F0"/>
                </a:gs>
              </a:gsLst>
              <a:lin ang="5400000" scaled="1"/>
              <a:tileRect/>
            </a:gradFill>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3DA02F41-4D34-A929-B1FB-C9F7F6B39A39}"/>
              </a:ext>
            </a:extLst>
          </p:cNvPr>
          <p:cNvCxnSpPr>
            <a:cxnSpLocks/>
            <a:stCxn id="78" idx="3"/>
          </p:cNvCxnSpPr>
          <p:nvPr/>
        </p:nvCxnSpPr>
        <p:spPr>
          <a:xfrm flipV="1">
            <a:off x="5476876" y="2431888"/>
            <a:ext cx="5745306" cy="2888774"/>
          </a:xfrm>
          <a:prstGeom prst="straightConnector1">
            <a:avLst/>
          </a:prstGeom>
          <a:ln w="19050">
            <a:gradFill flip="none" rotWithShape="1">
              <a:gsLst>
                <a:gs pos="0">
                  <a:schemeClr val="accent2"/>
                </a:gs>
                <a:gs pos="23000">
                  <a:srgbClr val="D4854A"/>
                </a:gs>
                <a:gs pos="47000">
                  <a:srgbClr val="B4AB3C"/>
                </a:gs>
                <a:gs pos="100000">
                  <a:srgbClr val="00B0F0"/>
                </a:gs>
              </a:gsLst>
              <a:lin ang="5400000" scaled="1"/>
              <a:tileRect/>
            </a:gradFill>
            <a:tailEnd type="triangle"/>
          </a:ln>
        </p:spPr>
        <p:style>
          <a:lnRef idx="1">
            <a:schemeClr val="accent1"/>
          </a:lnRef>
          <a:fillRef idx="0">
            <a:schemeClr val="accent1"/>
          </a:fillRef>
          <a:effectRef idx="0">
            <a:schemeClr val="accent1"/>
          </a:effectRef>
          <a:fontRef idx="minor">
            <a:schemeClr val="tx1"/>
          </a:fontRef>
        </p:style>
      </p:cxnSp>
      <p:sp>
        <p:nvSpPr>
          <p:cNvPr id="34" name="Slide Number Placeholder 2">
            <a:extLst>
              <a:ext uri="{FF2B5EF4-FFF2-40B4-BE49-F238E27FC236}">
                <a16:creationId xmlns:a16="http://schemas.microsoft.com/office/drawing/2014/main" id="{94A70D18-BF80-46B6-A4A4-517D9D95AF0E}"/>
              </a:ext>
            </a:extLst>
          </p:cNvPr>
          <p:cNvSpPr txBox="1">
            <a:spLocks/>
          </p:cNvSpPr>
          <p:nvPr/>
        </p:nvSpPr>
        <p:spPr>
          <a:xfrm>
            <a:off x="0" y="6601812"/>
            <a:ext cx="697761" cy="239326"/>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tx1"/>
                </a:solidFill>
              </a:rPr>
              <a:t>Slide </a:t>
            </a:r>
            <a:fld id="{C662AB10-2557-4585-9AB3-331B34F2A8FA}" type="slidenum">
              <a:rPr lang="en-GB" smtClean="0">
                <a:solidFill>
                  <a:schemeClr val="tx1"/>
                </a:solidFill>
              </a:rPr>
              <a:pPr/>
              <a:t>5</a:t>
            </a:fld>
            <a:endParaRPr lang="en-GB" dirty="0">
              <a:solidFill>
                <a:schemeClr val="tx1"/>
              </a:solidFill>
            </a:endParaRPr>
          </a:p>
        </p:txBody>
      </p:sp>
    </p:spTree>
    <p:extLst>
      <p:ext uri="{BB962C8B-B14F-4D97-AF65-F5344CB8AC3E}">
        <p14:creationId xmlns:p14="http://schemas.microsoft.com/office/powerpoint/2010/main" val="4017270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up)">
                                      <p:cBhvr>
                                        <p:cTn id="12" dur="500"/>
                                        <p:tgtEl>
                                          <p:spTgt spid="6"/>
                                        </p:tgtEl>
                                      </p:cBhvr>
                                    </p:animEffect>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ppt_w</p:attrName>
                                        </p:attrNameLst>
                                      </p:cBhvr>
                                      <p:tavLst>
                                        <p:tav tm="0">
                                          <p:val>
                                            <p:fltVal val="0"/>
                                          </p:val>
                                        </p:tav>
                                        <p:tav tm="100000">
                                          <p:val>
                                            <p:strVal val="#ppt_w"/>
                                          </p:val>
                                        </p:tav>
                                      </p:tavLst>
                                    </p:anim>
                                    <p:anim calcmode="lin" valueType="num">
                                      <p:cBhvr>
                                        <p:cTn id="17" dur="500" fill="hold"/>
                                        <p:tgtEl>
                                          <p:spTgt spid="4"/>
                                        </p:tgtEl>
                                        <p:attrNameLst>
                                          <p:attrName>ppt_h</p:attrName>
                                        </p:attrNameLst>
                                      </p:cBhvr>
                                      <p:tavLst>
                                        <p:tav tm="0">
                                          <p:val>
                                            <p:fltVal val="0"/>
                                          </p:val>
                                        </p:tav>
                                        <p:tav tm="100000">
                                          <p:val>
                                            <p:strVal val="#ppt_h"/>
                                          </p:val>
                                        </p:tav>
                                      </p:tavLst>
                                    </p:anim>
                                    <p:animEffect transition="in" filter="fade">
                                      <p:cBhvr>
                                        <p:cTn id="18" dur="500"/>
                                        <p:tgtEl>
                                          <p:spTgt spid="4"/>
                                        </p:tgtEl>
                                      </p:cBhvr>
                                    </p:animEffect>
                                  </p:childTnLst>
                                </p:cTn>
                              </p:par>
                            </p:childTnLst>
                          </p:cTn>
                        </p:par>
                        <p:par>
                          <p:cTn id="19" fill="hold">
                            <p:stCondLst>
                              <p:cond delay="1500"/>
                            </p:stCondLst>
                            <p:childTnLst>
                              <p:par>
                                <p:cTn id="20" presetID="26" presetClass="emph" presetSubtype="0" fill="hold" grpId="1" nodeType="afterEffect">
                                  <p:stCondLst>
                                    <p:cond delay="0"/>
                                  </p:stCondLst>
                                  <p:childTnLst>
                                    <p:animEffect transition="out" filter="fade">
                                      <p:cBhvr>
                                        <p:cTn id="21" dur="500" tmFilter="0, 0; .2, .5; .8, .5; 1, 0"/>
                                        <p:tgtEl>
                                          <p:spTgt spid="4"/>
                                        </p:tgtEl>
                                      </p:cBhvr>
                                    </p:animEffect>
                                    <p:animScale>
                                      <p:cBhvr>
                                        <p:cTn id="22" dur="250" autoRev="1" fill="hold"/>
                                        <p:tgtEl>
                                          <p:spTgt spid="4"/>
                                        </p:tgtEl>
                                      </p:cBhvr>
                                      <p:by x="105000" y="105000"/>
                                    </p:animScale>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additive="base">
                                        <p:cTn id="27" dur="500" fill="hold"/>
                                        <p:tgtEl>
                                          <p:spTgt spid="8"/>
                                        </p:tgtEl>
                                        <p:attrNameLst>
                                          <p:attrName>ppt_x</p:attrName>
                                        </p:attrNameLst>
                                      </p:cBhvr>
                                      <p:tavLst>
                                        <p:tav tm="0">
                                          <p:val>
                                            <p:strVal val="0-#ppt_w/2"/>
                                          </p:val>
                                        </p:tav>
                                        <p:tav tm="100000">
                                          <p:val>
                                            <p:strVal val="#ppt_x"/>
                                          </p:val>
                                        </p:tav>
                                      </p:tavLst>
                                    </p:anim>
                                    <p:anim calcmode="lin" valueType="num">
                                      <p:cBhvr additive="base">
                                        <p:cTn id="28"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53" presetClass="exit" presetSubtype="32" fill="hold" grpId="2" nodeType="clickEffect">
                                  <p:stCondLst>
                                    <p:cond delay="0"/>
                                  </p:stCondLst>
                                  <p:childTnLst>
                                    <p:anim calcmode="lin" valueType="num">
                                      <p:cBhvr>
                                        <p:cTn id="32" dur="500"/>
                                        <p:tgtEl>
                                          <p:spTgt spid="4"/>
                                        </p:tgtEl>
                                        <p:attrNameLst>
                                          <p:attrName>ppt_w</p:attrName>
                                        </p:attrNameLst>
                                      </p:cBhvr>
                                      <p:tavLst>
                                        <p:tav tm="0">
                                          <p:val>
                                            <p:strVal val="ppt_w"/>
                                          </p:val>
                                        </p:tav>
                                        <p:tav tm="100000">
                                          <p:val>
                                            <p:fltVal val="0"/>
                                          </p:val>
                                        </p:tav>
                                      </p:tavLst>
                                    </p:anim>
                                    <p:anim calcmode="lin" valueType="num">
                                      <p:cBhvr>
                                        <p:cTn id="33" dur="500"/>
                                        <p:tgtEl>
                                          <p:spTgt spid="4"/>
                                        </p:tgtEl>
                                        <p:attrNameLst>
                                          <p:attrName>ppt_h</p:attrName>
                                        </p:attrNameLst>
                                      </p:cBhvr>
                                      <p:tavLst>
                                        <p:tav tm="0">
                                          <p:val>
                                            <p:strVal val="ppt_h"/>
                                          </p:val>
                                        </p:tav>
                                        <p:tav tm="100000">
                                          <p:val>
                                            <p:fltVal val="0"/>
                                          </p:val>
                                        </p:tav>
                                      </p:tavLst>
                                    </p:anim>
                                    <p:animEffect transition="out" filter="fade">
                                      <p:cBhvr>
                                        <p:cTn id="34" dur="500"/>
                                        <p:tgtEl>
                                          <p:spTgt spid="4"/>
                                        </p:tgtEl>
                                      </p:cBhvr>
                                    </p:animEffect>
                                    <p:set>
                                      <p:cBhvr>
                                        <p:cTn id="35" dur="1" fill="hold">
                                          <p:stCondLst>
                                            <p:cond delay="499"/>
                                          </p:stCondLst>
                                        </p:cTn>
                                        <p:tgtEl>
                                          <p:spTgt spid="4"/>
                                        </p:tgtEl>
                                        <p:attrNameLst>
                                          <p:attrName>style.visibility</p:attrName>
                                        </p:attrNameLst>
                                      </p:cBhvr>
                                      <p:to>
                                        <p:strVal val="hidden"/>
                                      </p:to>
                                    </p:set>
                                  </p:childTnLst>
                                </p:cTn>
                              </p:par>
                            </p:childTnLst>
                          </p:cTn>
                        </p:par>
                        <p:par>
                          <p:cTn id="36" fill="hold">
                            <p:stCondLst>
                              <p:cond delay="500"/>
                            </p:stCondLst>
                            <p:childTnLst>
                              <p:par>
                                <p:cTn id="37" presetID="22" presetClass="exit" presetSubtype="4" fill="hold" nodeType="afterEffect">
                                  <p:stCondLst>
                                    <p:cond delay="0"/>
                                  </p:stCondLst>
                                  <p:childTnLst>
                                    <p:animEffect transition="out" filter="wipe(down)">
                                      <p:cBhvr>
                                        <p:cTn id="38" dur="500"/>
                                        <p:tgtEl>
                                          <p:spTgt spid="6"/>
                                        </p:tgtEl>
                                      </p:cBhvr>
                                    </p:animEffect>
                                    <p:set>
                                      <p:cBhvr>
                                        <p:cTn id="39" dur="1" fill="hold">
                                          <p:stCondLst>
                                            <p:cond delay="499"/>
                                          </p:stCondLst>
                                        </p:cTn>
                                        <p:tgtEl>
                                          <p:spTgt spid="6"/>
                                        </p:tgtEl>
                                        <p:attrNameLst>
                                          <p:attrName>style.visibility</p:attrName>
                                        </p:attrNameLst>
                                      </p:cBhvr>
                                      <p:to>
                                        <p:strVal val="hidden"/>
                                      </p:to>
                                    </p:set>
                                  </p:childTnLst>
                                </p:cTn>
                              </p:par>
                            </p:childTnLst>
                          </p:cTn>
                        </p:par>
                        <p:par>
                          <p:cTn id="40" fill="hold">
                            <p:stCondLst>
                              <p:cond delay="1000"/>
                            </p:stCondLst>
                            <p:childTnLst>
                              <p:par>
                                <p:cTn id="41" presetID="2" presetClass="exit" presetSubtype="1" fill="hold" grpId="1" nodeType="afterEffect">
                                  <p:stCondLst>
                                    <p:cond delay="0"/>
                                  </p:stCondLst>
                                  <p:childTnLst>
                                    <p:anim calcmode="lin" valueType="num">
                                      <p:cBhvr additive="base">
                                        <p:cTn id="42" dur="500"/>
                                        <p:tgtEl>
                                          <p:spTgt spid="5"/>
                                        </p:tgtEl>
                                        <p:attrNameLst>
                                          <p:attrName>ppt_x</p:attrName>
                                        </p:attrNameLst>
                                      </p:cBhvr>
                                      <p:tavLst>
                                        <p:tav tm="0">
                                          <p:val>
                                            <p:strVal val="ppt_x"/>
                                          </p:val>
                                        </p:tav>
                                        <p:tav tm="100000">
                                          <p:val>
                                            <p:strVal val="ppt_x"/>
                                          </p:val>
                                        </p:tav>
                                      </p:tavLst>
                                    </p:anim>
                                    <p:anim calcmode="lin" valueType="num">
                                      <p:cBhvr additive="base">
                                        <p:cTn id="43" dur="500"/>
                                        <p:tgtEl>
                                          <p:spTgt spid="5"/>
                                        </p:tgtEl>
                                        <p:attrNameLst>
                                          <p:attrName>ppt_y</p:attrName>
                                        </p:attrNameLst>
                                      </p:cBhvr>
                                      <p:tavLst>
                                        <p:tav tm="0">
                                          <p:val>
                                            <p:strVal val="ppt_y"/>
                                          </p:val>
                                        </p:tav>
                                        <p:tav tm="100000">
                                          <p:val>
                                            <p:strVal val="0-ppt_h/2"/>
                                          </p:val>
                                        </p:tav>
                                      </p:tavLst>
                                    </p:anim>
                                    <p:set>
                                      <p:cBhvr>
                                        <p:cTn id="44" dur="1" fill="hold">
                                          <p:stCondLst>
                                            <p:cond delay="499"/>
                                          </p:stCondLst>
                                        </p:cTn>
                                        <p:tgtEl>
                                          <p:spTgt spid="5"/>
                                        </p:tgtEl>
                                        <p:attrNameLst>
                                          <p:attrName>style.visibility</p:attrName>
                                        </p:attrNameLst>
                                      </p:cBhvr>
                                      <p:to>
                                        <p:strVal val="hidden"/>
                                      </p:to>
                                    </p:set>
                                  </p:childTnLst>
                                </p:cTn>
                              </p:par>
                            </p:childTnLst>
                          </p:cTn>
                        </p:par>
                        <p:par>
                          <p:cTn id="45" fill="hold">
                            <p:stCondLst>
                              <p:cond delay="1500"/>
                            </p:stCondLst>
                            <p:childTnLst>
                              <p:par>
                                <p:cTn id="46" presetID="2" presetClass="entr" presetSubtype="8" fill="hold" grpId="0" nodeType="afterEffect">
                                  <p:stCondLst>
                                    <p:cond delay="0"/>
                                  </p:stCondLst>
                                  <p:childTnLst>
                                    <p:set>
                                      <p:cBhvr>
                                        <p:cTn id="47" dur="1" fill="hold">
                                          <p:stCondLst>
                                            <p:cond delay="0"/>
                                          </p:stCondLst>
                                        </p:cTn>
                                        <p:tgtEl>
                                          <p:spTgt spid="10"/>
                                        </p:tgtEl>
                                        <p:attrNameLst>
                                          <p:attrName>style.visibility</p:attrName>
                                        </p:attrNameLst>
                                      </p:cBhvr>
                                      <p:to>
                                        <p:strVal val="visible"/>
                                      </p:to>
                                    </p:set>
                                    <p:anim calcmode="lin" valueType="num">
                                      <p:cBhvr additive="base">
                                        <p:cTn id="48" dur="500" fill="hold"/>
                                        <p:tgtEl>
                                          <p:spTgt spid="10"/>
                                        </p:tgtEl>
                                        <p:attrNameLst>
                                          <p:attrName>ppt_x</p:attrName>
                                        </p:attrNameLst>
                                      </p:cBhvr>
                                      <p:tavLst>
                                        <p:tav tm="0">
                                          <p:val>
                                            <p:strVal val="0-#ppt_w/2"/>
                                          </p:val>
                                        </p:tav>
                                        <p:tav tm="100000">
                                          <p:val>
                                            <p:strVal val="#ppt_x"/>
                                          </p:val>
                                        </p:tav>
                                      </p:tavLst>
                                    </p:anim>
                                    <p:anim calcmode="lin" valueType="num">
                                      <p:cBhvr additive="base">
                                        <p:cTn id="49" dur="500" fill="hold"/>
                                        <p:tgtEl>
                                          <p:spTgt spid="10"/>
                                        </p:tgtEl>
                                        <p:attrNameLst>
                                          <p:attrName>ppt_y</p:attrName>
                                        </p:attrNameLst>
                                      </p:cBhvr>
                                      <p:tavLst>
                                        <p:tav tm="0">
                                          <p:val>
                                            <p:strVal val="#ppt_y"/>
                                          </p:val>
                                        </p:tav>
                                        <p:tav tm="100000">
                                          <p:val>
                                            <p:strVal val="#ppt_y"/>
                                          </p:val>
                                        </p:tav>
                                      </p:tavLst>
                                    </p:anim>
                                  </p:childTnLst>
                                </p:cTn>
                              </p:par>
                            </p:childTnLst>
                          </p:cTn>
                        </p:par>
                        <p:par>
                          <p:cTn id="50" fill="hold">
                            <p:stCondLst>
                              <p:cond delay="2000"/>
                            </p:stCondLst>
                            <p:childTnLst>
                              <p:par>
                                <p:cTn id="51" presetID="22" presetClass="entr" presetSubtype="8" fill="hold" nodeType="afterEffect">
                                  <p:stCondLst>
                                    <p:cond delay="0"/>
                                  </p:stCondLst>
                                  <p:childTnLst>
                                    <p:set>
                                      <p:cBhvr>
                                        <p:cTn id="52" dur="1" fill="hold">
                                          <p:stCondLst>
                                            <p:cond delay="0"/>
                                          </p:stCondLst>
                                        </p:cTn>
                                        <p:tgtEl>
                                          <p:spTgt spid="11"/>
                                        </p:tgtEl>
                                        <p:attrNameLst>
                                          <p:attrName>style.visibility</p:attrName>
                                        </p:attrNameLst>
                                      </p:cBhvr>
                                      <p:to>
                                        <p:strVal val="visible"/>
                                      </p:to>
                                    </p:set>
                                    <p:animEffect transition="in" filter="wipe(left)">
                                      <p:cBhvr>
                                        <p:cTn id="53" dur="500"/>
                                        <p:tgtEl>
                                          <p:spTgt spid="11"/>
                                        </p:tgtEl>
                                      </p:cBhvr>
                                    </p:animEffect>
                                  </p:childTnLst>
                                </p:cTn>
                              </p:par>
                            </p:childTnLst>
                          </p:cTn>
                        </p:par>
                        <p:par>
                          <p:cTn id="54" fill="hold">
                            <p:stCondLst>
                              <p:cond delay="2500"/>
                            </p:stCondLst>
                            <p:childTnLst>
                              <p:par>
                                <p:cTn id="55" presetID="22" presetClass="entr" presetSubtype="8" fill="hold" grpId="0" nodeType="afterEffect">
                                  <p:stCondLst>
                                    <p:cond delay="0"/>
                                  </p:stCondLst>
                                  <p:childTnLst>
                                    <p:set>
                                      <p:cBhvr>
                                        <p:cTn id="56" dur="1" fill="hold">
                                          <p:stCondLst>
                                            <p:cond delay="0"/>
                                          </p:stCondLst>
                                        </p:cTn>
                                        <p:tgtEl>
                                          <p:spTgt spid="9"/>
                                        </p:tgtEl>
                                        <p:attrNameLst>
                                          <p:attrName>style.visibility</p:attrName>
                                        </p:attrNameLst>
                                      </p:cBhvr>
                                      <p:to>
                                        <p:strVal val="visible"/>
                                      </p:to>
                                    </p:set>
                                    <p:animEffect transition="in" filter="wipe(left)">
                                      <p:cBhvr>
                                        <p:cTn id="57" dur="500"/>
                                        <p:tgtEl>
                                          <p:spTgt spid="9"/>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xit" presetSubtype="2" fill="hold" grpId="1" nodeType="clickEffect">
                                  <p:stCondLst>
                                    <p:cond delay="0"/>
                                  </p:stCondLst>
                                  <p:childTnLst>
                                    <p:animEffect transition="out" filter="wipe(right)">
                                      <p:cBhvr>
                                        <p:cTn id="61" dur="500"/>
                                        <p:tgtEl>
                                          <p:spTgt spid="9"/>
                                        </p:tgtEl>
                                      </p:cBhvr>
                                    </p:animEffect>
                                    <p:set>
                                      <p:cBhvr>
                                        <p:cTn id="62" dur="1" fill="hold">
                                          <p:stCondLst>
                                            <p:cond delay="499"/>
                                          </p:stCondLst>
                                        </p:cTn>
                                        <p:tgtEl>
                                          <p:spTgt spid="9"/>
                                        </p:tgtEl>
                                        <p:attrNameLst>
                                          <p:attrName>style.visibility</p:attrName>
                                        </p:attrNameLst>
                                      </p:cBhvr>
                                      <p:to>
                                        <p:strVal val="hidden"/>
                                      </p:to>
                                    </p:set>
                                  </p:childTnLst>
                                </p:cTn>
                              </p:par>
                            </p:childTnLst>
                          </p:cTn>
                        </p:par>
                        <p:par>
                          <p:cTn id="63" fill="hold">
                            <p:stCondLst>
                              <p:cond delay="500"/>
                            </p:stCondLst>
                            <p:childTnLst>
                              <p:par>
                                <p:cTn id="64" presetID="22" presetClass="exit" presetSubtype="2" fill="hold" nodeType="afterEffect">
                                  <p:stCondLst>
                                    <p:cond delay="0"/>
                                  </p:stCondLst>
                                  <p:childTnLst>
                                    <p:animEffect transition="out" filter="wipe(right)">
                                      <p:cBhvr>
                                        <p:cTn id="65" dur="500"/>
                                        <p:tgtEl>
                                          <p:spTgt spid="11"/>
                                        </p:tgtEl>
                                      </p:cBhvr>
                                    </p:animEffect>
                                    <p:set>
                                      <p:cBhvr>
                                        <p:cTn id="66" dur="1" fill="hold">
                                          <p:stCondLst>
                                            <p:cond delay="499"/>
                                          </p:stCondLst>
                                        </p:cTn>
                                        <p:tgtEl>
                                          <p:spTgt spid="11"/>
                                        </p:tgtEl>
                                        <p:attrNameLst>
                                          <p:attrName>style.visibility</p:attrName>
                                        </p:attrNameLst>
                                      </p:cBhvr>
                                      <p:to>
                                        <p:strVal val="hidden"/>
                                      </p:to>
                                    </p:set>
                                  </p:childTnLst>
                                </p:cTn>
                              </p:par>
                            </p:childTnLst>
                          </p:cTn>
                        </p:par>
                        <p:par>
                          <p:cTn id="67" fill="hold">
                            <p:stCondLst>
                              <p:cond delay="1000"/>
                            </p:stCondLst>
                            <p:childTnLst>
                              <p:par>
                                <p:cTn id="68" presetID="2" presetClass="exit" presetSubtype="8" fill="hold" grpId="1" nodeType="afterEffect">
                                  <p:stCondLst>
                                    <p:cond delay="0"/>
                                  </p:stCondLst>
                                  <p:childTnLst>
                                    <p:anim calcmode="lin" valueType="num">
                                      <p:cBhvr additive="base">
                                        <p:cTn id="69" dur="500"/>
                                        <p:tgtEl>
                                          <p:spTgt spid="10"/>
                                        </p:tgtEl>
                                        <p:attrNameLst>
                                          <p:attrName>ppt_x</p:attrName>
                                        </p:attrNameLst>
                                      </p:cBhvr>
                                      <p:tavLst>
                                        <p:tav tm="0">
                                          <p:val>
                                            <p:strVal val="ppt_x"/>
                                          </p:val>
                                        </p:tav>
                                        <p:tav tm="100000">
                                          <p:val>
                                            <p:strVal val="0-ppt_w/2"/>
                                          </p:val>
                                        </p:tav>
                                      </p:tavLst>
                                    </p:anim>
                                    <p:anim calcmode="lin" valueType="num">
                                      <p:cBhvr additive="base">
                                        <p:cTn id="70" dur="500"/>
                                        <p:tgtEl>
                                          <p:spTgt spid="10"/>
                                        </p:tgtEl>
                                        <p:attrNameLst>
                                          <p:attrName>ppt_y</p:attrName>
                                        </p:attrNameLst>
                                      </p:cBhvr>
                                      <p:tavLst>
                                        <p:tav tm="0">
                                          <p:val>
                                            <p:strVal val="ppt_y"/>
                                          </p:val>
                                        </p:tav>
                                        <p:tav tm="100000">
                                          <p:val>
                                            <p:strVal val="ppt_y"/>
                                          </p:val>
                                        </p:tav>
                                      </p:tavLst>
                                    </p:anim>
                                    <p:set>
                                      <p:cBhvr>
                                        <p:cTn id="71" dur="1" fill="hold">
                                          <p:stCondLst>
                                            <p:cond delay="499"/>
                                          </p:stCondLst>
                                        </p:cTn>
                                        <p:tgtEl>
                                          <p:spTgt spid="10"/>
                                        </p:tgtEl>
                                        <p:attrNameLst>
                                          <p:attrName>style.visibility</p:attrName>
                                        </p:attrNameLst>
                                      </p:cBhvr>
                                      <p:to>
                                        <p:strVal val="hidden"/>
                                      </p:to>
                                    </p:set>
                                  </p:childTnLst>
                                </p:cTn>
                              </p:par>
                            </p:childTnLst>
                          </p:cTn>
                        </p:par>
                        <p:par>
                          <p:cTn id="72" fill="hold">
                            <p:stCondLst>
                              <p:cond delay="1500"/>
                            </p:stCondLst>
                            <p:childTnLst>
                              <p:par>
                                <p:cTn id="73" presetID="2" presetClass="entr" presetSubtype="1" fill="hold" grpId="0" nodeType="afterEffect">
                                  <p:stCondLst>
                                    <p:cond delay="0"/>
                                  </p:stCondLst>
                                  <p:childTnLst>
                                    <p:set>
                                      <p:cBhvr>
                                        <p:cTn id="74" dur="1" fill="hold">
                                          <p:stCondLst>
                                            <p:cond delay="0"/>
                                          </p:stCondLst>
                                        </p:cTn>
                                        <p:tgtEl>
                                          <p:spTgt spid="26"/>
                                        </p:tgtEl>
                                        <p:attrNameLst>
                                          <p:attrName>style.visibility</p:attrName>
                                        </p:attrNameLst>
                                      </p:cBhvr>
                                      <p:to>
                                        <p:strVal val="visible"/>
                                      </p:to>
                                    </p:set>
                                    <p:anim calcmode="lin" valueType="num">
                                      <p:cBhvr additive="base">
                                        <p:cTn id="75" dur="500" fill="hold"/>
                                        <p:tgtEl>
                                          <p:spTgt spid="26"/>
                                        </p:tgtEl>
                                        <p:attrNameLst>
                                          <p:attrName>ppt_x</p:attrName>
                                        </p:attrNameLst>
                                      </p:cBhvr>
                                      <p:tavLst>
                                        <p:tav tm="0">
                                          <p:val>
                                            <p:strVal val="#ppt_x"/>
                                          </p:val>
                                        </p:tav>
                                        <p:tav tm="100000">
                                          <p:val>
                                            <p:strVal val="#ppt_x"/>
                                          </p:val>
                                        </p:tav>
                                      </p:tavLst>
                                    </p:anim>
                                    <p:anim calcmode="lin" valueType="num">
                                      <p:cBhvr additive="base">
                                        <p:cTn id="76" dur="500" fill="hold"/>
                                        <p:tgtEl>
                                          <p:spTgt spid="26"/>
                                        </p:tgtEl>
                                        <p:attrNameLst>
                                          <p:attrName>ppt_y</p:attrName>
                                        </p:attrNameLst>
                                      </p:cBhvr>
                                      <p:tavLst>
                                        <p:tav tm="0">
                                          <p:val>
                                            <p:strVal val="0-#ppt_h/2"/>
                                          </p:val>
                                        </p:tav>
                                        <p:tav tm="100000">
                                          <p:val>
                                            <p:strVal val="#ppt_y"/>
                                          </p:val>
                                        </p:tav>
                                      </p:tavLst>
                                    </p:anim>
                                  </p:childTnLst>
                                </p:cTn>
                              </p:par>
                            </p:childTnLst>
                          </p:cTn>
                        </p:par>
                        <p:par>
                          <p:cTn id="77" fill="hold">
                            <p:stCondLst>
                              <p:cond delay="2000"/>
                            </p:stCondLst>
                            <p:childTnLst>
                              <p:par>
                                <p:cTn id="78" presetID="22" presetClass="entr" presetSubtype="1" fill="hold" nodeType="afterEffect">
                                  <p:stCondLst>
                                    <p:cond delay="0"/>
                                  </p:stCondLst>
                                  <p:childTnLst>
                                    <p:set>
                                      <p:cBhvr>
                                        <p:cTn id="79" dur="1" fill="hold">
                                          <p:stCondLst>
                                            <p:cond delay="0"/>
                                          </p:stCondLst>
                                        </p:cTn>
                                        <p:tgtEl>
                                          <p:spTgt spid="27"/>
                                        </p:tgtEl>
                                        <p:attrNameLst>
                                          <p:attrName>style.visibility</p:attrName>
                                        </p:attrNameLst>
                                      </p:cBhvr>
                                      <p:to>
                                        <p:strVal val="visible"/>
                                      </p:to>
                                    </p:set>
                                    <p:animEffect transition="in" filter="wipe(up)">
                                      <p:cBhvr>
                                        <p:cTn id="80" dur="500"/>
                                        <p:tgtEl>
                                          <p:spTgt spid="27"/>
                                        </p:tgtEl>
                                      </p:cBhvr>
                                    </p:animEffect>
                                  </p:childTnLst>
                                </p:cTn>
                              </p:par>
                            </p:childTnLst>
                          </p:cTn>
                        </p:par>
                        <p:par>
                          <p:cTn id="81" fill="hold">
                            <p:stCondLst>
                              <p:cond delay="2500"/>
                            </p:stCondLst>
                            <p:childTnLst>
                              <p:par>
                                <p:cTn id="82" presetID="22" presetClass="entr" presetSubtype="1" fill="hold" grpId="0" nodeType="afterEffect">
                                  <p:stCondLst>
                                    <p:cond delay="0"/>
                                  </p:stCondLst>
                                  <p:childTnLst>
                                    <p:set>
                                      <p:cBhvr>
                                        <p:cTn id="83" dur="1" fill="hold">
                                          <p:stCondLst>
                                            <p:cond delay="0"/>
                                          </p:stCondLst>
                                        </p:cTn>
                                        <p:tgtEl>
                                          <p:spTgt spid="28"/>
                                        </p:tgtEl>
                                        <p:attrNameLst>
                                          <p:attrName>style.visibility</p:attrName>
                                        </p:attrNameLst>
                                      </p:cBhvr>
                                      <p:to>
                                        <p:strVal val="visible"/>
                                      </p:to>
                                    </p:set>
                                    <p:animEffect transition="in" filter="wipe(up)">
                                      <p:cBhvr>
                                        <p:cTn id="84" dur="500"/>
                                        <p:tgtEl>
                                          <p:spTgt spid="28"/>
                                        </p:tgtEl>
                                      </p:cBhvr>
                                    </p:animEffect>
                                  </p:childTnLst>
                                </p:cTn>
                              </p:par>
                            </p:childTnLst>
                          </p:cTn>
                        </p:par>
                      </p:childTnLst>
                    </p:cTn>
                  </p:par>
                  <p:par>
                    <p:cTn id="85" fill="hold">
                      <p:stCondLst>
                        <p:cond delay="indefinite"/>
                      </p:stCondLst>
                      <p:childTnLst>
                        <p:par>
                          <p:cTn id="86" fill="hold">
                            <p:stCondLst>
                              <p:cond delay="0"/>
                            </p:stCondLst>
                            <p:childTnLst>
                              <p:par>
                                <p:cTn id="87" presetID="22" presetClass="exit" presetSubtype="4" fill="hold" grpId="1" nodeType="clickEffect">
                                  <p:stCondLst>
                                    <p:cond delay="0"/>
                                  </p:stCondLst>
                                  <p:childTnLst>
                                    <p:animEffect transition="out" filter="wipe(down)">
                                      <p:cBhvr>
                                        <p:cTn id="88" dur="500"/>
                                        <p:tgtEl>
                                          <p:spTgt spid="28"/>
                                        </p:tgtEl>
                                      </p:cBhvr>
                                    </p:animEffect>
                                    <p:set>
                                      <p:cBhvr>
                                        <p:cTn id="89" dur="1" fill="hold">
                                          <p:stCondLst>
                                            <p:cond delay="499"/>
                                          </p:stCondLst>
                                        </p:cTn>
                                        <p:tgtEl>
                                          <p:spTgt spid="28"/>
                                        </p:tgtEl>
                                        <p:attrNameLst>
                                          <p:attrName>style.visibility</p:attrName>
                                        </p:attrNameLst>
                                      </p:cBhvr>
                                      <p:to>
                                        <p:strVal val="hidden"/>
                                      </p:to>
                                    </p:set>
                                  </p:childTnLst>
                                </p:cTn>
                              </p:par>
                            </p:childTnLst>
                          </p:cTn>
                        </p:par>
                        <p:par>
                          <p:cTn id="90" fill="hold">
                            <p:stCondLst>
                              <p:cond delay="500"/>
                            </p:stCondLst>
                            <p:childTnLst>
                              <p:par>
                                <p:cTn id="91" presetID="22" presetClass="exit" presetSubtype="4" fill="hold" nodeType="afterEffect">
                                  <p:stCondLst>
                                    <p:cond delay="0"/>
                                  </p:stCondLst>
                                  <p:childTnLst>
                                    <p:animEffect transition="out" filter="wipe(down)">
                                      <p:cBhvr>
                                        <p:cTn id="92" dur="500"/>
                                        <p:tgtEl>
                                          <p:spTgt spid="27"/>
                                        </p:tgtEl>
                                      </p:cBhvr>
                                    </p:animEffect>
                                    <p:set>
                                      <p:cBhvr>
                                        <p:cTn id="93" dur="1" fill="hold">
                                          <p:stCondLst>
                                            <p:cond delay="499"/>
                                          </p:stCondLst>
                                        </p:cTn>
                                        <p:tgtEl>
                                          <p:spTgt spid="27"/>
                                        </p:tgtEl>
                                        <p:attrNameLst>
                                          <p:attrName>style.visibility</p:attrName>
                                        </p:attrNameLst>
                                      </p:cBhvr>
                                      <p:to>
                                        <p:strVal val="hidden"/>
                                      </p:to>
                                    </p:set>
                                  </p:childTnLst>
                                </p:cTn>
                              </p:par>
                            </p:childTnLst>
                          </p:cTn>
                        </p:par>
                        <p:par>
                          <p:cTn id="94" fill="hold">
                            <p:stCondLst>
                              <p:cond delay="1000"/>
                            </p:stCondLst>
                            <p:childTnLst>
                              <p:par>
                                <p:cTn id="95" presetID="2" presetClass="exit" presetSubtype="1" fill="hold" grpId="1" nodeType="afterEffect">
                                  <p:stCondLst>
                                    <p:cond delay="0"/>
                                  </p:stCondLst>
                                  <p:childTnLst>
                                    <p:anim calcmode="lin" valueType="num">
                                      <p:cBhvr additive="base">
                                        <p:cTn id="96" dur="500"/>
                                        <p:tgtEl>
                                          <p:spTgt spid="26"/>
                                        </p:tgtEl>
                                        <p:attrNameLst>
                                          <p:attrName>ppt_x</p:attrName>
                                        </p:attrNameLst>
                                      </p:cBhvr>
                                      <p:tavLst>
                                        <p:tav tm="0">
                                          <p:val>
                                            <p:strVal val="ppt_x"/>
                                          </p:val>
                                        </p:tav>
                                        <p:tav tm="100000">
                                          <p:val>
                                            <p:strVal val="ppt_x"/>
                                          </p:val>
                                        </p:tav>
                                      </p:tavLst>
                                    </p:anim>
                                    <p:anim calcmode="lin" valueType="num">
                                      <p:cBhvr additive="base">
                                        <p:cTn id="97" dur="500"/>
                                        <p:tgtEl>
                                          <p:spTgt spid="26"/>
                                        </p:tgtEl>
                                        <p:attrNameLst>
                                          <p:attrName>ppt_y</p:attrName>
                                        </p:attrNameLst>
                                      </p:cBhvr>
                                      <p:tavLst>
                                        <p:tav tm="0">
                                          <p:val>
                                            <p:strVal val="ppt_y"/>
                                          </p:val>
                                        </p:tav>
                                        <p:tav tm="100000">
                                          <p:val>
                                            <p:strVal val="0-ppt_h/2"/>
                                          </p:val>
                                        </p:tav>
                                      </p:tavLst>
                                    </p:anim>
                                    <p:set>
                                      <p:cBhvr>
                                        <p:cTn id="98" dur="1" fill="hold">
                                          <p:stCondLst>
                                            <p:cond delay="499"/>
                                          </p:stCondLst>
                                        </p:cTn>
                                        <p:tgtEl>
                                          <p:spTgt spid="26"/>
                                        </p:tgtEl>
                                        <p:attrNameLst>
                                          <p:attrName>style.visibility</p:attrName>
                                        </p:attrNameLst>
                                      </p:cBhvr>
                                      <p:to>
                                        <p:strVal val="hidden"/>
                                      </p:to>
                                    </p:set>
                                  </p:childTnLst>
                                </p:cTn>
                              </p:par>
                            </p:childTnLst>
                          </p:cTn>
                        </p:par>
                        <p:par>
                          <p:cTn id="99" fill="hold">
                            <p:stCondLst>
                              <p:cond delay="1500"/>
                            </p:stCondLst>
                            <p:childTnLst>
                              <p:par>
                                <p:cTn id="100" presetID="2" presetClass="entr" presetSubtype="8" fill="hold" grpId="0" nodeType="afterEffect">
                                  <p:stCondLst>
                                    <p:cond delay="0"/>
                                  </p:stCondLst>
                                  <p:childTnLst>
                                    <p:set>
                                      <p:cBhvr>
                                        <p:cTn id="101" dur="1" fill="hold">
                                          <p:stCondLst>
                                            <p:cond delay="0"/>
                                          </p:stCondLst>
                                        </p:cTn>
                                        <p:tgtEl>
                                          <p:spTgt spid="40"/>
                                        </p:tgtEl>
                                        <p:attrNameLst>
                                          <p:attrName>style.visibility</p:attrName>
                                        </p:attrNameLst>
                                      </p:cBhvr>
                                      <p:to>
                                        <p:strVal val="visible"/>
                                      </p:to>
                                    </p:set>
                                    <p:anim calcmode="lin" valueType="num">
                                      <p:cBhvr additive="base">
                                        <p:cTn id="102" dur="500" fill="hold"/>
                                        <p:tgtEl>
                                          <p:spTgt spid="40"/>
                                        </p:tgtEl>
                                        <p:attrNameLst>
                                          <p:attrName>ppt_x</p:attrName>
                                        </p:attrNameLst>
                                      </p:cBhvr>
                                      <p:tavLst>
                                        <p:tav tm="0">
                                          <p:val>
                                            <p:strVal val="0-#ppt_w/2"/>
                                          </p:val>
                                        </p:tav>
                                        <p:tav tm="100000">
                                          <p:val>
                                            <p:strVal val="#ppt_x"/>
                                          </p:val>
                                        </p:tav>
                                      </p:tavLst>
                                    </p:anim>
                                    <p:anim calcmode="lin" valueType="num">
                                      <p:cBhvr additive="base">
                                        <p:cTn id="103" dur="500" fill="hold"/>
                                        <p:tgtEl>
                                          <p:spTgt spid="40"/>
                                        </p:tgtEl>
                                        <p:attrNameLst>
                                          <p:attrName>ppt_y</p:attrName>
                                        </p:attrNameLst>
                                      </p:cBhvr>
                                      <p:tavLst>
                                        <p:tav tm="0">
                                          <p:val>
                                            <p:strVal val="#ppt_y"/>
                                          </p:val>
                                        </p:tav>
                                        <p:tav tm="100000">
                                          <p:val>
                                            <p:strVal val="#ppt_y"/>
                                          </p:val>
                                        </p:tav>
                                      </p:tavLst>
                                    </p:anim>
                                  </p:childTnLst>
                                </p:cTn>
                              </p:par>
                            </p:childTnLst>
                          </p:cTn>
                        </p:par>
                        <p:par>
                          <p:cTn id="104" fill="hold">
                            <p:stCondLst>
                              <p:cond delay="2000"/>
                            </p:stCondLst>
                            <p:childTnLst>
                              <p:par>
                                <p:cTn id="105" presetID="22" presetClass="entr" presetSubtype="8" fill="hold" nodeType="afterEffect">
                                  <p:stCondLst>
                                    <p:cond delay="0"/>
                                  </p:stCondLst>
                                  <p:childTnLst>
                                    <p:set>
                                      <p:cBhvr>
                                        <p:cTn id="106" dur="1" fill="hold">
                                          <p:stCondLst>
                                            <p:cond delay="0"/>
                                          </p:stCondLst>
                                        </p:cTn>
                                        <p:tgtEl>
                                          <p:spTgt spid="41"/>
                                        </p:tgtEl>
                                        <p:attrNameLst>
                                          <p:attrName>style.visibility</p:attrName>
                                        </p:attrNameLst>
                                      </p:cBhvr>
                                      <p:to>
                                        <p:strVal val="visible"/>
                                      </p:to>
                                    </p:set>
                                    <p:animEffect transition="in" filter="wipe(left)">
                                      <p:cBhvr>
                                        <p:cTn id="107" dur="500"/>
                                        <p:tgtEl>
                                          <p:spTgt spid="41"/>
                                        </p:tgtEl>
                                      </p:cBhvr>
                                    </p:animEffect>
                                  </p:childTnLst>
                                </p:cTn>
                              </p:par>
                            </p:childTnLst>
                          </p:cTn>
                        </p:par>
                        <p:par>
                          <p:cTn id="108" fill="hold">
                            <p:stCondLst>
                              <p:cond delay="2500"/>
                            </p:stCondLst>
                            <p:childTnLst>
                              <p:par>
                                <p:cTn id="109" presetID="22" presetClass="entr" presetSubtype="8" fill="hold" grpId="0" nodeType="afterEffect">
                                  <p:stCondLst>
                                    <p:cond delay="0"/>
                                  </p:stCondLst>
                                  <p:childTnLst>
                                    <p:set>
                                      <p:cBhvr>
                                        <p:cTn id="110" dur="1" fill="hold">
                                          <p:stCondLst>
                                            <p:cond delay="0"/>
                                          </p:stCondLst>
                                        </p:cTn>
                                        <p:tgtEl>
                                          <p:spTgt spid="39"/>
                                        </p:tgtEl>
                                        <p:attrNameLst>
                                          <p:attrName>style.visibility</p:attrName>
                                        </p:attrNameLst>
                                      </p:cBhvr>
                                      <p:to>
                                        <p:strVal val="visible"/>
                                      </p:to>
                                    </p:set>
                                    <p:animEffect transition="in" filter="wipe(left)">
                                      <p:cBhvr>
                                        <p:cTn id="111" dur="500"/>
                                        <p:tgtEl>
                                          <p:spTgt spid="39"/>
                                        </p:tgtEl>
                                      </p:cBhvr>
                                    </p:animEffect>
                                  </p:childTnLst>
                                </p:cTn>
                              </p:par>
                            </p:childTnLst>
                          </p:cTn>
                        </p:par>
                      </p:childTnLst>
                    </p:cTn>
                  </p:par>
                  <p:par>
                    <p:cTn id="112" fill="hold">
                      <p:stCondLst>
                        <p:cond delay="indefinite"/>
                      </p:stCondLst>
                      <p:childTnLst>
                        <p:par>
                          <p:cTn id="113" fill="hold">
                            <p:stCondLst>
                              <p:cond delay="0"/>
                            </p:stCondLst>
                            <p:childTnLst>
                              <p:par>
                                <p:cTn id="114" presetID="22" presetClass="exit" presetSubtype="2" fill="hold" grpId="1" nodeType="clickEffect">
                                  <p:stCondLst>
                                    <p:cond delay="0"/>
                                  </p:stCondLst>
                                  <p:childTnLst>
                                    <p:animEffect transition="out" filter="wipe(right)">
                                      <p:cBhvr>
                                        <p:cTn id="115" dur="500"/>
                                        <p:tgtEl>
                                          <p:spTgt spid="39"/>
                                        </p:tgtEl>
                                      </p:cBhvr>
                                    </p:animEffect>
                                    <p:set>
                                      <p:cBhvr>
                                        <p:cTn id="116" dur="1" fill="hold">
                                          <p:stCondLst>
                                            <p:cond delay="499"/>
                                          </p:stCondLst>
                                        </p:cTn>
                                        <p:tgtEl>
                                          <p:spTgt spid="39"/>
                                        </p:tgtEl>
                                        <p:attrNameLst>
                                          <p:attrName>style.visibility</p:attrName>
                                        </p:attrNameLst>
                                      </p:cBhvr>
                                      <p:to>
                                        <p:strVal val="hidden"/>
                                      </p:to>
                                    </p:set>
                                  </p:childTnLst>
                                </p:cTn>
                              </p:par>
                            </p:childTnLst>
                          </p:cTn>
                        </p:par>
                        <p:par>
                          <p:cTn id="117" fill="hold">
                            <p:stCondLst>
                              <p:cond delay="500"/>
                            </p:stCondLst>
                            <p:childTnLst>
                              <p:par>
                                <p:cTn id="118" presetID="22" presetClass="exit" presetSubtype="2" fill="hold" nodeType="afterEffect">
                                  <p:stCondLst>
                                    <p:cond delay="0"/>
                                  </p:stCondLst>
                                  <p:childTnLst>
                                    <p:animEffect transition="out" filter="wipe(right)">
                                      <p:cBhvr>
                                        <p:cTn id="119" dur="500"/>
                                        <p:tgtEl>
                                          <p:spTgt spid="41"/>
                                        </p:tgtEl>
                                      </p:cBhvr>
                                    </p:animEffect>
                                    <p:set>
                                      <p:cBhvr>
                                        <p:cTn id="120" dur="1" fill="hold">
                                          <p:stCondLst>
                                            <p:cond delay="499"/>
                                          </p:stCondLst>
                                        </p:cTn>
                                        <p:tgtEl>
                                          <p:spTgt spid="41"/>
                                        </p:tgtEl>
                                        <p:attrNameLst>
                                          <p:attrName>style.visibility</p:attrName>
                                        </p:attrNameLst>
                                      </p:cBhvr>
                                      <p:to>
                                        <p:strVal val="hidden"/>
                                      </p:to>
                                    </p:set>
                                  </p:childTnLst>
                                </p:cTn>
                              </p:par>
                            </p:childTnLst>
                          </p:cTn>
                        </p:par>
                        <p:par>
                          <p:cTn id="121" fill="hold">
                            <p:stCondLst>
                              <p:cond delay="1000"/>
                            </p:stCondLst>
                            <p:childTnLst>
                              <p:par>
                                <p:cTn id="122" presetID="2" presetClass="exit" presetSubtype="8" fill="hold" grpId="1" nodeType="afterEffect">
                                  <p:stCondLst>
                                    <p:cond delay="0"/>
                                  </p:stCondLst>
                                  <p:childTnLst>
                                    <p:anim calcmode="lin" valueType="num">
                                      <p:cBhvr additive="base">
                                        <p:cTn id="123" dur="500"/>
                                        <p:tgtEl>
                                          <p:spTgt spid="40"/>
                                        </p:tgtEl>
                                        <p:attrNameLst>
                                          <p:attrName>ppt_x</p:attrName>
                                        </p:attrNameLst>
                                      </p:cBhvr>
                                      <p:tavLst>
                                        <p:tav tm="0">
                                          <p:val>
                                            <p:strVal val="ppt_x"/>
                                          </p:val>
                                        </p:tav>
                                        <p:tav tm="100000">
                                          <p:val>
                                            <p:strVal val="0-ppt_w/2"/>
                                          </p:val>
                                        </p:tav>
                                      </p:tavLst>
                                    </p:anim>
                                    <p:anim calcmode="lin" valueType="num">
                                      <p:cBhvr additive="base">
                                        <p:cTn id="124" dur="500"/>
                                        <p:tgtEl>
                                          <p:spTgt spid="40"/>
                                        </p:tgtEl>
                                        <p:attrNameLst>
                                          <p:attrName>ppt_y</p:attrName>
                                        </p:attrNameLst>
                                      </p:cBhvr>
                                      <p:tavLst>
                                        <p:tav tm="0">
                                          <p:val>
                                            <p:strVal val="ppt_y"/>
                                          </p:val>
                                        </p:tav>
                                        <p:tav tm="100000">
                                          <p:val>
                                            <p:strVal val="ppt_y"/>
                                          </p:val>
                                        </p:tav>
                                      </p:tavLst>
                                    </p:anim>
                                    <p:set>
                                      <p:cBhvr>
                                        <p:cTn id="125" dur="1" fill="hold">
                                          <p:stCondLst>
                                            <p:cond delay="499"/>
                                          </p:stCondLst>
                                        </p:cTn>
                                        <p:tgtEl>
                                          <p:spTgt spid="40"/>
                                        </p:tgtEl>
                                        <p:attrNameLst>
                                          <p:attrName>style.visibility</p:attrName>
                                        </p:attrNameLst>
                                      </p:cBhvr>
                                      <p:to>
                                        <p:strVal val="hidden"/>
                                      </p:to>
                                    </p:set>
                                  </p:childTnLst>
                                </p:cTn>
                              </p:par>
                            </p:childTnLst>
                          </p:cTn>
                        </p:par>
                        <p:par>
                          <p:cTn id="126" fill="hold">
                            <p:stCondLst>
                              <p:cond delay="1500"/>
                            </p:stCondLst>
                            <p:childTnLst>
                              <p:par>
                                <p:cTn id="127" presetID="2" presetClass="entr" presetSubtype="8" fill="hold" grpId="0" nodeType="afterEffect">
                                  <p:stCondLst>
                                    <p:cond delay="0"/>
                                  </p:stCondLst>
                                  <p:childTnLst>
                                    <p:set>
                                      <p:cBhvr>
                                        <p:cTn id="128" dur="1" fill="hold">
                                          <p:stCondLst>
                                            <p:cond delay="0"/>
                                          </p:stCondLst>
                                        </p:cTn>
                                        <p:tgtEl>
                                          <p:spTgt spid="58"/>
                                        </p:tgtEl>
                                        <p:attrNameLst>
                                          <p:attrName>style.visibility</p:attrName>
                                        </p:attrNameLst>
                                      </p:cBhvr>
                                      <p:to>
                                        <p:strVal val="visible"/>
                                      </p:to>
                                    </p:set>
                                    <p:anim calcmode="lin" valueType="num">
                                      <p:cBhvr additive="base">
                                        <p:cTn id="129" dur="500" fill="hold"/>
                                        <p:tgtEl>
                                          <p:spTgt spid="58"/>
                                        </p:tgtEl>
                                        <p:attrNameLst>
                                          <p:attrName>ppt_x</p:attrName>
                                        </p:attrNameLst>
                                      </p:cBhvr>
                                      <p:tavLst>
                                        <p:tav tm="0">
                                          <p:val>
                                            <p:strVal val="0-#ppt_w/2"/>
                                          </p:val>
                                        </p:tav>
                                        <p:tav tm="100000">
                                          <p:val>
                                            <p:strVal val="#ppt_x"/>
                                          </p:val>
                                        </p:tav>
                                      </p:tavLst>
                                    </p:anim>
                                    <p:anim calcmode="lin" valueType="num">
                                      <p:cBhvr additive="base">
                                        <p:cTn id="130" dur="500" fill="hold"/>
                                        <p:tgtEl>
                                          <p:spTgt spid="58"/>
                                        </p:tgtEl>
                                        <p:attrNameLst>
                                          <p:attrName>ppt_y</p:attrName>
                                        </p:attrNameLst>
                                      </p:cBhvr>
                                      <p:tavLst>
                                        <p:tav tm="0">
                                          <p:val>
                                            <p:strVal val="#ppt_y"/>
                                          </p:val>
                                        </p:tav>
                                        <p:tav tm="100000">
                                          <p:val>
                                            <p:strVal val="#ppt_y"/>
                                          </p:val>
                                        </p:tav>
                                      </p:tavLst>
                                    </p:anim>
                                  </p:childTnLst>
                                </p:cTn>
                              </p:par>
                            </p:childTnLst>
                          </p:cTn>
                        </p:par>
                        <p:par>
                          <p:cTn id="131" fill="hold">
                            <p:stCondLst>
                              <p:cond delay="2000"/>
                            </p:stCondLst>
                            <p:childTnLst>
                              <p:par>
                                <p:cTn id="132" presetID="22" presetClass="entr" presetSubtype="4" fill="hold" nodeType="afterEffect">
                                  <p:stCondLst>
                                    <p:cond delay="0"/>
                                  </p:stCondLst>
                                  <p:childTnLst>
                                    <p:set>
                                      <p:cBhvr>
                                        <p:cTn id="133" dur="1" fill="hold">
                                          <p:stCondLst>
                                            <p:cond delay="0"/>
                                          </p:stCondLst>
                                        </p:cTn>
                                        <p:tgtEl>
                                          <p:spTgt spid="59"/>
                                        </p:tgtEl>
                                        <p:attrNameLst>
                                          <p:attrName>style.visibility</p:attrName>
                                        </p:attrNameLst>
                                      </p:cBhvr>
                                      <p:to>
                                        <p:strVal val="visible"/>
                                      </p:to>
                                    </p:set>
                                    <p:animEffect transition="in" filter="wipe(down)">
                                      <p:cBhvr>
                                        <p:cTn id="134" dur="500"/>
                                        <p:tgtEl>
                                          <p:spTgt spid="59"/>
                                        </p:tgtEl>
                                      </p:cBhvr>
                                    </p:animEffect>
                                  </p:childTnLst>
                                </p:cTn>
                              </p:par>
                              <p:par>
                                <p:cTn id="135" presetID="22" presetClass="entr" presetSubtype="4" fill="hold" nodeType="withEffect">
                                  <p:stCondLst>
                                    <p:cond delay="0"/>
                                  </p:stCondLst>
                                  <p:childTnLst>
                                    <p:set>
                                      <p:cBhvr>
                                        <p:cTn id="136" dur="1" fill="hold">
                                          <p:stCondLst>
                                            <p:cond delay="0"/>
                                          </p:stCondLst>
                                        </p:cTn>
                                        <p:tgtEl>
                                          <p:spTgt spid="62"/>
                                        </p:tgtEl>
                                        <p:attrNameLst>
                                          <p:attrName>style.visibility</p:attrName>
                                        </p:attrNameLst>
                                      </p:cBhvr>
                                      <p:to>
                                        <p:strVal val="visible"/>
                                      </p:to>
                                    </p:set>
                                    <p:animEffect transition="in" filter="wipe(down)">
                                      <p:cBhvr>
                                        <p:cTn id="137" dur="500"/>
                                        <p:tgtEl>
                                          <p:spTgt spid="62"/>
                                        </p:tgtEl>
                                      </p:cBhvr>
                                    </p:animEffect>
                                  </p:childTnLst>
                                </p:cTn>
                              </p:par>
                              <p:par>
                                <p:cTn id="138" presetID="22" presetClass="entr" presetSubtype="4" fill="hold" nodeType="withEffect">
                                  <p:stCondLst>
                                    <p:cond delay="0"/>
                                  </p:stCondLst>
                                  <p:childTnLst>
                                    <p:set>
                                      <p:cBhvr>
                                        <p:cTn id="139" dur="1" fill="hold">
                                          <p:stCondLst>
                                            <p:cond delay="0"/>
                                          </p:stCondLst>
                                        </p:cTn>
                                        <p:tgtEl>
                                          <p:spTgt spid="68"/>
                                        </p:tgtEl>
                                        <p:attrNameLst>
                                          <p:attrName>style.visibility</p:attrName>
                                        </p:attrNameLst>
                                      </p:cBhvr>
                                      <p:to>
                                        <p:strVal val="visible"/>
                                      </p:to>
                                    </p:set>
                                    <p:animEffect transition="in" filter="wipe(down)">
                                      <p:cBhvr>
                                        <p:cTn id="140" dur="500"/>
                                        <p:tgtEl>
                                          <p:spTgt spid="68"/>
                                        </p:tgtEl>
                                      </p:cBhvr>
                                    </p:animEffect>
                                  </p:childTnLst>
                                </p:cTn>
                              </p:par>
                              <p:par>
                                <p:cTn id="141" presetID="22" presetClass="entr" presetSubtype="4" fill="hold" nodeType="withEffect">
                                  <p:stCondLst>
                                    <p:cond delay="0"/>
                                  </p:stCondLst>
                                  <p:childTnLst>
                                    <p:set>
                                      <p:cBhvr>
                                        <p:cTn id="142" dur="1" fill="hold">
                                          <p:stCondLst>
                                            <p:cond delay="0"/>
                                          </p:stCondLst>
                                        </p:cTn>
                                        <p:tgtEl>
                                          <p:spTgt spid="65"/>
                                        </p:tgtEl>
                                        <p:attrNameLst>
                                          <p:attrName>style.visibility</p:attrName>
                                        </p:attrNameLst>
                                      </p:cBhvr>
                                      <p:to>
                                        <p:strVal val="visible"/>
                                      </p:to>
                                    </p:set>
                                    <p:animEffect transition="in" filter="wipe(down)">
                                      <p:cBhvr>
                                        <p:cTn id="143" dur="500"/>
                                        <p:tgtEl>
                                          <p:spTgt spid="65"/>
                                        </p:tgtEl>
                                      </p:cBhvr>
                                    </p:animEffect>
                                  </p:childTnLst>
                                </p:cTn>
                              </p:par>
                            </p:childTnLst>
                          </p:cTn>
                        </p:par>
                      </p:childTnLst>
                    </p:cTn>
                  </p:par>
                  <p:par>
                    <p:cTn id="144" fill="hold">
                      <p:stCondLst>
                        <p:cond delay="indefinite"/>
                      </p:stCondLst>
                      <p:childTnLst>
                        <p:par>
                          <p:cTn id="145" fill="hold">
                            <p:stCondLst>
                              <p:cond delay="0"/>
                            </p:stCondLst>
                            <p:childTnLst>
                              <p:par>
                                <p:cTn id="146" presetID="22" presetClass="exit" presetSubtype="2" fill="hold" nodeType="clickEffect">
                                  <p:stCondLst>
                                    <p:cond delay="0"/>
                                  </p:stCondLst>
                                  <p:childTnLst>
                                    <p:animEffect transition="out" filter="wipe(right)">
                                      <p:cBhvr>
                                        <p:cTn id="147" dur="500"/>
                                        <p:tgtEl>
                                          <p:spTgt spid="59"/>
                                        </p:tgtEl>
                                      </p:cBhvr>
                                    </p:animEffect>
                                    <p:set>
                                      <p:cBhvr>
                                        <p:cTn id="148" dur="1" fill="hold">
                                          <p:stCondLst>
                                            <p:cond delay="499"/>
                                          </p:stCondLst>
                                        </p:cTn>
                                        <p:tgtEl>
                                          <p:spTgt spid="59"/>
                                        </p:tgtEl>
                                        <p:attrNameLst>
                                          <p:attrName>style.visibility</p:attrName>
                                        </p:attrNameLst>
                                      </p:cBhvr>
                                      <p:to>
                                        <p:strVal val="hidden"/>
                                      </p:to>
                                    </p:set>
                                  </p:childTnLst>
                                </p:cTn>
                              </p:par>
                              <p:par>
                                <p:cTn id="149" presetID="22" presetClass="exit" presetSubtype="2" fill="hold" nodeType="withEffect">
                                  <p:stCondLst>
                                    <p:cond delay="0"/>
                                  </p:stCondLst>
                                  <p:childTnLst>
                                    <p:animEffect transition="out" filter="wipe(right)">
                                      <p:cBhvr>
                                        <p:cTn id="150" dur="500"/>
                                        <p:tgtEl>
                                          <p:spTgt spid="62"/>
                                        </p:tgtEl>
                                      </p:cBhvr>
                                    </p:animEffect>
                                    <p:set>
                                      <p:cBhvr>
                                        <p:cTn id="151" dur="1" fill="hold">
                                          <p:stCondLst>
                                            <p:cond delay="499"/>
                                          </p:stCondLst>
                                        </p:cTn>
                                        <p:tgtEl>
                                          <p:spTgt spid="62"/>
                                        </p:tgtEl>
                                        <p:attrNameLst>
                                          <p:attrName>style.visibility</p:attrName>
                                        </p:attrNameLst>
                                      </p:cBhvr>
                                      <p:to>
                                        <p:strVal val="hidden"/>
                                      </p:to>
                                    </p:set>
                                  </p:childTnLst>
                                </p:cTn>
                              </p:par>
                              <p:par>
                                <p:cTn id="152" presetID="22" presetClass="exit" presetSubtype="2" fill="hold" nodeType="withEffect">
                                  <p:stCondLst>
                                    <p:cond delay="0"/>
                                  </p:stCondLst>
                                  <p:childTnLst>
                                    <p:animEffect transition="out" filter="wipe(right)">
                                      <p:cBhvr>
                                        <p:cTn id="153" dur="500"/>
                                        <p:tgtEl>
                                          <p:spTgt spid="68"/>
                                        </p:tgtEl>
                                      </p:cBhvr>
                                    </p:animEffect>
                                    <p:set>
                                      <p:cBhvr>
                                        <p:cTn id="154" dur="1" fill="hold">
                                          <p:stCondLst>
                                            <p:cond delay="499"/>
                                          </p:stCondLst>
                                        </p:cTn>
                                        <p:tgtEl>
                                          <p:spTgt spid="68"/>
                                        </p:tgtEl>
                                        <p:attrNameLst>
                                          <p:attrName>style.visibility</p:attrName>
                                        </p:attrNameLst>
                                      </p:cBhvr>
                                      <p:to>
                                        <p:strVal val="hidden"/>
                                      </p:to>
                                    </p:set>
                                  </p:childTnLst>
                                </p:cTn>
                              </p:par>
                              <p:par>
                                <p:cTn id="155" presetID="22" presetClass="exit" presetSubtype="2" fill="hold" nodeType="withEffect">
                                  <p:stCondLst>
                                    <p:cond delay="0"/>
                                  </p:stCondLst>
                                  <p:childTnLst>
                                    <p:animEffect transition="out" filter="wipe(right)">
                                      <p:cBhvr>
                                        <p:cTn id="156" dur="500"/>
                                        <p:tgtEl>
                                          <p:spTgt spid="65"/>
                                        </p:tgtEl>
                                      </p:cBhvr>
                                    </p:animEffect>
                                    <p:set>
                                      <p:cBhvr>
                                        <p:cTn id="157" dur="1" fill="hold">
                                          <p:stCondLst>
                                            <p:cond delay="499"/>
                                          </p:stCondLst>
                                        </p:cTn>
                                        <p:tgtEl>
                                          <p:spTgt spid="65"/>
                                        </p:tgtEl>
                                        <p:attrNameLst>
                                          <p:attrName>style.visibility</p:attrName>
                                        </p:attrNameLst>
                                      </p:cBhvr>
                                      <p:to>
                                        <p:strVal val="hidden"/>
                                      </p:to>
                                    </p:set>
                                  </p:childTnLst>
                                </p:cTn>
                              </p:par>
                            </p:childTnLst>
                          </p:cTn>
                        </p:par>
                        <p:par>
                          <p:cTn id="158" fill="hold">
                            <p:stCondLst>
                              <p:cond delay="500"/>
                            </p:stCondLst>
                            <p:childTnLst>
                              <p:par>
                                <p:cTn id="159" presetID="2" presetClass="exit" presetSubtype="8" fill="hold" grpId="1" nodeType="afterEffect">
                                  <p:stCondLst>
                                    <p:cond delay="0"/>
                                  </p:stCondLst>
                                  <p:childTnLst>
                                    <p:anim calcmode="lin" valueType="num">
                                      <p:cBhvr additive="base">
                                        <p:cTn id="160" dur="500"/>
                                        <p:tgtEl>
                                          <p:spTgt spid="58"/>
                                        </p:tgtEl>
                                        <p:attrNameLst>
                                          <p:attrName>ppt_x</p:attrName>
                                        </p:attrNameLst>
                                      </p:cBhvr>
                                      <p:tavLst>
                                        <p:tav tm="0">
                                          <p:val>
                                            <p:strVal val="ppt_x"/>
                                          </p:val>
                                        </p:tav>
                                        <p:tav tm="100000">
                                          <p:val>
                                            <p:strVal val="0-ppt_w/2"/>
                                          </p:val>
                                        </p:tav>
                                      </p:tavLst>
                                    </p:anim>
                                    <p:anim calcmode="lin" valueType="num">
                                      <p:cBhvr additive="base">
                                        <p:cTn id="161" dur="500"/>
                                        <p:tgtEl>
                                          <p:spTgt spid="58"/>
                                        </p:tgtEl>
                                        <p:attrNameLst>
                                          <p:attrName>ppt_y</p:attrName>
                                        </p:attrNameLst>
                                      </p:cBhvr>
                                      <p:tavLst>
                                        <p:tav tm="0">
                                          <p:val>
                                            <p:strVal val="ppt_y"/>
                                          </p:val>
                                        </p:tav>
                                        <p:tav tm="100000">
                                          <p:val>
                                            <p:strVal val="ppt_y"/>
                                          </p:val>
                                        </p:tav>
                                      </p:tavLst>
                                    </p:anim>
                                    <p:set>
                                      <p:cBhvr>
                                        <p:cTn id="162" dur="1" fill="hold">
                                          <p:stCondLst>
                                            <p:cond delay="499"/>
                                          </p:stCondLst>
                                        </p:cTn>
                                        <p:tgtEl>
                                          <p:spTgt spid="58"/>
                                        </p:tgtEl>
                                        <p:attrNameLst>
                                          <p:attrName>style.visibility</p:attrName>
                                        </p:attrNameLst>
                                      </p:cBhvr>
                                      <p:to>
                                        <p:strVal val="hidden"/>
                                      </p:to>
                                    </p:set>
                                  </p:childTnLst>
                                </p:cTn>
                              </p:par>
                            </p:childTnLst>
                          </p:cTn>
                        </p:par>
                        <p:par>
                          <p:cTn id="163" fill="hold">
                            <p:stCondLst>
                              <p:cond delay="1000"/>
                            </p:stCondLst>
                            <p:childTnLst>
                              <p:par>
                                <p:cTn id="164" presetID="2" presetClass="entr" presetSubtype="8" fill="hold" grpId="0" nodeType="afterEffect">
                                  <p:stCondLst>
                                    <p:cond delay="0"/>
                                  </p:stCondLst>
                                  <p:childTnLst>
                                    <p:set>
                                      <p:cBhvr>
                                        <p:cTn id="165" dur="1" fill="hold">
                                          <p:stCondLst>
                                            <p:cond delay="0"/>
                                          </p:stCondLst>
                                        </p:cTn>
                                        <p:tgtEl>
                                          <p:spTgt spid="78"/>
                                        </p:tgtEl>
                                        <p:attrNameLst>
                                          <p:attrName>style.visibility</p:attrName>
                                        </p:attrNameLst>
                                      </p:cBhvr>
                                      <p:to>
                                        <p:strVal val="visible"/>
                                      </p:to>
                                    </p:set>
                                    <p:anim calcmode="lin" valueType="num">
                                      <p:cBhvr additive="base">
                                        <p:cTn id="166" dur="500" fill="hold"/>
                                        <p:tgtEl>
                                          <p:spTgt spid="78"/>
                                        </p:tgtEl>
                                        <p:attrNameLst>
                                          <p:attrName>ppt_x</p:attrName>
                                        </p:attrNameLst>
                                      </p:cBhvr>
                                      <p:tavLst>
                                        <p:tav tm="0">
                                          <p:val>
                                            <p:strVal val="0-#ppt_w/2"/>
                                          </p:val>
                                        </p:tav>
                                        <p:tav tm="100000">
                                          <p:val>
                                            <p:strVal val="#ppt_x"/>
                                          </p:val>
                                        </p:tav>
                                      </p:tavLst>
                                    </p:anim>
                                    <p:anim calcmode="lin" valueType="num">
                                      <p:cBhvr additive="base">
                                        <p:cTn id="167" dur="500" fill="hold"/>
                                        <p:tgtEl>
                                          <p:spTgt spid="78"/>
                                        </p:tgtEl>
                                        <p:attrNameLst>
                                          <p:attrName>ppt_y</p:attrName>
                                        </p:attrNameLst>
                                      </p:cBhvr>
                                      <p:tavLst>
                                        <p:tav tm="0">
                                          <p:val>
                                            <p:strVal val="#ppt_y"/>
                                          </p:val>
                                        </p:tav>
                                        <p:tav tm="100000">
                                          <p:val>
                                            <p:strVal val="#ppt_y"/>
                                          </p:val>
                                        </p:tav>
                                      </p:tavLst>
                                    </p:anim>
                                  </p:childTnLst>
                                </p:cTn>
                              </p:par>
                            </p:childTnLst>
                          </p:cTn>
                        </p:par>
                        <p:par>
                          <p:cTn id="168" fill="hold">
                            <p:stCondLst>
                              <p:cond delay="1500"/>
                            </p:stCondLst>
                            <p:childTnLst>
                              <p:par>
                                <p:cTn id="169" presetID="22" presetClass="entr" presetSubtype="4" fill="hold" nodeType="afterEffect">
                                  <p:stCondLst>
                                    <p:cond delay="0"/>
                                  </p:stCondLst>
                                  <p:childTnLst>
                                    <p:set>
                                      <p:cBhvr>
                                        <p:cTn id="170" dur="1" fill="hold">
                                          <p:stCondLst>
                                            <p:cond delay="0"/>
                                          </p:stCondLst>
                                        </p:cTn>
                                        <p:tgtEl>
                                          <p:spTgt spid="79"/>
                                        </p:tgtEl>
                                        <p:attrNameLst>
                                          <p:attrName>style.visibility</p:attrName>
                                        </p:attrNameLst>
                                      </p:cBhvr>
                                      <p:to>
                                        <p:strVal val="visible"/>
                                      </p:to>
                                    </p:set>
                                    <p:animEffect transition="in" filter="wipe(down)">
                                      <p:cBhvr>
                                        <p:cTn id="171" dur="500"/>
                                        <p:tgtEl>
                                          <p:spTgt spid="79"/>
                                        </p:tgtEl>
                                      </p:cBhvr>
                                    </p:animEffect>
                                  </p:childTnLst>
                                </p:cTn>
                              </p:par>
                              <p:par>
                                <p:cTn id="172" presetID="22" presetClass="entr" presetSubtype="4" fill="hold" nodeType="withEffect">
                                  <p:stCondLst>
                                    <p:cond delay="0"/>
                                  </p:stCondLst>
                                  <p:childTnLst>
                                    <p:set>
                                      <p:cBhvr>
                                        <p:cTn id="173" dur="1" fill="hold">
                                          <p:stCondLst>
                                            <p:cond delay="0"/>
                                          </p:stCondLst>
                                        </p:cTn>
                                        <p:tgtEl>
                                          <p:spTgt spid="80"/>
                                        </p:tgtEl>
                                        <p:attrNameLst>
                                          <p:attrName>style.visibility</p:attrName>
                                        </p:attrNameLst>
                                      </p:cBhvr>
                                      <p:to>
                                        <p:strVal val="visible"/>
                                      </p:to>
                                    </p:set>
                                    <p:animEffect transition="in" filter="wipe(down)">
                                      <p:cBhvr>
                                        <p:cTn id="174" dur="500"/>
                                        <p:tgtEl>
                                          <p:spTgt spid="80"/>
                                        </p:tgtEl>
                                      </p:cBhvr>
                                    </p:animEffect>
                                  </p:childTnLst>
                                </p:cTn>
                              </p:par>
                              <p:par>
                                <p:cTn id="175" presetID="22" presetClass="entr" presetSubtype="4" fill="hold" nodeType="withEffect">
                                  <p:stCondLst>
                                    <p:cond delay="0"/>
                                  </p:stCondLst>
                                  <p:childTnLst>
                                    <p:set>
                                      <p:cBhvr>
                                        <p:cTn id="176" dur="1" fill="hold">
                                          <p:stCondLst>
                                            <p:cond delay="0"/>
                                          </p:stCondLst>
                                        </p:cTn>
                                        <p:tgtEl>
                                          <p:spTgt spid="30"/>
                                        </p:tgtEl>
                                        <p:attrNameLst>
                                          <p:attrName>style.visibility</p:attrName>
                                        </p:attrNameLst>
                                      </p:cBhvr>
                                      <p:to>
                                        <p:strVal val="visible"/>
                                      </p:to>
                                    </p:set>
                                    <p:animEffect transition="in" filter="wipe(down)">
                                      <p:cBhvr>
                                        <p:cTn id="177" dur="500"/>
                                        <p:tgtEl>
                                          <p:spTgt spid="30"/>
                                        </p:tgtEl>
                                      </p:cBhvr>
                                    </p:animEffect>
                                  </p:childTnLst>
                                </p:cTn>
                              </p:par>
                              <p:par>
                                <p:cTn id="178" presetID="22" presetClass="entr" presetSubtype="4" fill="hold" nodeType="withEffect">
                                  <p:stCondLst>
                                    <p:cond delay="0"/>
                                  </p:stCondLst>
                                  <p:childTnLst>
                                    <p:set>
                                      <p:cBhvr>
                                        <p:cTn id="179" dur="1" fill="hold">
                                          <p:stCondLst>
                                            <p:cond delay="0"/>
                                          </p:stCondLst>
                                        </p:cTn>
                                        <p:tgtEl>
                                          <p:spTgt spid="32"/>
                                        </p:tgtEl>
                                        <p:attrNameLst>
                                          <p:attrName>style.visibility</p:attrName>
                                        </p:attrNameLst>
                                      </p:cBhvr>
                                      <p:to>
                                        <p:strVal val="visible"/>
                                      </p:to>
                                    </p:set>
                                    <p:animEffect transition="in" filter="wipe(down)">
                                      <p:cBhvr>
                                        <p:cTn id="180" dur="500"/>
                                        <p:tgtEl>
                                          <p:spTgt spid="32"/>
                                        </p:tgtEl>
                                      </p:cBhvr>
                                    </p:animEffect>
                                  </p:childTnLst>
                                </p:cTn>
                              </p:par>
                              <p:par>
                                <p:cTn id="181" presetID="22" presetClass="entr" presetSubtype="4" fill="hold" nodeType="withEffect">
                                  <p:stCondLst>
                                    <p:cond delay="0"/>
                                  </p:stCondLst>
                                  <p:childTnLst>
                                    <p:set>
                                      <p:cBhvr>
                                        <p:cTn id="182" dur="1" fill="hold">
                                          <p:stCondLst>
                                            <p:cond delay="0"/>
                                          </p:stCondLst>
                                        </p:cTn>
                                        <p:tgtEl>
                                          <p:spTgt spid="33"/>
                                        </p:tgtEl>
                                        <p:attrNameLst>
                                          <p:attrName>style.visibility</p:attrName>
                                        </p:attrNameLst>
                                      </p:cBhvr>
                                      <p:to>
                                        <p:strVal val="visible"/>
                                      </p:to>
                                    </p:set>
                                    <p:animEffect transition="in" filter="wipe(down)">
                                      <p:cBhvr>
                                        <p:cTn id="183" dur="500"/>
                                        <p:tgtEl>
                                          <p:spTgt spid="33"/>
                                        </p:tgtEl>
                                      </p:cBhvr>
                                    </p:animEffect>
                                  </p:childTnLst>
                                </p:cTn>
                              </p:par>
                              <p:par>
                                <p:cTn id="184" presetID="22" presetClass="entr" presetSubtype="4" fill="hold" nodeType="withEffect">
                                  <p:stCondLst>
                                    <p:cond delay="0"/>
                                  </p:stCondLst>
                                  <p:childTnLst>
                                    <p:set>
                                      <p:cBhvr>
                                        <p:cTn id="185" dur="1" fill="hold">
                                          <p:stCondLst>
                                            <p:cond delay="0"/>
                                          </p:stCondLst>
                                        </p:cTn>
                                        <p:tgtEl>
                                          <p:spTgt spid="53"/>
                                        </p:tgtEl>
                                        <p:attrNameLst>
                                          <p:attrName>style.visibility</p:attrName>
                                        </p:attrNameLst>
                                      </p:cBhvr>
                                      <p:to>
                                        <p:strVal val="visible"/>
                                      </p:to>
                                    </p:set>
                                    <p:animEffect transition="in" filter="wipe(down)">
                                      <p:cBhvr>
                                        <p:cTn id="186" dur="500"/>
                                        <p:tgtEl>
                                          <p:spTgt spid="53"/>
                                        </p:tgtEl>
                                      </p:cBhvr>
                                    </p:animEffect>
                                  </p:childTnLst>
                                </p:cTn>
                              </p:par>
                              <p:par>
                                <p:cTn id="187" presetID="22" presetClass="entr" presetSubtype="4" fill="hold" nodeType="withEffect">
                                  <p:stCondLst>
                                    <p:cond delay="0"/>
                                  </p:stCondLst>
                                  <p:childTnLst>
                                    <p:set>
                                      <p:cBhvr>
                                        <p:cTn id="188" dur="1" fill="hold">
                                          <p:stCondLst>
                                            <p:cond delay="0"/>
                                          </p:stCondLst>
                                        </p:cTn>
                                        <p:tgtEl>
                                          <p:spTgt spid="38"/>
                                        </p:tgtEl>
                                        <p:attrNameLst>
                                          <p:attrName>style.visibility</p:attrName>
                                        </p:attrNameLst>
                                      </p:cBhvr>
                                      <p:to>
                                        <p:strVal val="visible"/>
                                      </p:to>
                                    </p:set>
                                    <p:animEffect transition="in" filter="wipe(down)">
                                      <p:cBhvr>
                                        <p:cTn id="189" dur="500"/>
                                        <p:tgtEl>
                                          <p:spTgt spid="38"/>
                                        </p:tgtEl>
                                      </p:cBhvr>
                                    </p:animEffect>
                                  </p:childTnLst>
                                </p:cTn>
                              </p:par>
                            </p:childTnLst>
                          </p:cTn>
                        </p:par>
                      </p:childTnLst>
                    </p:cTn>
                  </p:par>
                  <p:par>
                    <p:cTn id="190" fill="hold">
                      <p:stCondLst>
                        <p:cond delay="indefinite"/>
                      </p:stCondLst>
                      <p:childTnLst>
                        <p:par>
                          <p:cTn id="191" fill="hold">
                            <p:stCondLst>
                              <p:cond delay="0"/>
                            </p:stCondLst>
                            <p:childTnLst>
                              <p:par>
                                <p:cTn id="192" presetID="22" presetClass="exit" presetSubtype="1" fill="hold" nodeType="clickEffect">
                                  <p:stCondLst>
                                    <p:cond delay="0"/>
                                  </p:stCondLst>
                                  <p:childTnLst>
                                    <p:animEffect transition="out" filter="wipe(up)">
                                      <p:cBhvr>
                                        <p:cTn id="193" dur="500"/>
                                        <p:tgtEl>
                                          <p:spTgt spid="30"/>
                                        </p:tgtEl>
                                      </p:cBhvr>
                                    </p:animEffect>
                                    <p:set>
                                      <p:cBhvr>
                                        <p:cTn id="194" dur="1" fill="hold">
                                          <p:stCondLst>
                                            <p:cond delay="499"/>
                                          </p:stCondLst>
                                        </p:cTn>
                                        <p:tgtEl>
                                          <p:spTgt spid="30"/>
                                        </p:tgtEl>
                                        <p:attrNameLst>
                                          <p:attrName>style.visibility</p:attrName>
                                        </p:attrNameLst>
                                      </p:cBhvr>
                                      <p:to>
                                        <p:strVal val="hidden"/>
                                      </p:to>
                                    </p:set>
                                  </p:childTnLst>
                                </p:cTn>
                              </p:par>
                              <p:par>
                                <p:cTn id="195" presetID="22" presetClass="exit" presetSubtype="1" fill="hold" nodeType="withEffect">
                                  <p:stCondLst>
                                    <p:cond delay="0"/>
                                  </p:stCondLst>
                                  <p:childTnLst>
                                    <p:animEffect transition="out" filter="wipe(up)">
                                      <p:cBhvr>
                                        <p:cTn id="196" dur="500"/>
                                        <p:tgtEl>
                                          <p:spTgt spid="32"/>
                                        </p:tgtEl>
                                      </p:cBhvr>
                                    </p:animEffect>
                                    <p:set>
                                      <p:cBhvr>
                                        <p:cTn id="197" dur="1" fill="hold">
                                          <p:stCondLst>
                                            <p:cond delay="499"/>
                                          </p:stCondLst>
                                        </p:cTn>
                                        <p:tgtEl>
                                          <p:spTgt spid="32"/>
                                        </p:tgtEl>
                                        <p:attrNameLst>
                                          <p:attrName>style.visibility</p:attrName>
                                        </p:attrNameLst>
                                      </p:cBhvr>
                                      <p:to>
                                        <p:strVal val="hidden"/>
                                      </p:to>
                                    </p:set>
                                  </p:childTnLst>
                                </p:cTn>
                              </p:par>
                              <p:par>
                                <p:cTn id="198" presetID="22" presetClass="exit" presetSubtype="1" fill="hold" nodeType="withEffect">
                                  <p:stCondLst>
                                    <p:cond delay="0"/>
                                  </p:stCondLst>
                                  <p:childTnLst>
                                    <p:animEffect transition="out" filter="wipe(up)">
                                      <p:cBhvr>
                                        <p:cTn id="199" dur="500"/>
                                        <p:tgtEl>
                                          <p:spTgt spid="53"/>
                                        </p:tgtEl>
                                      </p:cBhvr>
                                    </p:animEffect>
                                    <p:set>
                                      <p:cBhvr>
                                        <p:cTn id="200" dur="1" fill="hold">
                                          <p:stCondLst>
                                            <p:cond delay="499"/>
                                          </p:stCondLst>
                                        </p:cTn>
                                        <p:tgtEl>
                                          <p:spTgt spid="53"/>
                                        </p:tgtEl>
                                        <p:attrNameLst>
                                          <p:attrName>style.visibility</p:attrName>
                                        </p:attrNameLst>
                                      </p:cBhvr>
                                      <p:to>
                                        <p:strVal val="hidden"/>
                                      </p:to>
                                    </p:set>
                                  </p:childTnLst>
                                </p:cTn>
                              </p:par>
                              <p:par>
                                <p:cTn id="201" presetID="22" presetClass="exit" presetSubtype="1" fill="hold" nodeType="withEffect">
                                  <p:stCondLst>
                                    <p:cond delay="0"/>
                                  </p:stCondLst>
                                  <p:childTnLst>
                                    <p:animEffect transition="out" filter="wipe(up)">
                                      <p:cBhvr>
                                        <p:cTn id="202" dur="500"/>
                                        <p:tgtEl>
                                          <p:spTgt spid="33"/>
                                        </p:tgtEl>
                                      </p:cBhvr>
                                    </p:animEffect>
                                    <p:set>
                                      <p:cBhvr>
                                        <p:cTn id="203" dur="1" fill="hold">
                                          <p:stCondLst>
                                            <p:cond delay="499"/>
                                          </p:stCondLst>
                                        </p:cTn>
                                        <p:tgtEl>
                                          <p:spTgt spid="33"/>
                                        </p:tgtEl>
                                        <p:attrNameLst>
                                          <p:attrName>style.visibility</p:attrName>
                                        </p:attrNameLst>
                                      </p:cBhvr>
                                      <p:to>
                                        <p:strVal val="hidden"/>
                                      </p:to>
                                    </p:set>
                                  </p:childTnLst>
                                </p:cTn>
                              </p:par>
                              <p:par>
                                <p:cTn id="204" presetID="22" presetClass="exit" presetSubtype="1" fill="hold" nodeType="withEffect">
                                  <p:stCondLst>
                                    <p:cond delay="0"/>
                                  </p:stCondLst>
                                  <p:childTnLst>
                                    <p:animEffect transition="out" filter="wipe(up)">
                                      <p:cBhvr>
                                        <p:cTn id="205" dur="500"/>
                                        <p:tgtEl>
                                          <p:spTgt spid="79"/>
                                        </p:tgtEl>
                                      </p:cBhvr>
                                    </p:animEffect>
                                    <p:set>
                                      <p:cBhvr>
                                        <p:cTn id="206" dur="1" fill="hold">
                                          <p:stCondLst>
                                            <p:cond delay="499"/>
                                          </p:stCondLst>
                                        </p:cTn>
                                        <p:tgtEl>
                                          <p:spTgt spid="79"/>
                                        </p:tgtEl>
                                        <p:attrNameLst>
                                          <p:attrName>style.visibility</p:attrName>
                                        </p:attrNameLst>
                                      </p:cBhvr>
                                      <p:to>
                                        <p:strVal val="hidden"/>
                                      </p:to>
                                    </p:set>
                                  </p:childTnLst>
                                </p:cTn>
                              </p:par>
                              <p:par>
                                <p:cTn id="207" presetID="22" presetClass="exit" presetSubtype="1" fill="hold" nodeType="withEffect">
                                  <p:stCondLst>
                                    <p:cond delay="0"/>
                                  </p:stCondLst>
                                  <p:childTnLst>
                                    <p:animEffect transition="out" filter="wipe(up)">
                                      <p:cBhvr>
                                        <p:cTn id="208" dur="500"/>
                                        <p:tgtEl>
                                          <p:spTgt spid="80"/>
                                        </p:tgtEl>
                                      </p:cBhvr>
                                    </p:animEffect>
                                    <p:set>
                                      <p:cBhvr>
                                        <p:cTn id="209" dur="1" fill="hold">
                                          <p:stCondLst>
                                            <p:cond delay="499"/>
                                          </p:stCondLst>
                                        </p:cTn>
                                        <p:tgtEl>
                                          <p:spTgt spid="80"/>
                                        </p:tgtEl>
                                        <p:attrNameLst>
                                          <p:attrName>style.visibility</p:attrName>
                                        </p:attrNameLst>
                                      </p:cBhvr>
                                      <p:to>
                                        <p:strVal val="hidden"/>
                                      </p:to>
                                    </p:set>
                                  </p:childTnLst>
                                </p:cTn>
                              </p:par>
                              <p:par>
                                <p:cTn id="210" presetID="2" presetClass="exit" presetSubtype="8" fill="hold" grpId="1" nodeType="withEffect">
                                  <p:stCondLst>
                                    <p:cond delay="0"/>
                                  </p:stCondLst>
                                  <p:childTnLst>
                                    <p:anim calcmode="lin" valueType="num">
                                      <p:cBhvr additive="base">
                                        <p:cTn id="211" dur="500"/>
                                        <p:tgtEl>
                                          <p:spTgt spid="78"/>
                                        </p:tgtEl>
                                        <p:attrNameLst>
                                          <p:attrName>ppt_x</p:attrName>
                                        </p:attrNameLst>
                                      </p:cBhvr>
                                      <p:tavLst>
                                        <p:tav tm="0">
                                          <p:val>
                                            <p:strVal val="ppt_x"/>
                                          </p:val>
                                        </p:tav>
                                        <p:tav tm="100000">
                                          <p:val>
                                            <p:strVal val="0-ppt_w/2"/>
                                          </p:val>
                                        </p:tav>
                                      </p:tavLst>
                                    </p:anim>
                                    <p:anim calcmode="lin" valueType="num">
                                      <p:cBhvr additive="base">
                                        <p:cTn id="212" dur="500"/>
                                        <p:tgtEl>
                                          <p:spTgt spid="78"/>
                                        </p:tgtEl>
                                        <p:attrNameLst>
                                          <p:attrName>ppt_y</p:attrName>
                                        </p:attrNameLst>
                                      </p:cBhvr>
                                      <p:tavLst>
                                        <p:tav tm="0">
                                          <p:val>
                                            <p:strVal val="ppt_y"/>
                                          </p:val>
                                        </p:tav>
                                        <p:tav tm="100000">
                                          <p:val>
                                            <p:strVal val="ppt_y"/>
                                          </p:val>
                                        </p:tav>
                                      </p:tavLst>
                                    </p:anim>
                                    <p:set>
                                      <p:cBhvr>
                                        <p:cTn id="213" dur="1" fill="hold">
                                          <p:stCondLst>
                                            <p:cond delay="499"/>
                                          </p:stCondLst>
                                        </p:cTn>
                                        <p:tgtEl>
                                          <p:spTgt spid="78"/>
                                        </p:tgtEl>
                                        <p:attrNameLst>
                                          <p:attrName>style.visibility</p:attrName>
                                        </p:attrNameLst>
                                      </p:cBhvr>
                                      <p:to>
                                        <p:strVal val="hidden"/>
                                      </p:to>
                                    </p:set>
                                  </p:childTnLst>
                                </p:cTn>
                              </p:par>
                              <p:par>
                                <p:cTn id="214" presetID="2" presetClass="exit" presetSubtype="8" fill="hold" grpId="1" nodeType="withEffect">
                                  <p:stCondLst>
                                    <p:cond delay="0"/>
                                  </p:stCondLst>
                                  <p:childTnLst>
                                    <p:anim calcmode="lin" valueType="num">
                                      <p:cBhvr additive="base">
                                        <p:cTn id="215" dur="500"/>
                                        <p:tgtEl>
                                          <p:spTgt spid="8"/>
                                        </p:tgtEl>
                                        <p:attrNameLst>
                                          <p:attrName>ppt_x</p:attrName>
                                        </p:attrNameLst>
                                      </p:cBhvr>
                                      <p:tavLst>
                                        <p:tav tm="0">
                                          <p:val>
                                            <p:strVal val="ppt_x"/>
                                          </p:val>
                                        </p:tav>
                                        <p:tav tm="100000">
                                          <p:val>
                                            <p:strVal val="0-ppt_w/2"/>
                                          </p:val>
                                        </p:tav>
                                      </p:tavLst>
                                    </p:anim>
                                    <p:anim calcmode="lin" valueType="num">
                                      <p:cBhvr additive="base">
                                        <p:cTn id="216" dur="500"/>
                                        <p:tgtEl>
                                          <p:spTgt spid="8"/>
                                        </p:tgtEl>
                                        <p:attrNameLst>
                                          <p:attrName>ppt_y</p:attrName>
                                        </p:attrNameLst>
                                      </p:cBhvr>
                                      <p:tavLst>
                                        <p:tav tm="0">
                                          <p:val>
                                            <p:strVal val="ppt_y"/>
                                          </p:val>
                                        </p:tav>
                                        <p:tav tm="100000">
                                          <p:val>
                                            <p:strVal val="ppt_y"/>
                                          </p:val>
                                        </p:tav>
                                      </p:tavLst>
                                    </p:anim>
                                    <p:set>
                                      <p:cBhvr>
                                        <p:cTn id="217" dur="1" fill="hold">
                                          <p:stCondLst>
                                            <p:cond delay="499"/>
                                          </p:stCondLst>
                                        </p:cTn>
                                        <p:tgtEl>
                                          <p:spTgt spid="8"/>
                                        </p:tgtEl>
                                        <p:attrNameLst>
                                          <p:attrName>style.visibility</p:attrName>
                                        </p:attrNameLst>
                                      </p:cBhvr>
                                      <p:to>
                                        <p:strVal val="hidden"/>
                                      </p:to>
                                    </p:set>
                                  </p:childTnLst>
                                </p:cTn>
                              </p:par>
                              <p:par>
                                <p:cTn id="218" presetID="22" presetClass="exit" presetSubtype="1" fill="hold" nodeType="withEffect">
                                  <p:stCondLst>
                                    <p:cond delay="0"/>
                                  </p:stCondLst>
                                  <p:childTnLst>
                                    <p:animEffect transition="out" filter="wipe(up)">
                                      <p:cBhvr>
                                        <p:cTn id="219" dur="500"/>
                                        <p:tgtEl>
                                          <p:spTgt spid="38"/>
                                        </p:tgtEl>
                                      </p:cBhvr>
                                    </p:animEffect>
                                    <p:set>
                                      <p:cBhvr>
                                        <p:cTn id="220" dur="1" fill="hold">
                                          <p:stCondLst>
                                            <p:cond delay="499"/>
                                          </p:stCondLst>
                                        </p:cTn>
                                        <p:tgtEl>
                                          <p:spTgt spid="38"/>
                                        </p:tgtEl>
                                        <p:attrNameLst>
                                          <p:attrName>style.visibility</p:attrName>
                                        </p:attrNameLst>
                                      </p:cBhvr>
                                      <p:to>
                                        <p:strVal val="hidden"/>
                                      </p:to>
                                    </p:set>
                                  </p:childTnLst>
                                </p:cTn>
                              </p:par>
                              <p:par>
                                <p:cTn id="221" presetID="2" presetClass="exit" presetSubtype="8" fill="hold" grpId="2" nodeType="withEffect">
                                  <p:stCondLst>
                                    <p:cond delay="0"/>
                                  </p:stCondLst>
                                  <p:childTnLst>
                                    <p:anim calcmode="lin" valueType="num">
                                      <p:cBhvr additive="base">
                                        <p:cTn id="222" dur="500"/>
                                        <p:tgtEl>
                                          <p:spTgt spid="8"/>
                                        </p:tgtEl>
                                        <p:attrNameLst>
                                          <p:attrName>ppt_x</p:attrName>
                                        </p:attrNameLst>
                                      </p:cBhvr>
                                      <p:tavLst>
                                        <p:tav tm="0">
                                          <p:val>
                                            <p:strVal val="ppt_x"/>
                                          </p:val>
                                        </p:tav>
                                        <p:tav tm="100000">
                                          <p:val>
                                            <p:strVal val="0-ppt_w/2"/>
                                          </p:val>
                                        </p:tav>
                                      </p:tavLst>
                                    </p:anim>
                                    <p:anim calcmode="lin" valueType="num">
                                      <p:cBhvr additive="base">
                                        <p:cTn id="223" dur="500"/>
                                        <p:tgtEl>
                                          <p:spTgt spid="8"/>
                                        </p:tgtEl>
                                        <p:attrNameLst>
                                          <p:attrName>ppt_y</p:attrName>
                                        </p:attrNameLst>
                                      </p:cBhvr>
                                      <p:tavLst>
                                        <p:tav tm="0">
                                          <p:val>
                                            <p:strVal val="ppt_y"/>
                                          </p:val>
                                        </p:tav>
                                        <p:tav tm="100000">
                                          <p:val>
                                            <p:strVal val="ppt_y"/>
                                          </p:val>
                                        </p:tav>
                                      </p:tavLst>
                                    </p:anim>
                                    <p:set>
                                      <p:cBhvr>
                                        <p:cTn id="224"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4" grpId="2" animBg="1"/>
      <p:bldP spid="5" grpId="0" animBg="1"/>
      <p:bldP spid="5" grpId="1" animBg="1"/>
      <p:bldP spid="8" grpId="0" animBg="1"/>
      <p:bldP spid="8" grpId="1" animBg="1"/>
      <p:bldP spid="8" grpId="2" animBg="1"/>
      <p:bldP spid="9" grpId="0" animBg="1"/>
      <p:bldP spid="9" grpId="1" animBg="1"/>
      <p:bldP spid="10" grpId="0" animBg="1"/>
      <p:bldP spid="10" grpId="1" animBg="1"/>
      <p:bldP spid="26" grpId="0" animBg="1"/>
      <p:bldP spid="26" grpId="1" animBg="1"/>
      <p:bldP spid="28" grpId="0" animBg="1"/>
      <p:bldP spid="28" grpId="1" animBg="1"/>
      <p:bldP spid="39" grpId="0" animBg="1"/>
      <p:bldP spid="39" grpId="1" animBg="1"/>
      <p:bldP spid="40" grpId="0" animBg="1"/>
      <p:bldP spid="40" grpId="1" animBg="1"/>
      <p:bldP spid="58" grpId="0" animBg="1"/>
      <p:bldP spid="58" grpId="1" animBg="1"/>
      <p:bldP spid="78" grpId="0" animBg="1"/>
      <p:bldP spid="78"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53BE4DED-BEE9-40B6-A7F8-C9B9D87F4DB5}"/>
              </a:ext>
            </a:extLst>
          </p:cNvPr>
          <p:cNvPicPr>
            <a:picLocks noChangeAspect="1"/>
          </p:cNvPicPr>
          <p:nvPr/>
        </p:nvPicPr>
        <p:blipFill>
          <a:blip r:embed="rId2"/>
          <a:stretch>
            <a:fillRect/>
          </a:stretch>
        </p:blipFill>
        <p:spPr>
          <a:xfrm>
            <a:off x="3803238" y="1210996"/>
            <a:ext cx="8321042" cy="5493128"/>
          </a:xfrm>
          <a:prstGeom prst="rect">
            <a:avLst/>
          </a:prstGeom>
        </p:spPr>
      </p:pic>
      <p:sp>
        <p:nvSpPr>
          <p:cNvPr id="3" name="TextBox 2">
            <a:extLst>
              <a:ext uri="{FF2B5EF4-FFF2-40B4-BE49-F238E27FC236}">
                <a16:creationId xmlns:a16="http://schemas.microsoft.com/office/drawing/2014/main" id="{BD5ED122-FDEA-409D-982A-1ABBEE5B7FFB}"/>
              </a:ext>
            </a:extLst>
          </p:cNvPr>
          <p:cNvSpPr txBox="1"/>
          <p:nvPr/>
        </p:nvSpPr>
        <p:spPr>
          <a:xfrm>
            <a:off x="190501" y="123825"/>
            <a:ext cx="4521942" cy="400110"/>
          </a:xfrm>
          <a:prstGeom prst="rect">
            <a:avLst/>
          </a:prstGeom>
          <a:solidFill>
            <a:schemeClr val="bg1"/>
          </a:solidFill>
          <a:effectLst>
            <a:glow rad="101600">
              <a:schemeClr val="accent6">
                <a:satMod val="175000"/>
                <a:alpha val="40000"/>
              </a:schemeClr>
            </a:glow>
            <a:softEdge rad="31750"/>
          </a:effectLst>
        </p:spPr>
        <p:txBody>
          <a:bodyPr wrap="square" rtlCol="0">
            <a:spAutoFit/>
          </a:bodyPr>
          <a:lstStyle/>
          <a:p>
            <a:pPr algn="ctr"/>
            <a:r>
              <a:rPr lang="en-CA" sz="2000" dirty="0"/>
              <a:t>Screen Layout – </a:t>
            </a:r>
            <a:r>
              <a:rPr lang="en-CA" sz="2000" b="1" dirty="0"/>
              <a:t>Name Box</a:t>
            </a:r>
            <a:r>
              <a:rPr lang="en-CA" sz="2000" dirty="0"/>
              <a:t> &amp; </a:t>
            </a:r>
            <a:r>
              <a:rPr lang="en-CA" sz="2000" b="1" dirty="0"/>
              <a:t>Formula Bar</a:t>
            </a:r>
            <a:endParaRPr lang="en-GB" sz="2000" b="1" dirty="0"/>
          </a:p>
        </p:txBody>
      </p:sp>
      <p:sp>
        <p:nvSpPr>
          <p:cNvPr id="8" name="TextBox 7">
            <a:extLst>
              <a:ext uri="{FF2B5EF4-FFF2-40B4-BE49-F238E27FC236}">
                <a16:creationId xmlns:a16="http://schemas.microsoft.com/office/drawing/2014/main" id="{0C7F2B61-1DD7-4244-97A9-070758EEDF0F}"/>
              </a:ext>
            </a:extLst>
          </p:cNvPr>
          <p:cNvSpPr txBox="1"/>
          <p:nvPr/>
        </p:nvSpPr>
        <p:spPr>
          <a:xfrm>
            <a:off x="204732" y="708265"/>
            <a:ext cx="5140352" cy="369332"/>
          </a:xfrm>
          <a:prstGeom prst="rect">
            <a:avLst/>
          </a:prstGeom>
          <a:solidFill>
            <a:schemeClr val="accent4">
              <a:lumMod val="20000"/>
              <a:lumOff val="80000"/>
            </a:schemeClr>
          </a:solidFill>
          <a:ln w="19050">
            <a:solidFill>
              <a:schemeClr val="accent2"/>
            </a:solidFill>
          </a:ln>
        </p:spPr>
        <p:txBody>
          <a:bodyPr wrap="square" rtlCol="0">
            <a:spAutoFit/>
          </a:bodyPr>
          <a:lstStyle/>
          <a:p>
            <a:r>
              <a:rPr lang="en-CA" dirty="0"/>
              <a:t>Below the Ribbon there are three items of interest …</a:t>
            </a:r>
            <a:endParaRPr lang="en-GB" dirty="0"/>
          </a:p>
        </p:txBody>
      </p:sp>
      <p:sp>
        <p:nvSpPr>
          <p:cNvPr id="9" name="Rectangle 8">
            <a:extLst>
              <a:ext uri="{FF2B5EF4-FFF2-40B4-BE49-F238E27FC236}">
                <a16:creationId xmlns:a16="http://schemas.microsoft.com/office/drawing/2014/main" id="{5FF9FF15-912C-4EB1-8674-194143A602EF}"/>
              </a:ext>
            </a:extLst>
          </p:cNvPr>
          <p:cNvSpPr/>
          <p:nvPr/>
        </p:nvSpPr>
        <p:spPr>
          <a:xfrm>
            <a:off x="3835502" y="2521111"/>
            <a:ext cx="829506" cy="205106"/>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E3F57997-A3C1-4BA1-B139-48E2212F999A}"/>
              </a:ext>
            </a:extLst>
          </p:cNvPr>
          <p:cNvSpPr txBox="1"/>
          <p:nvPr/>
        </p:nvSpPr>
        <p:spPr>
          <a:xfrm>
            <a:off x="204732" y="1362075"/>
            <a:ext cx="1872047" cy="369332"/>
          </a:xfrm>
          <a:prstGeom prst="rect">
            <a:avLst/>
          </a:prstGeom>
          <a:solidFill>
            <a:schemeClr val="accent4">
              <a:lumMod val="20000"/>
              <a:lumOff val="80000"/>
            </a:schemeClr>
          </a:solidFill>
          <a:ln w="19050">
            <a:solidFill>
              <a:schemeClr val="accent2"/>
            </a:solidFill>
          </a:ln>
        </p:spPr>
        <p:txBody>
          <a:bodyPr wrap="square" rtlCol="0">
            <a:spAutoFit/>
          </a:bodyPr>
          <a:lstStyle/>
          <a:p>
            <a:pPr marL="342900" indent="-342900">
              <a:buFont typeface="+mj-lt"/>
              <a:buAutoNum type="arabicPeriod"/>
            </a:pPr>
            <a:r>
              <a:rPr lang="en-CA" dirty="0"/>
              <a:t>The Name Box</a:t>
            </a:r>
            <a:endParaRPr lang="en-GB" dirty="0"/>
          </a:p>
        </p:txBody>
      </p:sp>
      <p:cxnSp>
        <p:nvCxnSpPr>
          <p:cNvPr id="11" name="Straight Arrow Connector 10">
            <a:extLst>
              <a:ext uri="{FF2B5EF4-FFF2-40B4-BE49-F238E27FC236}">
                <a16:creationId xmlns:a16="http://schemas.microsoft.com/office/drawing/2014/main" id="{1C95D8C9-62A4-4FAF-AF09-3585C75B1229}"/>
              </a:ext>
            </a:extLst>
          </p:cNvPr>
          <p:cNvCxnSpPr>
            <a:cxnSpLocks/>
            <a:stCxn id="10" idx="3"/>
            <a:endCxn id="9" idx="1"/>
          </p:cNvCxnSpPr>
          <p:nvPr/>
        </p:nvCxnSpPr>
        <p:spPr>
          <a:xfrm>
            <a:off x="2076779" y="1546741"/>
            <a:ext cx="1758723" cy="1076923"/>
          </a:xfrm>
          <a:prstGeom prst="straightConnector1">
            <a:avLst/>
          </a:prstGeom>
          <a:ln w="19050">
            <a:gradFill flip="none" rotWithShape="1">
              <a:gsLst>
                <a:gs pos="0">
                  <a:schemeClr val="accent2"/>
                </a:gs>
                <a:gs pos="33000">
                  <a:srgbClr val="F4552A"/>
                </a:gs>
                <a:gs pos="64000">
                  <a:srgbClr val="F84426"/>
                </a:gs>
                <a:gs pos="100000">
                  <a:srgbClr val="FF0000"/>
                </a:gs>
              </a:gsLst>
              <a:lin ang="5400000" scaled="1"/>
              <a:tileRect/>
            </a:gradFill>
            <a:tailEnd type="triangle"/>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4C7D5AF5-BFD5-4084-9ECF-98F5075A0534}"/>
              </a:ext>
            </a:extLst>
          </p:cNvPr>
          <p:cNvSpPr txBox="1"/>
          <p:nvPr/>
        </p:nvSpPr>
        <p:spPr>
          <a:xfrm>
            <a:off x="8094269" y="4130159"/>
            <a:ext cx="3145231" cy="369332"/>
          </a:xfrm>
          <a:prstGeom prst="rect">
            <a:avLst/>
          </a:prstGeom>
          <a:solidFill>
            <a:schemeClr val="accent4">
              <a:lumMod val="20000"/>
              <a:lumOff val="80000"/>
            </a:schemeClr>
          </a:solidFill>
          <a:ln w="19050">
            <a:solidFill>
              <a:schemeClr val="accent2"/>
            </a:solidFill>
          </a:ln>
        </p:spPr>
        <p:txBody>
          <a:bodyPr wrap="square" rtlCol="0">
            <a:spAutoFit/>
          </a:bodyPr>
          <a:lstStyle/>
          <a:p>
            <a:pPr marL="342900" indent="-342900">
              <a:buFont typeface="+mj-lt"/>
              <a:buAutoNum type="arabicPeriod" startAt="3"/>
            </a:pPr>
            <a:r>
              <a:rPr lang="en-CA" dirty="0"/>
              <a:t>The Formula Bar</a:t>
            </a:r>
            <a:endParaRPr lang="en-GB" dirty="0"/>
          </a:p>
        </p:txBody>
      </p:sp>
      <p:cxnSp>
        <p:nvCxnSpPr>
          <p:cNvPr id="27" name="Straight Arrow Connector 26">
            <a:extLst>
              <a:ext uri="{FF2B5EF4-FFF2-40B4-BE49-F238E27FC236}">
                <a16:creationId xmlns:a16="http://schemas.microsoft.com/office/drawing/2014/main" id="{3AC47156-5AD2-4B88-B343-3A2AF6C797AF}"/>
              </a:ext>
            </a:extLst>
          </p:cNvPr>
          <p:cNvCxnSpPr>
            <a:cxnSpLocks/>
            <a:stCxn id="26" idx="0"/>
            <a:endCxn id="28" idx="2"/>
          </p:cNvCxnSpPr>
          <p:nvPr/>
        </p:nvCxnSpPr>
        <p:spPr>
          <a:xfrm flipH="1" flipV="1">
            <a:off x="8929981" y="2742841"/>
            <a:ext cx="736904" cy="1387318"/>
          </a:xfrm>
          <a:prstGeom prst="straightConnector1">
            <a:avLst/>
          </a:prstGeom>
          <a:ln w="19050">
            <a:gradFill flip="none" rotWithShape="1">
              <a:gsLst>
                <a:gs pos="0">
                  <a:schemeClr val="accent2"/>
                </a:gs>
                <a:gs pos="33000">
                  <a:srgbClr val="F4552A"/>
                </a:gs>
                <a:gs pos="64000">
                  <a:srgbClr val="F84426"/>
                </a:gs>
                <a:gs pos="100000">
                  <a:srgbClr val="FF0000"/>
                </a:gs>
              </a:gsLst>
              <a:lin ang="5400000" scaled="1"/>
              <a:tileRect/>
            </a:gradFill>
            <a:tailEnd type="triangle"/>
          </a:ln>
        </p:spPr>
        <p:style>
          <a:lnRef idx="1">
            <a:schemeClr val="accent1"/>
          </a:lnRef>
          <a:fillRef idx="0">
            <a:schemeClr val="accent1"/>
          </a:fillRef>
          <a:effectRef idx="0">
            <a:schemeClr val="accent1"/>
          </a:effectRef>
          <a:fontRef idx="minor">
            <a:schemeClr val="tx1"/>
          </a:fontRef>
        </p:style>
      </p:cxnSp>
      <p:sp>
        <p:nvSpPr>
          <p:cNvPr id="28" name="Rectangle 27">
            <a:extLst>
              <a:ext uri="{FF2B5EF4-FFF2-40B4-BE49-F238E27FC236}">
                <a16:creationId xmlns:a16="http://schemas.microsoft.com/office/drawing/2014/main" id="{7DE209C8-B16D-4920-9CC6-2A26B324B6E8}"/>
              </a:ext>
            </a:extLst>
          </p:cNvPr>
          <p:cNvSpPr/>
          <p:nvPr/>
        </p:nvSpPr>
        <p:spPr>
          <a:xfrm>
            <a:off x="5769716" y="2537735"/>
            <a:ext cx="6320530" cy="205106"/>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CE7DCA49-C33D-45F3-86A0-47BF4933DB73}"/>
              </a:ext>
            </a:extLst>
          </p:cNvPr>
          <p:cNvSpPr txBox="1"/>
          <p:nvPr/>
        </p:nvSpPr>
        <p:spPr>
          <a:xfrm>
            <a:off x="5769716" y="126681"/>
            <a:ext cx="4970327" cy="369332"/>
          </a:xfrm>
          <a:prstGeom prst="rect">
            <a:avLst/>
          </a:prstGeom>
          <a:solidFill>
            <a:schemeClr val="accent4">
              <a:lumMod val="20000"/>
              <a:lumOff val="80000"/>
            </a:schemeClr>
          </a:solidFill>
          <a:ln w="19050">
            <a:solidFill>
              <a:schemeClr val="accent2"/>
            </a:solidFill>
          </a:ln>
        </p:spPr>
        <p:txBody>
          <a:bodyPr wrap="square" rtlCol="0">
            <a:spAutoFit/>
          </a:bodyPr>
          <a:lstStyle/>
          <a:p>
            <a:pPr algn="ctr"/>
            <a:r>
              <a:rPr lang="en-CA" dirty="0"/>
              <a:t>This is the Name Box/Function Button/Formula Bar</a:t>
            </a:r>
            <a:endParaRPr lang="en-GB" dirty="0"/>
          </a:p>
        </p:txBody>
      </p:sp>
      <p:sp>
        <p:nvSpPr>
          <p:cNvPr id="15" name="Slide Number Placeholder 2">
            <a:extLst>
              <a:ext uri="{FF2B5EF4-FFF2-40B4-BE49-F238E27FC236}">
                <a16:creationId xmlns:a16="http://schemas.microsoft.com/office/drawing/2014/main" id="{6DEAF451-9BC6-44A7-95E7-A91EBDE14F7E}"/>
              </a:ext>
            </a:extLst>
          </p:cNvPr>
          <p:cNvSpPr txBox="1">
            <a:spLocks/>
          </p:cNvSpPr>
          <p:nvPr/>
        </p:nvSpPr>
        <p:spPr>
          <a:xfrm>
            <a:off x="0" y="6601812"/>
            <a:ext cx="697761" cy="239326"/>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tx1"/>
                </a:solidFill>
              </a:rPr>
              <a:t>Slide </a:t>
            </a:r>
            <a:fld id="{C662AB10-2557-4585-9AB3-331B34F2A8FA}" type="slidenum">
              <a:rPr lang="en-GB" smtClean="0">
                <a:solidFill>
                  <a:schemeClr val="tx1"/>
                </a:solidFill>
              </a:rPr>
              <a:pPr/>
              <a:t>6</a:t>
            </a:fld>
            <a:endParaRPr lang="en-GB" dirty="0">
              <a:solidFill>
                <a:schemeClr val="tx1"/>
              </a:solidFill>
            </a:endParaRPr>
          </a:p>
        </p:txBody>
      </p:sp>
      <p:sp>
        <p:nvSpPr>
          <p:cNvPr id="17" name="Rectangle 16">
            <a:extLst>
              <a:ext uri="{FF2B5EF4-FFF2-40B4-BE49-F238E27FC236}">
                <a16:creationId xmlns:a16="http://schemas.microsoft.com/office/drawing/2014/main" id="{CD09AFE6-65C2-44E1-BA40-88785649AD2C}"/>
              </a:ext>
            </a:extLst>
          </p:cNvPr>
          <p:cNvSpPr/>
          <p:nvPr/>
        </p:nvSpPr>
        <p:spPr>
          <a:xfrm>
            <a:off x="4882087" y="2529422"/>
            <a:ext cx="838123" cy="205106"/>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09A56C27-97D7-4FA1-8FB8-0776552A114C}"/>
              </a:ext>
            </a:extLst>
          </p:cNvPr>
          <p:cNvSpPr txBox="1"/>
          <p:nvPr/>
        </p:nvSpPr>
        <p:spPr>
          <a:xfrm>
            <a:off x="190501" y="3945493"/>
            <a:ext cx="2557535" cy="369332"/>
          </a:xfrm>
          <a:prstGeom prst="rect">
            <a:avLst/>
          </a:prstGeom>
          <a:solidFill>
            <a:schemeClr val="accent4">
              <a:lumMod val="20000"/>
              <a:lumOff val="80000"/>
            </a:schemeClr>
          </a:solidFill>
          <a:ln w="19050">
            <a:solidFill>
              <a:schemeClr val="accent2"/>
            </a:solidFill>
          </a:ln>
        </p:spPr>
        <p:txBody>
          <a:bodyPr wrap="square" rtlCol="0">
            <a:spAutoFit/>
          </a:bodyPr>
          <a:lstStyle/>
          <a:p>
            <a:pPr marL="342900" indent="-342900">
              <a:buFont typeface="+mj-lt"/>
              <a:buAutoNum type="arabicPeriod" startAt="2"/>
            </a:pPr>
            <a:r>
              <a:rPr lang="en-CA" dirty="0"/>
              <a:t>The Function Button</a:t>
            </a:r>
            <a:endParaRPr lang="en-GB" dirty="0"/>
          </a:p>
        </p:txBody>
      </p:sp>
      <p:cxnSp>
        <p:nvCxnSpPr>
          <p:cNvPr id="19" name="Straight Arrow Connector 18">
            <a:extLst>
              <a:ext uri="{FF2B5EF4-FFF2-40B4-BE49-F238E27FC236}">
                <a16:creationId xmlns:a16="http://schemas.microsoft.com/office/drawing/2014/main" id="{C6E3569E-FA52-40D1-B208-649BFF68931F}"/>
              </a:ext>
            </a:extLst>
          </p:cNvPr>
          <p:cNvCxnSpPr>
            <a:cxnSpLocks/>
            <a:stCxn id="18" idx="3"/>
            <a:endCxn id="17" idx="2"/>
          </p:cNvCxnSpPr>
          <p:nvPr/>
        </p:nvCxnSpPr>
        <p:spPr>
          <a:xfrm flipV="1">
            <a:off x="2748036" y="2734528"/>
            <a:ext cx="2553113" cy="1395631"/>
          </a:xfrm>
          <a:prstGeom prst="straightConnector1">
            <a:avLst/>
          </a:prstGeom>
          <a:ln w="19050">
            <a:gradFill flip="none" rotWithShape="1">
              <a:gsLst>
                <a:gs pos="0">
                  <a:schemeClr val="accent2"/>
                </a:gs>
                <a:gs pos="33000">
                  <a:srgbClr val="F4552A"/>
                </a:gs>
                <a:gs pos="64000">
                  <a:srgbClr val="F84426"/>
                </a:gs>
                <a:gs pos="100000">
                  <a:srgbClr val="FF0000"/>
                </a:gs>
              </a:gsLst>
              <a:lin ang="5400000" scaled="1"/>
              <a:tileRect/>
            </a:gra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53768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1+#ppt_w/2"/>
                                          </p:val>
                                        </p:tav>
                                        <p:tav tm="100000">
                                          <p:val>
                                            <p:strVal val="#ppt_x"/>
                                          </p:val>
                                        </p:tav>
                                      </p:tavLst>
                                    </p:anim>
                                    <p:anim calcmode="lin" valueType="num">
                                      <p:cBhvr additive="base">
                                        <p:cTn id="14"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0-#ppt_w/2"/>
                                          </p:val>
                                        </p:tav>
                                        <p:tav tm="100000">
                                          <p:val>
                                            <p:strVal val="#ppt_x"/>
                                          </p:val>
                                        </p:tav>
                                      </p:tavLst>
                                    </p:anim>
                                    <p:anim calcmode="lin" valueType="num">
                                      <p:cBhvr additive="base">
                                        <p:cTn id="20" dur="500" fill="hold"/>
                                        <p:tgtEl>
                                          <p:spTgt spid="10"/>
                                        </p:tgtEl>
                                        <p:attrNameLst>
                                          <p:attrName>ppt_y</p:attrName>
                                        </p:attrNameLst>
                                      </p:cBhvr>
                                      <p:tavLst>
                                        <p:tav tm="0">
                                          <p:val>
                                            <p:strVal val="#ppt_y"/>
                                          </p:val>
                                        </p:tav>
                                        <p:tav tm="100000">
                                          <p:val>
                                            <p:strVal val="#ppt_y"/>
                                          </p:val>
                                        </p:tav>
                                      </p:tavLst>
                                    </p:anim>
                                  </p:childTnLst>
                                </p:cTn>
                              </p:par>
                            </p:childTnLst>
                          </p:cTn>
                        </p:par>
                        <p:par>
                          <p:cTn id="21" fill="hold">
                            <p:stCondLst>
                              <p:cond delay="500"/>
                            </p:stCondLst>
                            <p:childTnLst>
                              <p:par>
                                <p:cTn id="22" presetID="22" presetClass="entr" presetSubtype="8" fill="hold" nodeType="after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wipe(left)">
                                      <p:cBhvr>
                                        <p:cTn id="24" dur="500"/>
                                        <p:tgtEl>
                                          <p:spTgt spid="11"/>
                                        </p:tgtEl>
                                      </p:cBhvr>
                                    </p:animEffect>
                                  </p:childTnLst>
                                </p:cTn>
                              </p:par>
                            </p:childTnLst>
                          </p:cTn>
                        </p:par>
                        <p:par>
                          <p:cTn id="25" fill="hold">
                            <p:stCondLst>
                              <p:cond delay="1000"/>
                            </p:stCondLst>
                            <p:childTnLst>
                              <p:par>
                                <p:cTn id="26" presetID="22" presetClass="entr" presetSubtype="8" fill="hold" grpId="0" nodeType="after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wipe(left)">
                                      <p:cBhvr>
                                        <p:cTn id="28" dur="500"/>
                                        <p:tgtEl>
                                          <p:spTgt spid="9"/>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8" fill="hold" grpId="0" nodeType="clickEffect">
                                  <p:stCondLst>
                                    <p:cond delay="0"/>
                                  </p:stCondLst>
                                  <p:childTnLst>
                                    <p:set>
                                      <p:cBhvr>
                                        <p:cTn id="32" dur="1" fill="hold">
                                          <p:stCondLst>
                                            <p:cond delay="0"/>
                                          </p:stCondLst>
                                        </p:cTn>
                                        <p:tgtEl>
                                          <p:spTgt spid="18"/>
                                        </p:tgtEl>
                                        <p:attrNameLst>
                                          <p:attrName>style.visibility</p:attrName>
                                        </p:attrNameLst>
                                      </p:cBhvr>
                                      <p:to>
                                        <p:strVal val="visible"/>
                                      </p:to>
                                    </p:set>
                                    <p:anim calcmode="lin" valueType="num">
                                      <p:cBhvr additive="base">
                                        <p:cTn id="33" dur="500" fill="hold"/>
                                        <p:tgtEl>
                                          <p:spTgt spid="18"/>
                                        </p:tgtEl>
                                        <p:attrNameLst>
                                          <p:attrName>ppt_x</p:attrName>
                                        </p:attrNameLst>
                                      </p:cBhvr>
                                      <p:tavLst>
                                        <p:tav tm="0">
                                          <p:val>
                                            <p:strVal val="0-#ppt_w/2"/>
                                          </p:val>
                                        </p:tav>
                                        <p:tav tm="100000">
                                          <p:val>
                                            <p:strVal val="#ppt_x"/>
                                          </p:val>
                                        </p:tav>
                                      </p:tavLst>
                                    </p:anim>
                                    <p:anim calcmode="lin" valueType="num">
                                      <p:cBhvr additive="base">
                                        <p:cTn id="34" dur="500" fill="hold"/>
                                        <p:tgtEl>
                                          <p:spTgt spid="18"/>
                                        </p:tgtEl>
                                        <p:attrNameLst>
                                          <p:attrName>ppt_y</p:attrName>
                                        </p:attrNameLst>
                                      </p:cBhvr>
                                      <p:tavLst>
                                        <p:tav tm="0">
                                          <p:val>
                                            <p:strVal val="#ppt_y"/>
                                          </p:val>
                                        </p:tav>
                                        <p:tav tm="100000">
                                          <p:val>
                                            <p:strVal val="#ppt_y"/>
                                          </p:val>
                                        </p:tav>
                                      </p:tavLst>
                                    </p:anim>
                                  </p:childTnLst>
                                </p:cTn>
                              </p:par>
                            </p:childTnLst>
                          </p:cTn>
                        </p:par>
                        <p:par>
                          <p:cTn id="35" fill="hold">
                            <p:stCondLst>
                              <p:cond delay="500"/>
                            </p:stCondLst>
                            <p:childTnLst>
                              <p:par>
                                <p:cTn id="36" presetID="22" presetClass="entr" presetSubtype="4" fill="hold" nodeType="afterEffect">
                                  <p:stCondLst>
                                    <p:cond delay="0"/>
                                  </p:stCondLst>
                                  <p:childTnLst>
                                    <p:set>
                                      <p:cBhvr>
                                        <p:cTn id="37" dur="1" fill="hold">
                                          <p:stCondLst>
                                            <p:cond delay="0"/>
                                          </p:stCondLst>
                                        </p:cTn>
                                        <p:tgtEl>
                                          <p:spTgt spid="19"/>
                                        </p:tgtEl>
                                        <p:attrNameLst>
                                          <p:attrName>style.visibility</p:attrName>
                                        </p:attrNameLst>
                                      </p:cBhvr>
                                      <p:to>
                                        <p:strVal val="visible"/>
                                      </p:to>
                                    </p:set>
                                    <p:animEffect transition="in" filter="wipe(down)">
                                      <p:cBhvr>
                                        <p:cTn id="38" dur="500"/>
                                        <p:tgtEl>
                                          <p:spTgt spid="19"/>
                                        </p:tgtEl>
                                      </p:cBhvr>
                                    </p:animEffect>
                                  </p:childTnLst>
                                </p:cTn>
                              </p:par>
                            </p:childTnLst>
                          </p:cTn>
                        </p:par>
                        <p:par>
                          <p:cTn id="39" fill="hold">
                            <p:stCondLst>
                              <p:cond delay="1000"/>
                            </p:stCondLst>
                            <p:childTnLst>
                              <p:par>
                                <p:cTn id="40" presetID="22" presetClass="entr" presetSubtype="4" fill="hold" grpId="0" nodeType="after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wipe(down)">
                                      <p:cBhvr>
                                        <p:cTn id="42" dur="500"/>
                                        <p:tgtEl>
                                          <p:spTgt spid="17"/>
                                        </p:tgtEl>
                                      </p:cBhvr>
                                    </p:animEffect>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26"/>
                                        </p:tgtEl>
                                        <p:attrNameLst>
                                          <p:attrName>style.visibility</p:attrName>
                                        </p:attrNameLst>
                                      </p:cBhvr>
                                      <p:to>
                                        <p:strVal val="visible"/>
                                      </p:to>
                                    </p:set>
                                    <p:anim calcmode="lin" valueType="num">
                                      <p:cBhvr additive="base">
                                        <p:cTn id="47" dur="500" fill="hold"/>
                                        <p:tgtEl>
                                          <p:spTgt spid="26"/>
                                        </p:tgtEl>
                                        <p:attrNameLst>
                                          <p:attrName>ppt_x</p:attrName>
                                        </p:attrNameLst>
                                      </p:cBhvr>
                                      <p:tavLst>
                                        <p:tav tm="0">
                                          <p:val>
                                            <p:strVal val="#ppt_x"/>
                                          </p:val>
                                        </p:tav>
                                        <p:tav tm="100000">
                                          <p:val>
                                            <p:strVal val="#ppt_x"/>
                                          </p:val>
                                        </p:tav>
                                      </p:tavLst>
                                    </p:anim>
                                    <p:anim calcmode="lin" valueType="num">
                                      <p:cBhvr additive="base">
                                        <p:cTn id="48" dur="500" fill="hold"/>
                                        <p:tgtEl>
                                          <p:spTgt spid="26"/>
                                        </p:tgtEl>
                                        <p:attrNameLst>
                                          <p:attrName>ppt_y</p:attrName>
                                        </p:attrNameLst>
                                      </p:cBhvr>
                                      <p:tavLst>
                                        <p:tav tm="0">
                                          <p:val>
                                            <p:strVal val="1+#ppt_h/2"/>
                                          </p:val>
                                        </p:tav>
                                        <p:tav tm="100000">
                                          <p:val>
                                            <p:strVal val="#ppt_y"/>
                                          </p:val>
                                        </p:tav>
                                      </p:tavLst>
                                    </p:anim>
                                  </p:childTnLst>
                                </p:cTn>
                              </p:par>
                            </p:childTnLst>
                          </p:cTn>
                        </p:par>
                        <p:par>
                          <p:cTn id="49" fill="hold">
                            <p:stCondLst>
                              <p:cond delay="500"/>
                            </p:stCondLst>
                            <p:childTnLst>
                              <p:par>
                                <p:cTn id="50" presetID="22" presetClass="entr" presetSubtype="4" fill="hold" nodeType="afterEffect">
                                  <p:stCondLst>
                                    <p:cond delay="0"/>
                                  </p:stCondLst>
                                  <p:childTnLst>
                                    <p:set>
                                      <p:cBhvr>
                                        <p:cTn id="51" dur="1" fill="hold">
                                          <p:stCondLst>
                                            <p:cond delay="0"/>
                                          </p:stCondLst>
                                        </p:cTn>
                                        <p:tgtEl>
                                          <p:spTgt spid="27"/>
                                        </p:tgtEl>
                                        <p:attrNameLst>
                                          <p:attrName>style.visibility</p:attrName>
                                        </p:attrNameLst>
                                      </p:cBhvr>
                                      <p:to>
                                        <p:strVal val="visible"/>
                                      </p:to>
                                    </p:set>
                                    <p:animEffect transition="in" filter="wipe(down)">
                                      <p:cBhvr>
                                        <p:cTn id="52" dur="500"/>
                                        <p:tgtEl>
                                          <p:spTgt spid="27"/>
                                        </p:tgtEl>
                                      </p:cBhvr>
                                    </p:animEffect>
                                  </p:childTnLst>
                                </p:cTn>
                              </p:par>
                            </p:childTnLst>
                          </p:cTn>
                        </p:par>
                        <p:par>
                          <p:cTn id="53" fill="hold">
                            <p:stCondLst>
                              <p:cond delay="1000"/>
                            </p:stCondLst>
                            <p:childTnLst>
                              <p:par>
                                <p:cTn id="54" presetID="22" presetClass="entr" presetSubtype="4" fill="hold" grpId="0" nodeType="afterEffect">
                                  <p:stCondLst>
                                    <p:cond delay="0"/>
                                  </p:stCondLst>
                                  <p:childTnLst>
                                    <p:set>
                                      <p:cBhvr>
                                        <p:cTn id="55" dur="1" fill="hold">
                                          <p:stCondLst>
                                            <p:cond delay="0"/>
                                          </p:stCondLst>
                                        </p:cTn>
                                        <p:tgtEl>
                                          <p:spTgt spid="28"/>
                                        </p:tgtEl>
                                        <p:attrNameLst>
                                          <p:attrName>style.visibility</p:attrName>
                                        </p:attrNameLst>
                                      </p:cBhvr>
                                      <p:to>
                                        <p:strVal val="visible"/>
                                      </p:to>
                                    </p:set>
                                    <p:animEffect transition="in" filter="wipe(down)">
                                      <p:cBhvr>
                                        <p:cTn id="56"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26" grpId="0" animBg="1"/>
      <p:bldP spid="28" grpId="0" animBg="1"/>
      <p:bldP spid="13" grpId="0" animBg="1"/>
      <p:bldP spid="17" grpId="0" animBg="1"/>
      <p:bldP spid="1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 name="Picture 45">
            <a:extLst>
              <a:ext uri="{FF2B5EF4-FFF2-40B4-BE49-F238E27FC236}">
                <a16:creationId xmlns:a16="http://schemas.microsoft.com/office/drawing/2014/main" id="{C45879FC-4B1A-4947-95FB-2CB39AA9B044}"/>
              </a:ext>
            </a:extLst>
          </p:cNvPr>
          <p:cNvPicPr>
            <a:picLocks noChangeAspect="1"/>
          </p:cNvPicPr>
          <p:nvPr/>
        </p:nvPicPr>
        <p:blipFill>
          <a:blip r:embed="rId3"/>
          <a:stretch>
            <a:fillRect/>
          </a:stretch>
        </p:blipFill>
        <p:spPr>
          <a:xfrm>
            <a:off x="3803238" y="1219308"/>
            <a:ext cx="8321042" cy="5493128"/>
          </a:xfrm>
          <a:prstGeom prst="rect">
            <a:avLst/>
          </a:prstGeom>
        </p:spPr>
      </p:pic>
      <p:sp>
        <p:nvSpPr>
          <p:cNvPr id="3" name="TextBox 2">
            <a:extLst>
              <a:ext uri="{FF2B5EF4-FFF2-40B4-BE49-F238E27FC236}">
                <a16:creationId xmlns:a16="http://schemas.microsoft.com/office/drawing/2014/main" id="{BD5ED122-FDEA-409D-982A-1ABBEE5B7FFB}"/>
              </a:ext>
            </a:extLst>
          </p:cNvPr>
          <p:cNvSpPr txBox="1"/>
          <p:nvPr/>
        </p:nvSpPr>
        <p:spPr>
          <a:xfrm>
            <a:off x="190501" y="133757"/>
            <a:ext cx="4521942" cy="400110"/>
          </a:xfrm>
          <a:prstGeom prst="rect">
            <a:avLst/>
          </a:prstGeom>
          <a:solidFill>
            <a:schemeClr val="bg1"/>
          </a:solidFill>
          <a:effectLst>
            <a:glow rad="101600">
              <a:schemeClr val="accent6">
                <a:satMod val="175000"/>
                <a:alpha val="40000"/>
              </a:schemeClr>
            </a:glow>
            <a:softEdge rad="31750"/>
          </a:effectLst>
        </p:spPr>
        <p:txBody>
          <a:bodyPr wrap="square" rtlCol="0">
            <a:spAutoFit/>
          </a:bodyPr>
          <a:lstStyle/>
          <a:p>
            <a:pPr algn="ctr"/>
            <a:r>
              <a:rPr lang="en-CA" sz="2000" dirty="0"/>
              <a:t>Screen Layout – </a:t>
            </a:r>
            <a:r>
              <a:rPr lang="en-CA" sz="2000" b="1" dirty="0"/>
              <a:t>Document Worksheet</a:t>
            </a:r>
            <a:endParaRPr lang="en-GB" sz="2000" b="1" dirty="0"/>
          </a:p>
        </p:txBody>
      </p:sp>
      <p:sp>
        <p:nvSpPr>
          <p:cNvPr id="8" name="TextBox 7">
            <a:extLst>
              <a:ext uri="{FF2B5EF4-FFF2-40B4-BE49-F238E27FC236}">
                <a16:creationId xmlns:a16="http://schemas.microsoft.com/office/drawing/2014/main" id="{0C7F2B61-1DD7-4244-97A9-070758EEDF0F}"/>
              </a:ext>
            </a:extLst>
          </p:cNvPr>
          <p:cNvSpPr txBox="1"/>
          <p:nvPr/>
        </p:nvSpPr>
        <p:spPr>
          <a:xfrm>
            <a:off x="204731" y="708265"/>
            <a:ext cx="3395203" cy="369332"/>
          </a:xfrm>
          <a:prstGeom prst="rect">
            <a:avLst/>
          </a:prstGeom>
          <a:solidFill>
            <a:schemeClr val="accent4">
              <a:lumMod val="20000"/>
              <a:lumOff val="80000"/>
            </a:schemeClr>
          </a:solidFill>
          <a:ln w="19050">
            <a:solidFill>
              <a:schemeClr val="accent2"/>
            </a:solidFill>
          </a:ln>
        </p:spPr>
        <p:txBody>
          <a:bodyPr wrap="square" rtlCol="0">
            <a:spAutoFit/>
          </a:bodyPr>
          <a:lstStyle/>
          <a:p>
            <a:r>
              <a:rPr lang="en-CA" dirty="0"/>
              <a:t>The worksheet has five items …</a:t>
            </a:r>
            <a:endParaRPr lang="en-GB" dirty="0"/>
          </a:p>
        </p:txBody>
      </p:sp>
      <p:sp>
        <p:nvSpPr>
          <p:cNvPr id="9" name="Rectangle 8">
            <a:extLst>
              <a:ext uri="{FF2B5EF4-FFF2-40B4-BE49-F238E27FC236}">
                <a16:creationId xmlns:a16="http://schemas.microsoft.com/office/drawing/2014/main" id="{5FF9FF15-912C-4EB1-8674-194143A602EF}"/>
              </a:ext>
            </a:extLst>
          </p:cNvPr>
          <p:cNvSpPr/>
          <p:nvPr/>
        </p:nvSpPr>
        <p:spPr>
          <a:xfrm>
            <a:off x="3807955" y="2801296"/>
            <a:ext cx="212654" cy="175221"/>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E3F57997-A3C1-4BA1-B139-48E2212F999A}"/>
              </a:ext>
            </a:extLst>
          </p:cNvPr>
          <p:cNvSpPr txBox="1"/>
          <p:nvPr/>
        </p:nvSpPr>
        <p:spPr>
          <a:xfrm>
            <a:off x="204732" y="1362075"/>
            <a:ext cx="2586093" cy="369332"/>
          </a:xfrm>
          <a:prstGeom prst="rect">
            <a:avLst/>
          </a:prstGeom>
          <a:solidFill>
            <a:schemeClr val="accent4">
              <a:lumMod val="20000"/>
              <a:lumOff val="80000"/>
            </a:schemeClr>
          </a:solidFill>
          <a:ln w="19050">
            <a:solidFill>
              <a:schemeClr val="accent2"/>
            </a:solidFill>
          </a:ln>
        </p:spPr>
        <p:txBody>
          <a:bodyPr wrap="square" rtlCol="0">
            <a:spAutoFit/>
          </a:bodyPr>
          <a:lstStyle/>
          <a:p>
            <a:pPr marL="342900" indent="-342900">
              <a:buFont typeface="+mj-lt"/>
              <a:buAutoNum type="arabicPeriod"/>
            </a:pPr>
            <a:r>
              <a:rPr lang="en-CA" dirty="0"/>
              <a:t>The Select All Button</a:t>
            </a:r>
            <a:endParaRPr lang="en-GB" dirty="0"/>
          </a:p>
        </p:txBody>
      </p:sp>
      <p:cxnSp>
        <p:nvCxnSpPr>
          <p:cNvPr id="11" name="Straight Arrow Connector 10">
            <a:extLst>
              <a:ext uri="{FF2B5EF4-FFF2-40B4-BE49-F238E27FC236}">
                <a16:creationId xmlns:a16="http://schemas.microsoft.com/office/drawing/2014/main" id="{1C95D8C9-62A4-4FAF-AF09-3585C75B1229}"/>
              </a:ext>
            </a:extLst>
          </p:cNvPr>
          <p:cNvCxnSpPr>
            <a:cxnSpLocks/>
            <a:stCxn id="10" idx="3"/>
            <a:endCxn id="9" idx="1"/>
          </p:cNvCxnSpPr>
          <p:nvPr/>
        </p:nvCxnSpPr>
        <p:spPr>
          <a:xfrm>
            <a:off x="2790825" y="1546741"/>
            <a:ext cx="1017130" cy="1342166"/>
          </a:xfrm>
          <a:prstGeom prst="straightConnector1">
            <a:avLst/>
          </a:prstGeom>
          <a:ln w="19050">
            <a:gradFill flip="none" rotWithShape="1">
              <a:gsLst>
                <a:gs pos="0">
                  <a:schemeClr val="accent2"/>
                </a:gs>
                <a:gs pos="33000">
                  <a:srgbClr val="F4552A"/>
                </a:gs>
                <a:gs pos="64000">
                  <a:srgbClr val="F84426"/>
                </a:gs>
                <a:gs pos="100000">
                  <a:srgbClr val="FF0000"/>
                </a:gs>
              </a:gsLst>
              <a:lin ang="5400000" scaled="1"/>
              <a:tileRect/>
            </a:gradFill>
            <a:tailEnd type="triangle"/>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4C7D5AF5-BFD5-4084-9ECF-98F5075A0534}"/>
              </a:ext>
            </a:extLst>
          </p:cNvPr>
          <p:cNvSpPr txBox="1"/>
          <p:nvPr/>
        </p:nvSpPr>
        <p:spPr>
          <a:xfrm>
            <a:off x="6913169" y="617607"/>
            <a:ext cx="3145231" cy="369332"/>
          </a:xfrm>
          <a:prstGeom prst="rect">
            <a:avLst/>
          </a:prstGeom>
          <a:solidFill>
            <a:schemeClr val="accent4">
              <a:lumMod val="20000"/>
              <a:lumOff val="80000"/>
            </a:schemeClr>
          </a:solidFill>
          <a:ln w="19050">
            <a:solidFill>
              <a:schemeClr val="accent2"/>
            </a:solidFill>
          </a:ln>
        </p:spPr>
        <p:txBody>
          <a:bodyPr wrap="square" rtlCol="0">
            <a:spAutoFit/>
          </a:bodyPr>
          <a:lstStyle/>
          <a:p>
            <a:pPr marL="342900" indent="-342900">
              <a:buFont typeface="+mj-lt"/>
              <a:buAutoNum type="arabicPeriod" startAt="2"/>
            </a:pPr>
            <a:r>
              <a:rPr lang="en-CA" dirty="0"/>
              <a:t>The Column Heading</a:t>
            </a:r>
            <a:endParaRPr lang="en-GB" dirty="0"/>
          </a:p>
        </p:txBody>
      </p:sp>
      <p:cxnSp>
        <p:nvCxnSpPr>
          <p:cNvPr id="27" name="Straight Arrow Connector 26">
            <a:extLst>
              <a:ext uri="{FF2B5EF4-FFF2-40B4-BE49-F238E27FC236}">
                <a16:creationId xmlns:a16="http://schemas.microsoft.com/office/drawing/2014/main" id="{3AC47156-5AD2-4B88-B343-3A2AF6C797AF}"/>
              </a:ext>
            </a:extLst>
          </p:cNvPr>
          <p:cNvCxnSpPr>
            <a:cxnSpLocks/>
            <a:stCxn id="26" idx="2"/>
            <a:endCxn id="28" idx="0"/>
          </p:cNvCxnSpPr>
          <p:nvPr/>
        </p:nvCxnSpPr>
        <p:spPr>
          <a:xfrm flipH="1">
            <a:off x="7990671" y="986939"/>
            <a:ext cx="495114" cy="1815071"/>
          </a:xfrm>
          <a:prstGeom prst="straightConnector1">
            <a:avLst/>
          </a:prstGeom>
          <a:ln w="19050">
            <a:gradFill flip="none" rotWithShape="1">
              <a:gsLst>
                <a:gs pos="0">
                  <a:schemeClr val="accent2"/>
                </a:gs>
                <a:gs pos="33000">
                  <a:srgbClr val="F4552A"/>
                </a:gs>
                <a:gs pos="64000">
                  <a:srgbClr val="7030A0"/>
                </a:gs>
                <a:gs pos="100000">
                  <a:srgbClr val="7030A0"/>
                </a:gs>
              </a:gsLst>
              <a:lin ang="5400000" scaled="1"/>
              <a:tileRect/>
            </a:gradFill>
            <a:tailEnd type="triangle"/>
          </a:ln>
        </p:spPr>
        <p:style>
          <a:lnRef idx="1">
            <a:schemeClr val="accent1"/>
          </a:lnRef>
          <a:fillRef idx="0">
            <a:schemeClr val="accent1"/>
          </a:fillRef>
          <a:effectRef idx="0">
            <a:schemeClr val="accent1"/>
          </a:effectRef>
          <a:fontRef idx="minor">
            <a:schemeClr val="tx1"/>
          </a:fontRef>
        </p:style>
      </p:cxnSp>
      <p:sp>
        <p:nvSpPr>
          <p:cNvPr id="28" name="Rectangle 27">
            <a:extLst>
              <a:ext uri="{FF2B5EF4-FFF2-40B4-BE49-F238E27FC236}">
                <a16:creationId xmlns:a16="http://schemas.microsoft.com/office/drawing/2014/main" id="{7DE209C8-B16D-4920-9CC6-2A26B324B6E8}"/>
              </a:ext>
            </a:extLst>
          </p:cNvPr>
          <p:cNvSpPr/>
          <p:nvPr/>
        </p:nvSpPr>
        <p:spPr>
          <a:xfrm>
            <a:off x="4040149" y="2802010"/>
            <a:ext cx="7901044" cy="175221"/>
          </a:xfrm>
          <a:prstGeom prst="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F621FA1F-8B6D-4C6C-AE52-6B9588E83287}"/>
              </a:ext>
            </a:extLst>
          </p:cNvPr>
          <p:cNvSpPr/>
          <p:nvPr/>
        </p:nvSpPr>
        <p:spPr>
          <a:xfrm>
            <a:off x="3825945" y="2995351"/>
            <a:ext cx="183449" cy="3355847"/>
          </a:xfrm>
          <a:prstGeom prst="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954FA703-B755-4B25-B47B-B9741D948746}"/>
              </a:ext>
            </a:extLst>
          </p:cNvPr>
          <p:cNvSpPr txBox="1"/>
          <p:nvPr/>
        </p:nvSpPr>
        <p:spPr>
          <a:xfrm>
            <a:off x="190501" y="3398487"/>
            <a:ext cx="2771569" cy="369332"/>
          </a:xfrm>
          <a:prstGeom prst="rect">
            <a:avLst/>
          </a:prstGeom>
          <a:solidFill>
            <a:schemeClr val="accent4">
              <a:lumMod val="20000"/>
              <a:lumOff val="80000"/>
            </a:schemeClr>
          </a:solidFill>
          <a:ln w="19050">
            <a:solidFill>
              <a:schemeClr val="accent2"/>
            </a:solidFill>
          </a:ln>
        </p:spPr>
        <p:txBody>
          <a:bodyPr wrap="square" rtlCol="0">
            <a:spAutoFit/>
          </a:bodyPr>
          <a:lstStyle/>
          <a:p>
            <a:pPr marL="342900" indent="-342900">
              <a:buFont typeface="+mj-lt"/>
              <a:buAutoNum type="arabicPeriod" startAt="2"/>
            </a:pPr>
            <a:r>
              <a:rPr lang="en-CA" dirty="0"/>
              <a:t>The Row Heading</a:t>
            </a:r>
            <a:endParaRPr lang="en-GB" dirty="0"/>
          </a:p>
        </p:txBody>
      </p:sp>
      <p:cxnSp>
        <p:nvCxnSpPr>
          <p:cNvPr id="18" name="Straight Arrow Connector 17">
            <a:extLst>
              <a:ext uri="{FF2B5EF4-FFF2-40B4-BE49-F238E27FC236}">
                <a16:creationId xmlns:a16="http://schemas.microsoft.com/office/drawing/2014/main" id="{2FE922F9-7F1F-443E-83AC-5F1B1E695B1F}"/>
              </a:ext>
            </a:extLst>
          </p:cNvPr>
          <p:cNvCxnSpPr>
            <a:cxnSpLocks/>
            <a:stCxn id="17" idx="3"/>
            <a:endCxn id="16" idx="1"/>
          </p:cNvCxnSpPr>
          <p:nvPr/>
        </p:nvCxnSpPr>
        <p:spPr>
          <a:xfrm>
            <a:off x="2962070" y="3583153"/>
            <a:ext cx="863875" cy="1090122"/>
          </a:xfrm>
          <a:prstGeom prst="straightConnector1">
            <a:avLst/>
          </a:prstGeom>
          <a:ln w="19050">
            <a:gradFill flip="none" rotWithShape="1">
              <a:gsLst>
                <a:gs pos="0">
                  <a:schemeClr val="accent2"/>
                </a:gs>
                <a:gs pos="33000">
                  <a:srgbClr val="F4552A"/>
                </a:gs>
                <a:gs pos="64000">
                  <a:srgbClr val="7030A0"/>
                </a:gs>
                <a:gs pos="100000">
                  <a:srgbClr val="7030A0"/>
                </a:gs>
              </a:gsLst>
              <a:lin ang="5400000" scaled="1"/>
              <a:tileRect/>
            </a:gradFill>
            <a:tailEnd type="triangle"/>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44092571-7620-44AC-B88A-5F31A1B335CA}"/>
              </a:ext>
            </a:extLst>
          </p:cNvPr>
          <p:cNvSpPr txBox="1"/>
          <p:nvPr/>
        </p:nvSpPr>
        <p:spPr>
          <a:xfrm>
            <a:off x="6955576" y="4523389"/>
            <a:ext cx="2095553" cy="369332"/>
          </a:xfrm>
          <a:prstGeom prst="rect">
            <a:avLst/>
          </a:prstGeom>
          <a:solidFill>
            <a:schemeClr val="accent4">
              <a:lumMod val="20000"/>
              <a:lumOff val="80000"/>
            </a:schemeClr>
          </a:solidFill>
          <a:ln w="19050">
            <a:solidFill>
              <a:schemeClr val="accent2"/>
            </a:solidFill>
          </a:ln>
        </p:spPr>
        <p:txBody>
          <a:bodyPr wrap="square" rtlCol="0">
            <a:spAutoFit/>
          </a:bodyPr>
          <a:lstStyle/>
          <a:p>
            <a:pPr marL="342900" indent="-342900">
              <a:buFont typeface="+mj-lt"/>
              <a:buAutoNum type="arabicPeriod" startAt="3"/>
            </a:pPr>
            <a:r>
              <a:rPr lang="en-CA" dirty="0"/>
              <a:t>The Spreadsheet</a:t>
            </a:r>
            <a:endParaRPr lang="en-GB" dirty="0"/>
          </a:p>
        </p:txBody>
      </p:sp>
      <p:cxnSp>
        <p:nvCxnSpPr>
          <p:cNvPr id="30" name="Straight Arrow Connector 29">
            <a:extLst>
              <a:ext uri="{FF2B5EF4-FFF2-40B4-BE49-F238E27FC236}">
                <a16:creationId xmlns:a16="http://schemas.microsoft.com/office/drawing/2014/main" id="{A4A09324-E186-4A55-A0BC-2781F98EE36D}"/>
              </a:ext>
            </a:extLst>
          </p:cNvPr>
          <p:cNvCxnSpPr>
            <a:cxnSpLocks/>
            <a:stCxn id="29" idx="3"/>
            <a:endCxn id="31" idx="3"/>
          </p:cNvCxnSpPr>
          <p:nvPr/>
        </p:nvCxnSpPr>
        <p:spPr>
          <a:xfrm flipV="1">
            <a:off x="9051129" y="4666250"/>
            <a:ext cx="2909304" cy="41805"/>
          </a:xfrm>
          <a:prstGeom prst="straightConnector1">
            <a:avLst/>
          </a:prstGeom>
          <a:ln w="19050">
            <a:gradFill flip="none" rotWithShape="1">
              <a:gsLst>
                <a:gs pos="0">
                  <a:schemeClr val="accent2"/>
                </a:gs>
                <a:gs pos="33000">
                  <a:srgbClr val="F4552A"/>
                </a:gs>
                <a:gs pos="64000">
                  <a:srgbClr val="00B050"/>
                </a:gs>
                <a:gs pos="100000">
                  <a:srgbClr val="00B050"/>
                </a:gs>
              </a:gsLst>
              <a:lin ang="5400000" scaled="1"/>
              <a:tileRect/>
            </a:gradFill>
            <a:tailEnd type="triangle"/>
          </a:ln>
        </p:spPr>
        <p:style>
          <a:lnRef idx="1">
            <a:schemeClr val="accent1"/>
          </a:lnRef>
          <a:fillRef idx="0">
            <a:schemeClr val="accent1"/>
          </a:fillRef>
          <a:effectRef idx="0">
            <a:schemeClr val="accent1"/>
          </a:effectRef>
          <a:fontRef idx="minor">
            <a:schemeClr val="tx1"/>
          </a:fontRef>
        </p:style>
      </p:cxnSp>
      <p:sp>
        <p:nvSpPr>
          <p:cNvPr id="31" name="Rectangle 30">
            <a:extLst>
              <a:ext uri="{FF2B5EF4-FFF2-40B4-BE49-F238E27FC236}">
                <a16:creationId xmlns:a16="http://schemas.microsoft.com/office/drawing/2014/main" id="{9B9F8436-EFC4-4927-A37E-327BB5B67708}"/>
              </a:ext>
            </a:extLst>
          </p:cNvPr>
          <p:cNvSpPr/>
          <p:nvPr/>
        </p:nvSpPr>
        <p:spPr>
          <a:xfrm>
            <a:off x="4011448" y="2998361"/>
            <a:ext cx="7948985" cy="3335778"/>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2" name="Straight Arrow Connector 41">
            <a:extLst>
              <a:ext uri="{FF2B5EF4-FFF2-40B4-BE49-F238E27FC236}">
                <a16:creationId xmlns:a16="http://schemas.microsoft.com/office/drawing/2014/main" id="{CF79BD80-E5DF-4732-A978-376A08125247}"/>
              </a:ext>
            </a:extLst>
          </p:cNvPr>
          <p:cNvCxnSpPr>
            <a:cxnSpLocks/>
            <a:stCxn id="29" idx="1"/>
          </p:cNvCxnSpPr>
          <p:nvPr/>
        </p:nvCxnSpPr>
        <p:spPr>
          <a:xfrm flipH="1">
            <a:off x="3965171" y="4708055"/>
            <a:ext cx="2990405" cy="21887"/>
          </a:xfrm>
          <a:prstGeom prst="straightConnector1">
            <a:avLst/>
          </a:prstGeom>
          <a:ln w="19050">
            <a:gradFill flip="none" rotWithShape="1">
              <a:gsLst>
                <a:gs pos="0">
                  <a:schemeClr val="accent2"/>
                </a:gs>
                <a:gs pos="33000">
                  <a:srgbClr val="F4552A"/>
                </a:gs>
                <a:gs pos="64000">
                  <a:srgbClr val="00B050"/>
                </a:gs>
                <a:gs pos="100000">
                  <a:srgbClr val="00B050"/>
                </a:gs>
              </a:gsLst>
              <a:lin ang="5400000" scaled="1"/>
              <a:tileRect/>
            </a:gra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50E04D2A-D134-4458-A268-ABEBBB588A18}"/>
              </a:ext>
            </a:extLst>
          </p:cNvPr>
          <p:cNvCxnSpPr>
            <a:cxnSpLocks/>
            <a:endCxn id="28" idx="2"/>
          </p:cNvCxnSpPr>
          <p:nvPr/>
        </p:nvCxnSpPr>
        <p:spPr>
          <a:xfrm flipH="1" flipV="1">
            <a:off x="7990671" y="2977231"/>
            <a:ext cx="38046" cy="1471341"/>
          </a:xfrm>
          <a:prstGeom prst="straightConnector1">
            <a:avLst/>
          </a:prstGeom>
          <a:ln w="19050">
            <a:gradFill flip="none" rotWithShape="1">
              <a:gsLst>
                <a:gs pos="0">
                  <a:schemeClr val="accent2"/>
                </a:gs>
                <a:gs pos="33000">
                  <a:srgbClr val="F4552A"/>
                </a:gs>
                <a:gs pos="64000">
                  <a:srgbClr val="00B050"/>
                </a:gs>
                <a:gs pos="100000">
                  <a:srgbClr val="00B050"/>
                </a:gs>
              </a:gsLst>
              <a:lin ang="5400000" scaled="1"/>
              <a:tileRect/>
            </a:gra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7E211AF4-C562-43FF-BC9D-76CFDF05A3EE}"/>
              </a:ext>
            </a:extLst>
          </p:cNvPr>
          <p:cNvCxnSpPr>
            <a:cxnSpLocks/>
            <a:stCxn id="29" idx="2"/>
            <a:endCxn id="31" idx="2"/>
          </p:cNvCxnSpPr>
          <p:nvPr/>
        </p:nvCxnSpPr>
        <p:spPr>
          <a:xfrm flipH="1">
            <a:off x="7985941" y="4892721"/>
            <a:ext cx="17412" cy="1441418"/>
          </a:xfrm>
          <a:prstGeom prst="straightConnector1">
            <a:avLst/>
          </a:prstGeom>
          <a:ln w="19050">
            <a:gradFill flip="none" rotWithShape="1">
              <a:gsLst>
                <a:gs pos="0">
                  <a:schemeClr val="accent2"/>
                </a:gs>
                <a:gs pos="33000">
                  <a:srgbClr val="F4552A"/>
                </a:gs>
                <a:gs pos="64000">
                  <a:srgbClr val="00B050"/>
                </a:gs>
                <a:gs pos="100000">
                  <a:srgbClr val="00B050"/>
                </a:gs>
              </a:gsLst>
              <a:lin ang="5400000" scaled="1"/>
              <a:tileRect/>
            </a:gradFill>
            <a:tailEnd type="triangle"/>
          </a:ln>
        </p:spPr>
        <p:style>
          <a:lnRef idx="1">
            <a:schemeClr val="accent1"/>
          </a:lnRef>
          <a:fillRef idx="0">
            <a:schemeClr val="accent1"/>
          </a:fillRef>
          <a:effectRef idx="0">
            <a:schemeClr val="accent1"/>
          </a:effectRef>
          <a:fontRef idx="minor">
            <a:schemeClr val="tx1"/>
          </a:fontRef>
        </p:style>
      </p:cxnSp>
      <p:sp>
        <p:nvSpPr>
          <p:cNvPr id="59" name="Rectangle 58">
            <a:extLst>
              <a:ext uri="{FF2B5EF4-FFF2-40B4-BE49-F238E27FC236}">
                <a16:creationId xmlns:a16="http://schemas.microsoft.com/office/drawing/2014/main" id="{9A895F6A-F773-4A26-94D0-6057901FD563}"/>
              </a:ext>
            </a:extLst>
          </p:cNvPr>
          <p:cNvSpPr/>
          <p:nvPr/>
        </p:nvSpPr>
        <p:spPr>
          <a:xfrm>
            <a:off x="11979673" y="2976518"/>
            <a:ext cx="116367" cy="3569123"/>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Rectangle 59">
            <a:extLst>
              <a:ext uri="{FF2B5EF4-FFF2-40B4-BE49-F238E27FC236}">
                <a16:creationId xmlns:a16="http://schemas.microsoft.com/office/drawing/2014/main" id="{EB9269B4-E655-4FE8-8B8F-4CA3E45D5723}"/>
              </a:ext>
            </a:extLst>
          </p:cNvPr>
          <p:cNvSpPr/>
          <p:nvPr/>
        </p:nvSpPr>
        <p:spPr>
          <a:xfrm>
            <a:off x="8867776" y="6341867"/>
            <a:ext cx="3110936" cy="203774"/>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TextBox 60">
            <a:extLst>
              <a:ext uri="{FF2B5EF4-FFF2-40B4-BE49-F238E27FC236}">
                <a16:creationId xmlns:a16="http://schemas.microsoft.com/office/drawing/2014/main" id="{AF54EE67-00DA-43A3-81C6-9F6FEB52629D}"/>
              </a:ext>
            </a:extLst>
          </p:cNvPr>
          <p:cNvSpPr txBox="1"/>
          <p:nvPr/>
        </p:nvSpPr>
        <p:spPr>
          <a:xfrm>
            <a:off x="8058690" y="5463625"/>
            <a:ext cx="3464234" cy="369332"/>
          </a:xfrm>
          <a:prstGeom prst="rect">
            <a:avLst/>
          </a:prstGeom>
          <a:solidFill>
            <a:schemeClr val="accent4">
              <a:lumMod val="20000"/>
              <a:lumOff val="80000"/>
            </a:schemeClr>
          </a:solidFill>
          <a:ln w="19050">
            <a:solidFill>
              <a:schemeClr val="accent2"/>
            </a:solidFill>
          </a:ln>
        </p:spPr>
        <p:txBody>
          <a:bodyPr wrap="square" rtlCol="0">
            <a:spAutoFit/>
          </a:bodyPr>
          <a:lstStyle/>
          <a:p>
            <a:pPr marL="342900" indent="-342900">
              <a:buFont typeface="+mj-lt"/>
              <a:buAutoNum type="arabicPeriod" startAt="4"/>
            </a:pPr>
            <a:r>
              <a:rPr lang="en-CA" dirty="0"/>
              <a:t>Horizontal &amp; Vertical Scrollbars</a:t>
            </a:r>
            <a:endParaRPr lang="en-GB" dirty="0"/>
          </a:p>
        </p:txBody>
      </p:sp>
      <p:cxnSp>
        <p:nvCxnSpPr>
          <p:cNvPr id="62" name="Straight Arrow Connector 61">
            <a:extLst>
              <a:ext uri="{FF2B5EF4-FFF2-40B4-BE49-F238E27FC236}">
                <a16:creationId xmlns:a16="http://schemas.microsoft.com/office/drawing/2014/main" id="{7E72DA57-DC75-4DCD-A735-6841C7E7007E}"/>
              </a:ext>
            </a:extLst>
          </p:cNvPr>
          <p:cNvCxnSpPr>
            <a:cxnSpLocks/>
            <a:stCxn id="61" idx="2"/>
            <a:endCxn id="60" idx="0"/>
          </p:cNvCxnSpPr>
          <p:nvPr/>
        </p:nvCxnSpPr>
        <p:spPr>
          <a:xfrm>
            <a:off x="9790807" y="5832957"/>
            <a:ext cx="632437" cy="508910"/>
          </a:xfrm>
          <a:prstGeom prst="straightConnector1">
            <a:avLst/>
          </a:prstGeom>
          <a:ln w="19050">
            <a:gradFill flip="none" rotWithShape="1">
              <a:gsLst>
                <a:gs pos="0">
                  <a:schemeClr val="accent2"/>
                </a:gs>
                <a:gs pos="33000">
                  <a:srgbClr val="F4552A"/>
                </a:gs>
                <a:gs pos="64000">
                  <a:srgbClr val="C00000"/>
                </a:gs>
                <a:gs pos="100000">
                  <a:srgbClr val="C00000"/>
                </a:gs>
              </a:gsLst>
              <a:lin ang="5400000" scaled="1"/>
              <a:tileRect/>
            </a:gradFill>
            <a:tailEnd type="triangle"/>
          </a:ln>
        </p:spPr>
        <p:style>
          <a:lnRef idx="1">
            <a:schemeClr val="accent1"/>
          </a:lnRef>
          <a:fillRef idx="0">
            <a:schemeClr val="accent1"/>
          </a:fillRef>
          <a:effectRef idx="0">
            <a:schemeClr val="accent1"/>
          </a:effectRef>
          <a:fontRef idx="minor">
            <a:schemeClr val="tx1"/>
          </a:fontRef>
        </p:style>
      </p:cxnSp>
      <p:cxnSp>
        <p:nvCxnSpPr>
          <p:cNvPr id="66" name="Straight Arrow Connector 65">
            <a:extLst>
              <a:ext uri="{FF2B5EF4-FFF2-40B4-BE49-F238E27FC236}">
                <a16:creationId xmlns:a16="http://schemas.microsoft.com/office/drawing/2014/main" id="{A24E06D1-A6FD-41CB-BB74-8A356CEC18BA}"/>
              </a:ext>
            </a:extLst>
          </p:cNvPr>
          <p:cNvCxnSpPr>
            <a:cxnSpLocks/>
          </p:cNvCxnSpPr>
          <p:nvPr/>
        </p:nvCxnSpPr>
        <p:spPr>
          <a:xfrm flipV="1">
            <a:off x="11516959" y="5549036"/>
            <a:ext cx="491289" cy="97724"/>
          </a:xfrm>
          <a:prstGeom prst="straightConnector1">
            <a:avLst/>
          </a:prstGeom>
          <a:ln w="19050">
            <a:gradFill flip="none" rotWithShape="1">
              <a:gsLst>
                <a:gs pos="0">
                  <a:schemeClr val="accent2"/>
                </a:gs>
                <a:gs pos="33000">
                  <a:srgbClr val="F4552A"/>
                </a:gs>
                <a:gs pos="64000">
                  <a:srgbClr val="C00000"/>
                </a:gs>
                <a:gs pos="100000">
                  <a:srgbClr val="C00000"/>
                </a:gs>
              </a:gsLst>
              <a:lin ang="5400000" scaled="1"/>
              <a:tileRect/>
            </a:gradFill>
            <a:tailEnd type="triangle"/>
          </a:ln>
        </p:spPr>
        <p:style>
          <a:lnRef idx="1">
            <a:schemeClr val="accent1"/>
          </a:lnRef>
          <a:fillRef idx="0">
            <a:schemeClr val="accent1"/>
          </a:fillRef>
          <a:effectRef idx="0">
            <a:schemeClr val="accent1"/>
          </a:effectRef>
          <a:fontRef idx="minor">
            <a:schemeClr val="tx1"/>
          </a:fontRef>
        </p:style>
      </p:cxnSp>
      <p:sp>
        <p:nvSpPr>
          <p:cNvPr id="69" name="Rectangle 68">
            <a:extLst>
              <a:ext uri="{FF2B5EF4-FFF2-40B4-BE49-F238E27FC236}">
                <a16:creationId xmlns:a16="http://schemas.microsoft.com/office/drawing/2014/main" id="{748AC70F-B1BC-4B9D-ABA4-697456D6BA23}"/>
              </a:ext>
            </a:extLst>
          </p:cNvPr>
          <p:cNvSpPr/>
          <p:nvPr/>
        </p:nvSpPr>
        <p:spPr>
          <a:xfrm>
            <a:off x="3830652" y="6355270"/>
            <a:ext cx="5006186" cy="190372"/>
          </a:xfrm>
          <a:prstGeom prst="rect">
            <a:avLst/>
          </a:prstGeom>
          <a:no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TextBox 69">
            <a:extLst>
              <a:ext uri="{FF2B5EF4-FFF2-40B4-BE49-F238E27FC236}">
                <a16:creationId xmlns:a16="http://schemas.microsoft.com/office/drawing/2014/main" id="{2E1176DA-E584-4FC8-96FF-9E461D610F90}"/>
              </a:ext>
            </a:extLst>
          </p:cNvPr>
          <p:cNvSpPr txBox="1"/>
          <p:nvPr/>
        </p:nvSpPr>
        <p:spPr>
          <a:xfrm>
            <a:off x="204732" y="5239006"/>
            <a:ext cx="2771569" cy="369332"/>
          </a:xfrm>
          <a:prstGeom prst="rect">
            <a:avLst/>
          </a:prstGeom>
          <a:solidFill>
            <a:schemeClr val="accent4">
              <a:lumMod val="20000"/>
              <a:lumOff val="80000"/>
            </a:schemeClr>
          </a:solidFill>
          <a:ln w="19050">
            <a:solidFill>
              <a:schemeClr val="accent2"/>
            </a:solidFill>
          </a:ln>
        </p:spPr>
        <p:txBody>
          <a:bodyPr wrap="square" rtlCol="0">
            <a:spAutoFit/>
          </a:bodyPr>
          <a:lstStyle/>
          <a:p>
            <a:pPr marL="342900" indent="-342900">
              <a:buFont typeface="+mj-lt"/>
              <a:buAutoNum type="arabicPeriod" startAt="5"/>
            </a:pPr>
            <a:r>
              <a:rPr lang="en-CA" dirty="0"/>
              <a:t>The Sheet Tabs</a:t>
            </a:r>
            <a:endParaRPr lang="en-GB" dirty="0"/>
          </a:p>
        </p:txBody>
      </p:sp>
      <p:cxnSp>
        <p:nvCxnSpPr>
          <p:cNvPr id="71" name="Straight Arrow Connector 70">
            <a:extLst>
              <a:ext uri="{FF2B5EF4-FFF2-40B4-BE49-F238E27FC236}">
                <a16:creationId xmlns:a16="http://schemas.microsoft.com/office/drawing/2014/main" id="{A1BB077A-E9F8-4ADB-BA13-2180FAE7DC1E}"/>
              </a:ext>
            </a:extLst>
          </p:cNvPr>
          <p:cNvCxnSpPr>
            <a:cxnSpLocks/>
            <a:stCxn id="70" idx="3"/>
            <a:endCxn id="69" idx="1"/>
          </p:cNvCxnSpPr>
          <p:nvPr/>
        </p:nvCxnSpPr>
        <p:spPr>
          <a:xfrm>
            <a:off x="2976301" y="5423672"/>
            <a:ext cx="854351" cy="1026784"/>
          </a:xfrm>
          <a:prstGeom prst="straightConnector1">
            <a:avLst/>
          </a:prstGeom>
          <a:ln w="19050">
            <a:gradFill flip="none" rotWithShape="1">
              <a:gsLst>
                <a:gs pos="0">
                  <a:schemeClr val="accent2"/>
                </a:gs>
                <a:gs pos="33000">
                  <a:srgbClr val="F4552A"/>
                </a:gs>
                <a:gs pos="64000">
                  <a:srgbClr val="00B0F0"/>
                </a:gs>
                <a:gs pos="100000">
                  <a:srgbClr val="00B0F0"/>
                </a:gs>
              </a:gsLst>
              <a:lin ang="5400000" scaled="1"/>
              <a:tileRect/>
            </a:gradFill>
            <a:tailEnd type="triangle"/>
          </a:ln>
        </p:spPr>
        <p:style>
          <a:lnRef idx="1">
            <a:schemeClr val="accent1"/>
          </a:lnRef>
          <a:fillRef idx="0">
            <a:schemeClr val="accent1"/>
          </a:fillRef>
          <a:effectRef idx="0">
            <a:schemeClr val="accent1"/>
          </a:effectRef>
          <a:fontRef idx="minor">
            <a:schemeClr val="tx1"/>
          </a:fontRef>
        </p:style>
      </p:cxnSp>
      <p:sp>
        <p:nvSpPr>
          <p:cNvPr id="32" name="Rectangle 31">
            <a:extLst>
              <a:ext uri="{FF2B5EF4-FFF2-40B4-BE49-F238E27FC236}">
                <a16:creationId xmlns:a16="http://schemas.microsoft.com/office/drawing/2014/main" id="{FF7C4C72-FE0D-4CA5-83CA-446A459D07CC}"/>
              </a:ext>
            </a:extLst>
          </p:cNvPr>
          <p:cNvSpPr/>
          <p:nvPr/>
        </p:nvSpPr>
        <p:spPr>
          <a:xfrm>
            <a:off x="4193059" y="6567484"/>
            <a:ext cx="5456267" cy="135780"/>
          </a:xfrm>
          <a:prstGeom prst="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TextBox 32">
            <a:extLst>
              <a:ext uri="{FF2B5EF4-FFF2-40B4-BE49-F238E27FC236}">
                <a16:creationId xmlns:a16="http://schemas.microsoft.com/office/drawing/2014/main" id="{7FFF5FB3-CF0B-46E0-8224-17C364B69B6D}"/>
              </a:ext>
            </a:extLst>
          </p:cNvPr>
          <p:cNvSpPr txBox="1"/>
          <p:nvPr/>
        </p:nvSpPr>
        <p:spPr>
          <a:xfrm>
            <a:off x="3666843" y="5622695"/>
            <a:ext cx="2303043" cy="369332"/>
          </a:xfrm>
          <a:prstGeom prst="rect">
            <a:avLst/>
          </a:prstGeom>
          <a:solidFill>
            <a:schemeClr val="accent4">
              <a:lumMod val="20000"/>
              <a:lumOff val="80000"/>
            </a:schemeClr>
          </a:solidFill>
          <a:ln w="19050">
            <a:solidFill>
              <a:schemeClr val="accent2"/>
            </a:solidFill>
          </a:ln>
        </p:spPr>
        <p:txBody>
          <a:bodyPr wrap="square" rtlCol="0">
            <a:spAutoFit/>
          </a:bodyPr>
          <a:lstStyle/>
          <a:p>
            <a:pPr marL="342900" indent="-342900">
              <a:buFont typeface="+mj-lt"/>
              <a:buAutoNum type="arabicPeriod" startAt="2"/>
            </a:pPr>
            <a:r>
              <a:rPr lang="en-CA" dirty="0"/>
              <a:t>Current Status Bar</a:t>
            </a:r>
            <a:endParaRPr lang="en-GB" dirty="0"/>
          </a:p>
        </p:txBody>
      </p:sp>
      <p:cxnSp>
        <p:nvCxnSpPr>
          <p:cNvPr id="34" name="Straight Arrow Connector 33">
            <a:extLst>
              <a:ext uri="{FF2B5EF4-FFF2-40B4-BE49-F238E27FC236}">
                <a16:creationId xmlns:a16="http://schemas.microsoft.com/office/drawing/2014/main" id="{9181EFAF-22BC-48F6-B06D-734A4F0FEDBA}"/>
              </a:ext>
            </a:extLst>
          </p:cNvPr>
          <p:cNvCxnSpPr>
            <a:cxnSpLocks/>
            <a:stCxn id="33" idx="3"/>
            <a:endCxn id="32" idx="0"/>
          </p:cNvCxnSpPr>
          <p:nvPr/>
        </p:nvCxnSpPr>
        <p:spPr>
          <a:xfrm>
            <a:off x="5969886" y="5807361"/>
            <a:ext cx="951307" cy="760123"/>
          </a:xfrm>
          <a:prstGeom prst="straightConnector1">
            <a:avLst/>
          </a:prstGeom>
          <a:ln w="19050">
            <a:gradFill flip="none" rotWithShape="1">
              <a:gsLst>
                <a:gs pos="0">
                  <a:schemeClr val="accent2"/>
                </a:gs>
                <a:gs pos="33000">
                  <a:srgbClr val="F4552A"/>
                </a:gs>
                <a:gs pos="64000">
                  <a:srgbClr val="7030A0"/>
                </a:gs>
                <a:gs pos="100000">
                  <a:srgbClr val="7030A0"/>
                </a:gs>
              </a:gsLst>
              <a:lin ang="5400000" scaled="1"/>
              <a:tileRect/>
            </a:gradFill>
            <a:tailEnd type="triangle"/>
          </a:ln>
        </p:spPr>
        <p:style>
          <a:lnRef idx="1">
            <a:schemeClr val="accent1"/>
          </a:lnRef>
          <a:fillRef idx="0">
            <a:schemeClr val="accent1"/>
          </a:fillRef>
          <a:effectRef idx="0">
            <a:schemeClr val="accent1"/>
          </a:effectRef>
          <a:fontRef idx="minor">
            <a:schemeClr val="tx1"/>
          </a:fontRef>
        </p:style>
      </p:cxnSp>
      <p:sp>
        <p:nvSpPr>
          <p:cNvPr id="35" name="Rectangle 34">
            <a:extLst>
              <a:ext uri="{FF2B5EF4-FFF2-40B4-BE49-F238E27FC236}">
                <a16:creationId xmlns:a16="http://schemas.microsoft.com/office/drawing/2014/main" id="{1B37B56A-E057-4478-A107-319A3D2A3593}"/>
              </a:ext>
            </a:extLst>
          </p:cNvPr>
          <p:cNvSpPr/>
          <p:nvPr/>
        </p:nvSpPr>
        <p:spPr>
          <a:xfrm>
            <a:off x="9750756" y="6559755"/>
            <a:ext cx="895808" cy="151444"/>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TextBox 35">
            <a:extLst>
              <a:ext uri="{FF2B5EF4-FFF2-40B4-BE49-F238E27FC236}">
                <a16:creationId xmlns:a16="http://schemas.microsoft.com/office/drawing/2014/main" id="{45CE86CF-4791-4664-A776-709E89005ED5}"/>
              </a:ext>
            </a:extLst>
          </p:cNvPr>
          <p:cNvSpPr txBox="1"/>
          <p:nvPr/>
        </p:nvSpPr>
        <p:spPr>
          <a:xfrm>
            <a:off x="7099999" y="5932212"/>
            <a:ext cx="2322159" cy="369332"/>
          </a:xfrm>
          <a:prstGeom prst="rect">
            <a:avLst/>
          </a:prstGeom>
          <a:solidFill>
            <a:schemeClr val="accent4">
              <a:lumMod val="20000"/>
              <a:lumOff val="80000"/>
            </a:schemeClr>
          </a:solidFill>
          <a:ln w="19050">
            <a:solidFill>
              <a:schemeClr val="accent2"/>
            </a:solidFill>
          </a:ln>
        </p:spPr>
        <p:txBody>
          <a:bodyPr wrap="square" rtlCol="0">
            <a:spAutoFit/>
          </a:bodyPr>
          <a:lstStyle/>
          <a:p>
            <a:pPr marL="342900" indent="-342900">
              <a:buFont typeface="+mj-lt"/>
              <a:buAutoNum type="arabicPeriod" startAt="3"/>
            </a:pPr>
            <a:r>
              <a:rPr lang="en-CA" dirty="0"/>
              <a:t>Page View Buttons</a:t>
            </a:r>
            <a:endParaRPr lang="en-GB" dirty="0"/>
          </a:p>
        </p:txBody>
      </p:sp>
      <p:cxnSp>
        <p:nvCxnSpPr>
          <p:cNvPr id="37" name="Straight Arrow Connector 36">
            <a:extLst>
              <a:ext uri="{FF2B5EF4-FFF2-40B4-BE49-F238E27FC236}">
                <a16:creationId xmlns:a16="http://schemas.microsoft.com/office/drawing/2014/main" id="{81C35C4F-1F1A-4287-A6A3-4125B602F6B6}"/>
              </a:ext>
            </a:extLst>
          </p:cNvPr>
          <p:cNvCxnSpPr>
            <a:cxnSpLocks/>
            <a:stCxn id="36" idx="2"/>
            <a:endCxn id="35" idx="0"/>
          </p:cNvCxnSpPr>
          <p:nvPr/>
        </p:nvCxnSpPr>
        <p:spPr>
          <a:xfrm>
            <a:off x="8261079" y="6301544"/>
            <a:ext cx="1937581" cy="258211"/>
          </a:xfrm>
          <a:prstGeom prst="straightConnector1">
            <a:avLst/>
          </a:prstGeom>
          <a:ln w="19050">
            <a:gradFill flip="none" rotWithShape="1">
              <a:gsLst>
                <a:gs pos="0">
                  <a:schemeClr val="accent2"/>
                </a:gs>
                <a:gs pos="33000">
                  <a:srgbClr val="F4552A"/>
                </a:gs>
                <a:gs pos="64000">
                  <a:srgbClr val="00B050"/>
                </a:gs>
                <a:gs pos="100000">
                  <a:srgbClr val="00B050"/>
                </a:gs>
              </a:gsLst>
              <a:lin ang="5400000" scaled="1"/>
              <a:tileRect/>
            </a:gradFill>
            <a:tailEnd type="triangle"/>
          </a:ln>
        </p:spPr>
        <p:style>
          <a:lnRef idx="1">
            <a:schemeClr val="accent1"/>
          </a:lnRef>
          <a:fillRef idx="0">
            <a:schemeClr val="accent1"/>
          </a:fillRef>
          <a:effectRef idx="0">
            <a:schemeClr val="accent1"/>
          </a:effectRef>
          <a:fontRef idx="minor">
            <a:schemeClr val="tx1"/>
          </a:fontRef>
        </p:style>
      </p:cxnSp>
      <p:sp>
        <p:nvSpPr>
          <p:cNvPr id="48" name="Rectangle 47">
            <a:extLst>
              <a:ext uri="{FF2B5EF4-FFF2-40B4-BE49-F238E27FC236}">
                <a16:creationId xmlns:a16="http://schemas.microsoft.com/office/drawing/2014/main" id="{52E23E56-298C-4086-96C1-49D2C17B4DC2}"/>
              </a:ext>
            </a:extLst>
          </p:cNvPr>
          <p:cNvSpPr/>
          <p:nvPr/>
        </p:nvSpPr>
        <p:spPr>
          <a:xfrm>
            <a:off x="10672518" y="6570648"/>
            <a:ext cx="1431038" cy="133201"/>
          </a:xfrm>
          <a:prstGeom prst="rect">
            <a:avLst/>
          </a:prstGeom>
          <a:no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TextBox 48">
            <a:extLst>
              <a:ext uri="{FF2B5EF4-FFF2-40B4-BE49-F238E27FC236}">
                <a16:creationId xmlns:a16="http://schemas.microsoft.com/office/drawing/2014/main" id="{773C53E4-8C8C-467D-AA6A-591FF480235F}"/>
              </a:ext>
            </a:extLst>
          </p:cNvPr>
          <p:cNvSpPr txBox="1"/>
          <p:nvPr/>
        </p:nvSpPr>
        <p:spPr>
          <a:xfrm>
            <a:off x="9422158" y="3945644"/>
            <a:ext cx="1515762" cy="369332"/>
          </a:xfrm>
          <a:prstGeom prst="rect">
            <a:avLst/>
          </a:prstGeom>
          <a:solidFill>
            <a:schemeClr val="accent4">
              <a:lumMod val="20000"/>
              <a:lumOff val="80000"/>
            </a:schemeClr>
          </a:solidFill>
          <a:ln w="19050">
            <a:solidFill>
              <a:schemeClr val="accent2"/>
            </a:solidFill>
          </a:ln>
        </p:spPr>
        <p:txBody>
          <a:bodyPr wrap="square" rtlCol="0">
            <a:spAutoFit/>
          </a:bodyPr>
          <a:lstStyle/>
          <a:p>
            <a:pPr marL="342900" indent="-342900">
              <a:buFont typeface="+mj-lt"/>
              <a:buAutoNum type="arabicPeriod" startAt="4"/>
            </a:pPr>
            <a:r>
              <a:rPr lang="en-CA" dirty="0"/>
              <a:t>Zoom Bar</a:t>
            </a:r>
            <a:endParaRPr lang="en-GB" dirty="0"/>
          </a:p>
        </p:txBody>
      </p:sp>
      <p:cxnSp>
        <p:nvCxnSpPr>
          <p:cNvPr id="50" name="Straight Arrow Connector 49">
            <a:extLst>
              <a:ext uri="{FF2B5EF4-FFF2-40B4-BE49-F238E27FC236}">
                <a16:creationId xmlns:a16="http://schemas.microsoft.com/office/drawing/2014/main" id="{3046FCFC-34D0-4E39-90DD-8A6AD92D3758}"/>
              </a:ext>
            </a:extLst>
          </p:cNvPr>
          <p:cNvCxnSpPr>
            <a:cxnSpLocks/>
            <a:stCxn id="49" idx="2"/>
            <a:endCxn id="48" idx="0"/>
          </p:cNvCxnSpPr>
          <p:nvPr/>
        </p:nvCxnSpPr>
        <p:spPr>
          <a:xfrm>
            <a:off x="10180039" y="4314976"/>
            <a:ext cx="1207998" cy="2255672"/>
          </a:xfrm>
          <a:prstGeom prst="straightConnector1">
            <a:avLst/>
          </a:prstGeom>
          <a:ln w="19050">
            <a:gradFill flip="none" rotWithShape="1">
              <a:gsLst>
                <a:gs pos="0">
                  <a:schemeClr val="accent2"/>
                </a:gs>
                <a:gs pos="33000">
                  <a:srgbClr val="F4552A"/>
                </a:gs>
                <a:gs pos="64000">
                  <a:srgbClr val="00B0F0"/>
                </a:gs>
                <a:gs pos="100000">
                  <a:srgbClr val="00B0F0"/>
                </a:gs>
              </a:gsLst>
              <a:lin ang="5400000" scaled="1"/>
              <a:tileRect/>
            </a:gradFill>
            <a:tailEnd type="triangle"/>
          </a:ln>
        </p:spPr>
        <p:style>
          <a:lnRef idx="1">
            <a:schemeClr val="accent1"/>
          </a:lnRef>
          <a:fillRef idx="0">
            <a:schemeClr val="accent1"/>
          </a:fillRef>
          <a:effectRef idx="0">
            <a:schemeClr val="accent1"/>
          </a:effectRef>
          <a:fontRef idx="minor">
            <a:schemeClr val="tx1"/>
          </a:fontRef>
        </p:style>
      </p:cxnSp>
      <p:sp>
        <p:nvSpPr>
          <p:cNvPr id="58" name="TextBox 57">
            <a:extLst>
              <a:ext uri="{FF2B5EF4-FFF2-40B4-BE49-F238E27FC236}">
                <a16:creationId xmlns:a16="http://schemas.microsoft.com/office/drawing/2014/main" id="{86BFFBD8-8651-4CC7-A5CA-697E898BFC1D}"/>
              </a:ext>
            </a:extLst>
          </p:cNvPr>
          <p:cNvSpPr txBox="1"/>
          <p:nvPr/>
        </p:nvSpPr>
        <p:spPr>
          <a:xfrm>
            <a:off x="204732" y="708265"/>
            <a:ext cx="3148068" cy="369332"/>
          </a:xfrm>
          <a:prstGeom prst="rect">
            <a:avLst/>
          </a:prstGeom>
          <a:solidFill>
            <a:schemeClr val="accent4">
              <a:lumMod val="20000"/>
              <a:lumOff val="80000"/>
            </a:schemeClr>
          </a:solidFill>
          <a:ln w="19050">
            <a:solidFill>
              <a:schemeClr val="accent2"/>
            </a:solidFill>
          </a:ln>
        </p:spPr>
        <p:txBody>
          <a:bodyPr wrap="square" rtlCol="0">
            <a:spAutoFit/>
          </a:bodyPr>
          <a:lstStyle/>
          <a:p>
            <a:r>
              <a:rPr lang="en-CA" dirty="0"/>
              <a:t>The status bar has four items …</a:t>
            </a:r>
            <a:endParaRPr lang="en-GB" dirty="0"/>
          </a:p>
        </p:txBody>
      </p:sp>
      <p:sp>
        <p:nvSpPr>
          <p:cNvPr id="64" name="Rectangle 63">
            <a:extLst>
              <a:ext uri="{FF2B5EF4-FFF2-40B4-BE49-F238E27FC236}">
                <a16:creationId xmlns:a16="http://schemas.microsoft.com/office/drawing/2014/main" id="{40AC5A2C-3E09-4EAA-A59E-060789B8D6F1}"/>
              </a:ext>
            </a:extLst>
          </p:cNvPr>
          <p:cNvSpPr/>
          <p:nvPr/>
        </p:nvSpPr>
        <p:spPr>
          <a:xfrm>
            <a:off x="3830594" y="6570064"/>
            <a:ext cx="335853" cy="133200"/>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TextBox 64">
            <a:extLst>
              <a:ext uri="{FF2B5EF4-FFF2-40B4-BE49-F238E27FC236}">
                <a16:creationId xmlns:a16="http://schemas.microsoft.com/office/drawing/2014/main" id="{0B58229C-F086-488A-88F8-E13ED3F97C87}"/>
              </a:ext>
            </a:extLst>
          </p:cNvPr>
          <p:cNvSpPr txBox="1"/>
          <p:nvPr/>
        </p:nvSpPr>
        <p:spPr>
          <a:xfrm>
            <a:off x="199380" y="5992027"/>
            <a:ext cx="2303043" cy="369332"/>
          </a:xfrm>
          <a:prstGeom prst="rect">
            <a:avLst/>
          </a:prstGeom>
          <a:solidFill>
            <a:schemeClr val="accent4">
              <a:lumMod val="20000"/>
              <a:lumOff val="80000"/>
            </a:schemeClr>
          </a:solidFill>
          <a:ln w="19050">
            <a:solidFill>
              <a:schemeClr val="accent2"/>
            </a:solidFill>
          </a:ln>
        </p:spPr>
        <p:txBody>
          <a:bodyPr wrap="square" rtlCol="0">
            <a:spAutoFit/>
          </a:bodyPr>
          <a:lstStyle/>
          <a:p>
            <a:pPr marL="342900" indent="-342900">
              <a:buFont typeface="+mj-lt"/>
              <a:buAutoNum type="arabicPeriod"/>
            </a:pPr>
            <a:r>
              <a:rPr lang="en-CA" dirty="0"/>
              <a:t>Cursor State</a:t>
            </a:r>
            <a:endParaRPr lang="en-GB" dirty="0"/>
          </a:p>
        </p:txBody>
      </p:sp>
      <p:cxnSp>
        <p:nvCxnSpPr>
          <p:cNvPr id="67" name="Straight Arrow Connector 66">
            <a:extLst>
              <a:ext uri="{FF2B5EF4-FFF2-40B4-BE49-F238E27FC236}">
                <a16:creationId xmlns:a16="http://schemas.microsoft.com/office/drawing/2014/main" id="{3F7ACB5B-D572-4016-90BF-20A558B778C5}"/>
              </a:ext>
            </a:extLst>
          </p:cNvPr>
          <p:cNvCxnSpPr>
            <a:cxnSpLocks/>
            <a:stCxn id="65" idx="3"/>
            <a:endCxn id="64" idx="1"/>
          </p:cNvCxnSpPr>
          <p:nvPr/>
        </p:nvCxnSpPr>
        <p:spPr>
          <a:xfrm>
            <a:off x="2502423" y="6176693"/>
            <a:ext cx="1328171" cy="459971"/>
          </a:xfrm>
          <a:prstGeom prst="straightConnector1">
            <a:avLst/>
          </a:prstGeom>
          <a:ln w="19050">
            <a:gradFill flip="none" rotWithShape="1">
              <a:gsLst>
                <a:gs pos="0">
                  <a:schemeClr val="accent2"/>
                </a:gs>
                <a:gs pos="33000">
                  <a:srgbClr val="F4552A"/>
                </a:gs>
                <a:gs pos="64000">
                  <a:srgbClr val="C00000"/>
                </a:gs>
                <a:gs pos="100000">
                  <a:srgbClr val="C00000"/>
                </a:gs>
              </a:gsLst>
              <a:lin ang="5400000" scaled="1"/>
              <a:tileRect/>
            </a:gradFill>
            <a:tailEnd type="triangle"/>
          </a:ln>
        </p:spPr>
        <p:style>
          <a:lnRef idx="1">
            <a:schemeClr val="accent1"/>
          </a:lnRef>
          <a:fillRef idx="0">
            <a:schemeClr val="accent1"/>
          </a:fillRef>
          <a:effectRef idx="0">
            <a:schemeClr val="accent1"/>
          </a:effectRef>
          <a:fontRef idx="minor">
            <a:schemeClr val="tx1"/>
          </a:fontRef>
        </p:style>
      </p:cxnSp>
      <p:sp>
        <p:nvSpPr>
          <p:cNvPr id="2" name="Slide Number Placeholder 1">
            <a:extLst>
              <a:ext uri="{FF2B5EF4-FFF2-40B4-BE49-F238E27FC236}">
                <a16:creationId xmlns:a16="http://schemas.microsoft.com/office/drawing/2014/main" id="{CA70BE3F-B8D1-40C1-AD35-58B6A40E88C7}"/>
              </a:ext>
            </a:extLst>
          </p:cNvPr>
          <p:cNvSpPr>
            <a:spLocks noGrp="1"/>
          </p:cNvSpPr>
          <p:nvPr>
            <p:ph type="sldNum" sz="quarter" idx="12"/>
          </p:nvPr>
        </p:nvSpPr>
        <p:spPr/>
        <p:txBody>
          <a:bodyPr/>
          <a:lstStyle/>
          <a:p>
            <a:fld id="{C662AB10-2557-4585-9AB3-331B34F2A8FA}" type="slidenum">
              <a:rPr lang="en-GB" smtClean="0"/>
              <a:t>7</a:t>
            </a:fld>
            <a:endParaRPr lang="en-GB"/>
          </a:p>
        </p:txBody>
      </p:sp>
      <p:sp>
        <p:nvSpPr>
          <p:cNvPr id="45" name="Slide Number Placeholder 2">
            <a:extLst>
              <a:ext uri="{FF2B5EF4-FFF2-40B4-BE49-F238E27FC236}">
                <a16:creationId xmlns:a16="http://schemas.microsoft.com/office/drawing/2014/main" id="{74CC85B9-4E6D-47FA-BC57-524AD0E7218B}"/>
              </a:ext>
            </a:extLst>
          </p:cNvPr>
          <p:cNvSpPr txBox="1">
            <a:spLocks/>
          </p:cNvSpPr>
          <p:nvPr/>
        </p:nvSpPr>
        <p:spPr>
          <a:xfrm>
            <a:off x="0" y="6601812"/>
            <a:ext cx="697761" cy="239326"/>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tx1"/>
                </a:solidFill>
              </a:rPr>
              <a:t>Slide </a:t>
            </a:r>
            <a:fld id="{C662AB10-2557-4585-9AB3-331B34F2A8FA}" type="slidenum">
              <a:rPr lang="en-GB" smtClean="0">
                <a:solidFill>
                  <a:schemeClr val="tx1"/>
                </a:solidFill>
              </a:rPr>
              <a:pPr/>
              <a:t>7</a:t>
            </a:fld>
            <a:endParaRPr lang="en-GB" dirty="0">
              <a:solidFill>
                <a:schemeClr val="tx1"/>
              </a:solidFill>
            </a:endParaRPr>
          </a:p>
        </p:txBody>
      </p:sp>
    </p:spTree>
    <p:extLst>
      <p:ext uri="{BB962C8B-B14F-4D97-AF65-F5344CB8AC3E}">
        <p14:creationId xmlns:p14="http://schemas.microsoft.com/office/powerpoint/2010/main" val="2167872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0-#ppt_w/2"/>
                                          </p:val>
                                        </p:tav>
                                        <p:tav tm="100000">
                                          <p:val>
                                            <p:strVal val="#ppt_x"/>
                                          </p:val>
                                        </p:tav>
                                      </p:tavLst>
                                    </p:anim>
                                    <p:anim calcmode="lin" valueType="num">
                                      <p:cBhvr additive="base">
                                        <p:cTn id="14" dur="500" fill="hold"/>
                                        <p:tgtEl>
                                          <p:spTgt spid="10"/>
                                        </p:tgtEl>
                                        <p:attrNameLst>
                                          <p:attrName>ppt_y</p:attrName>
                                        </p:attrNameLst>
                                      </p:cBhvr>
                                      <p:tavLst>
                                        <p:tav tm="0">
                                          <p:val>
                                            <p:strVal val="#ppt_y"/>
                                          </p:val>
                                        </p:tav>
                                        <p:tav tm="100000">
                                          <p:val>
                                            <p:strVal val="#ppt_y"/>
                                          </p:val>
                                        </p:tav>
                                      </p:tavLst>
                                    </p:anim>
                                  </p:childTnLst>
                                </p:cTn>
                              </p:par>
                            </p:childTnLst>
                          </p:cTn>
                        </p:par>
                        <p:par>
                          <p:cTn id="15" fill="hold">
                            <p:stCondLst>
                              <p:cond delay="500"/>
                            </p:stCondLst>
                            <p:childTnLst>
                              <p:par>
                                <p:cTn id="16" presetID="22" presetClass="entr" presetSubtype="1" fill="hold" nodeType="after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wipe(up)">
                                      <p:cBhvr>
                                        <p:cTn id="18" dur="500"/>
                                        <p:tgtEl>
                                          <p:spTgt spid="11"/>
                                        </p:tgtEl>
                                      </p:cBhvr>
                                    </p:animEffect>
                                  </p:childTnLst>
                                </p:cTn>
                              </p:par>
                            </p:childTnLst>
                          </p:cTn>
                        </p:par>
                        <p:par>
                          <p:cTn id="19" fill="hold">
                            <p:stCondLst>
                              <p:cond delay="1000"/>
                            </p:stCondLst>
                            <p:childTnLst>
                              <p:par>
                                <p:cTn id="20" presetID="53" presetClass="entr" presetSubtype="16" fill="hold" grpId="0" nodeType="after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p:cTn id="22" dur="500" fill="hold"/>
                                        <p:tgtEl>
                                          <p:spTgt spid="9"/>
                                        </p:tgtEl>
                                        <p:attrNameLst>
                                          <p:attrName>ppt_w</p:attrName>
                                        </p:attrNameLst>
                                      </p:cBhvr>
                                      <p:tavLst>
                                        <p:tav tm="0">
                                          <p:val>
                                            <p:fltVal val="0"/>
                                          </p:val>
                                        </p:tav>
                                        <p:tav tm="100000">
                                          <p:val>
                                            <p:strVal val="#ppt_w"/>
                                          </p:val>
                                        </p:tav>
                                      </p:tavLst>
                                    </p:anim>
                                    <p:anim calcmode="lin" valueType="num">
                                      <p:cBhvr>
                                        <p:cTn id="23" dur="500" fill="hold"/>
                                        <p:tgtEl>
                                          <p:spTgt spid="9"/>
                                        </p:tgtEl>
                                        <p:attrNameLst>
                                          <p:attrName>ppt_h</p:attrName>
                                        </p:attrNameLst>
                                      </p:cBhvr>
                                      <p:tavLst>
                                        <p:tav tm="0">
                                          <p:val>
                                            <p:fltVal val="0"/>
                                          </p:val>
                                        </p:tav>
                                        <p:tav tm="100000">
                                          <p:val>
                                            <p:strVal val="#ppt_h"/>
                                          </p:val>
                                        </p:tav>
                                      </p:tavLst>
                                    </p:anim>
                                    <p:animEffect transition="in" filter="fade">
                                      <p:cBhvr>
                                        <p:cTn id="24" dur="500"/>
                                        <p:tgtEl>
                                          <p:spTgt spid="9"/>
                                        </p:tgtEl>
                                      </p:cBhvr>
                                    </p:animEffect>
                                  </p:childTnLst>
                                </p:cTn>
                              </p:par>
                            </p:childTnLst>
                          </p:cTn>
                        </p:par>
                        <p:par>
                          <p:cTn id="25" fill="hold">
                            <p:stCondLst>
                              <p:cond delay="1500"/>
                            </p:stCondLst>
                            <p:childTnLst>
                              <p:par>
                                <p:cTn id="26" presetID="26" presetClass="emph" presetSubtype="0" fill="hold" grpId="1" nodeType="afterEffect">
                                  <p:stCondLst>
                                    <p:cond delay="0"/>
                                  </p:stCondLst>
                                  <p:childTnLst>
                                    <p:animEffect transition="out" filter="fade">
                                      <p:cBhvr>
                                        <p:cTn id="27" dur="500" tmFilter="0, 0; .2, .5; .8, .5; 1, 0"/>
                                        <p:tgtEl>
                                          <p:spTgt spid="9"/>
                                        </p:tgtEl>
                                      </p:cBhvr>
                                    </p:animEffect>
                                    <p:animScale>
                                      <p:cBhvr>
                                        <p:cTn id="28" dur="250" autoRev="1" fill="hold"/>
                                        <p:tgtEl>
                                          <p:spTgt spid="9"/>
                                        </p:tgtEl>
                                      </p:cBhvr>
                                      <p:by x="105000" y="105000"/>
                                    </p:animScale>
                                  </p:childTnLst>
                                </p:cTn>
                              </p:par>
                            </p:childTnLst>
                          </p:cTn>
                        </p:par>
                      </p:childTnLst>
                    </p:cTn>
                  </p:par>
                  <p:par>
                    <p:cTn id="29" fill="hold">
                      <p:stCondLst>
                        <p:cond delay="indefinite"/>
                      </p:stCondLst>
                      <p:childTnLst>
                        <p:par>
                          <p:cTn id="30" fill="hold">
                            <p:stCondLst>
                              <p:cond delay="0"/>
                            </p:stCondLst>
                            <p:childTnLst>
                              <p:par>
                                <p:cTn id="31" presetID="53" presetClass="exit" presetSubtype="32" fill="hold" grpId="2" nodeType="clickEffect">
                                  <p:stCondLst>
                                    <p:cond delay="0"/>
                                  </p:stCondLst>
                                  <p:childTnLst>
                                    <p:anim calcmode="lin" valueType="num">
                                      <p:cBhvr>
                                        <p:cTn id="32" dur="500"/>
                                        <p:tgtEl>
                                          <p:spTgt spid="9"/>
                                        </p:tgtEl>
                                        <p:attrNameLst>
                                          <p:attrName>ppt_w</p:attrName>
                                        </p:attrNameLst>
                                      </p:cBhvr>
                                      <p:tavLst>
                                        <p:tav tm="0">
                                          <p:val>
                                            <p:strVal val="ppt_w"/>
                                          </p:val>
                                        </p:tav>
                                        <p:tav tm="100000">
                                          <p:val>
                                            <p:fltVal val="0"/>
                                          </p:val>
                                        </p:tav>
                                      </p:tavLst>
                                    </p:anim>
                                    <p:anim calcmode="lin" valueType="num">
                                      <p:cBhvr>
                                        <p:cTn id="33" dur="500"/>
                                        <p:tgtEl>
                                          <p:spTgt spid="9"/>
                                        </p:tgtEl>
                                        <p:attrNameLst>
                                          <p:attrName>ppt_h</p:attrName>
                                        </p:attrNameLst>
                                      </p:cBhvr>
                                      <p:tavLst>
                                        <p:tav tm="0">
                                          <p:val>
                                            <p:strVal val="ppt_h"/>
                                          </p:val>
                                        </p:tav>
                                        <p:tav tm="100000">
                                          <p:val>
                                            <p:fltVal val="0"/>
                                          </p:val>
                                        </p:tav>
                                      </p:tavLst>
                                    </p:anim>
                                    <p:animEffect transition="out" filter="fade">
                                      <p:cBhvr>
                                        <p:cTn id="34" dur="500"/>
                                        <p:tgtEl>
                                          <p:spTgt spid="9"/>
                                        </p:tgtEl>
                                      </p:cBhvr>
                                    </p:animEffect>
                                    <p:set>
                                      <p:cBhvr>
                                        <p:cTn id="35" dur="1" fill="hold">
                                          <p:stCondLst>
                                            <p:cond delay="499"/>
                                          </p:stCondLst>
                                        </p:cTn>
                                        <p:tgtEl>
                                          <p:spTgt spid="9"/>
                                        </p:tgtEl>
                                        <p:attrNameLst>
                                          <p:attrName>style.visibility</p:attrName>
                                        </p:attrNameLst>
                                      </p:cBhvr>
                                      <p:to>
                                        <p:strVal val="hidden"/>
                                      </p:to>
                                    </p:set>
                                  </p:childTnLst>
                                </p:cTn>
                              </p:par>
                            </p:childTnLst>
                          </p:cTn>
                        </p:par>
                        <p:par>
                          <p:cTn id="36" fill="hold">
                            <p:stCondLst>
                              <p:cond delay="500"/>
                            </p:stCondLst>
                            <p:childTnLst>
                              <p:par>
                                <p:cTn id="37" presetID="22" presetClass="exit" presetSubtype="4" fill="hold" nodeType="afterEffect">
                                  <p:stCondLst>
                                    <p:cond delay="0"/>
                                  </p:stCondLst>
                                  <p:childTnLst>
                                    <p:animEffect transition="out" filter="wipe(down)">
                                      <p:cBhvr>
                                        <p:cTn id="38" dur="500"/>
                                        <p:tgtEl>
                                          <p:spTgt spid="11"/>
                                        </p:tgtEl>
                                      </p:cBhvr>
                                    </p:animEffect>
                                    <p:set>
                                      <p:cBhvr>
                                        <p:cTn id="39" dur="1" fill="hold">
                                          <p:stCondLst>
                                            <p:cond delay="499"/>
                                          </p:stCondLst>
                                        </p:cTn>
                                        <p:tgtEl>
                                          <p:spTgt spid="11"/>
                                        </p:tgtEl>
                                        <p:attrNameLst>
                                          <p:attrName>style.visibility</p:attrName>
                                        </p:attrNameLst>
                                      </p:cBhvr>
                                      <p:to>
                                        <p:strVal val="hidden"/>
                                      </p:to>
                                    </p:set>
                                  </p:childTnLst>
                                </p:cTn>
                              </p:par>
                            </p:childTnLst>
                          </p:cTn>
                        </p:par>
                        <p:par>
                          <p:cTn id="40" fill="hold">
                            <p:stCondLst>
                              <p:cond delay="1000"/>
                            </p:stCondLst>
                            <p:childTnLst>
                              <p:par>
                                <p:cTn id="41" presetID="2" presetClass="exit" presetSubtype="8" fill="hold" grpId="1" nodeType="afterEffect">
                                  <p:stCondLst>
                                    <p:cond delay="0"/>
                                  </p:stCondLst>
                                  <p:childTnLst>
                                    <p:anim calcmode="lin" valueType="num">
                                      <p:cBhvr additive="base">
                                        <p:cTn id="42" dur="500"/>
                                        <p:tgtEl>
                                          <p:spTgt spid="10"/>
                                        </p:tgtEl>
                                        <p:attrNameLst>
                                          <p:attrName>ppt_x</p:attrName>
                                        </p:attrNameLst>
                                      </p:cBhvr>
                                      <p:tavLst>
                                        <p:tav tm="0">
                                          <p:val>
                                            <p:strVal val="ppt_x"/>
                                          </p:val>
                                        </p:tav>
                                        <p:tav tm="100000">
                                          <p:val>
                                            <p:strVal val="0-ppt_w/2"/>
                                          </p:val>
                                        </p:tav>
                                      </p:tavLst>
                                    </p:anim>
                                    <p:anim calcmode="lin" valueType="num">
                                      <p:cBhvr additive="base">
                                        <p:cTn id="43" dur="500"/>
                                        <p:tgtEl>
                                          <p:spTgt spid="10"/>
                                        </p:tgtEl>
                                        <p:attrNameLst>
                                          <p:attrName>ppt_y</p:attrName>
                                        </p:attrNameLst>
                                      </p:cBhvr>
                                      <p:tavLst>
                                        <p:tav tm="0">
                                          <p:val>
                                            <p:strVal val="ppt_y"/>
                                          </p:val>
                                        </p:tav>
                                        <p:tav tm="100000">
                                          <p:val>
                                            <p:strVal val="ppt_y"/>
                                          </p:val>
                                        </p:tav>
                                      </p:tavLst>
                                    </p:anim>
                                    <p:set>
                                      <p:cBhvr>
                                        <p:cTn id="44" dur="1" fill="hold">
                                          <p:stCondLst>
                                            <p:cond delay="499"/>
                                          </p:stCondLst>
                                        </p:cTn>
                                        <p:tgtEl>
                                          <p:spTgt spid="10"/>
                                        </p:tgtEl>
                                        <p:attrNameLst>
                                          <p:attrName>style.visibility</p:attrName>
                                        </p:attrNameLst>
                                      </p:cBhvr>
                                      <p:to>
                                        <p:strVal val="hidden"/>
                                      </p:to>
                                    </p:set>
                                  </p:childTnLst>
                                </p:cTn>
                              </p:par>
                            </p:childTnLst>
                          </p:cTn>
                        </p:par>
                        <p:par>
                          <p:cTn id="45" fill="hold">
                            <p:stCondLst>
                              <p:cond delay="1500"/>
                            </p:stCondLst>
                            <p:childTnLst>
                              <p:par>
                                <p:cTn id="46" presetID="2" presetClass="entr" presetSubtype="1" fill="hold" grpId="0" nodeType="afterEffect">
                                  <p:stCondLst>
                                    <p:cond delay="0"/>
                                  </p:stCondLst>
                                  <p:childTnLst>
                                    <p:set>
                                      <p:cBhvr>
                                        <p:cTn id="47" dur="1" fill="hold">
                                          <p:stCondLst>
                                            <p:cond delay="0"/>
                                          </p:stCondLst>
                                        </p:cTn>
                                        <p:tgtEl>
                                          <p:spTgt spid="26"/>
                                        </p:tgtEl>
                                        <p:attrNameLst>
                                          <p:attrName>style.visibility</p:attrName>
                                        </p:attrNameLst>
                                      </p:cBhvr>
                                      <p:to>
                                        <p:strVal val="visible"/>
                                      </p:to>
                                    </p:set>
                                    <p:anim calcmode="lin" valueType="num">
                                      <p:cBhvr additive="base">
                                        <p:cTn id="48" dur="500" fill="hold"/>
                                        <p:tgtEl>
                                          <p:spTgt spid="26"/>
                                        </p:tgtEl>
                                        <p:attrNameLst>
                                          <p:attrName>ppt_x</p:attrName>
                                        </p:attrNameLst>
                                      </p:cBhvr>
                                      <p:tavLst>
                                        <p:tav tm="0">
                                          <p:val>
                                            <p:strVal val="#ppt_x"/>
                                          </p:val>
                                        </p:tav>
                                        <p:tav tm="100000">
                                          <p:val>
                                            <p:strVal val="#ppt_x"/>
                                          </p:val>
                                        </p:tav>
                                      </p:tavLst>
                                    </p:anim>
                                    <p:anim calcmode="lin" valueType="num">
                                      <p:cBhvr additive="base">
                                        <p:cTn id="49" dur="500" fill="hold"/>
                                        <p:tgtEl>
                                          <p:spTgt spid="26"/>
                                        </p:tgtEl>
                                        <p:attrNameLst>
                                          <p:attrName>ppt_y</p:attrName>
                                        </p:attrNameLst>
                                      </p:cBhvr>
                                      <p:tavLst>
                                        <p:tav tm="0">
                                          <p:val>
                                            <p:strVal val="0-#ppt_h/2"/>
                                          </p:val>
                                        </p:tav>
                                        <p:tav tm="100000">
                                          <p:val>
                                            <p:strVal val="#ppt_y"/>
                                          </p:val>
                                        </p:tav>
                                      </p:tavLst>
                                    </p:anim>
                                  </p:childTnLst>
                                </p:cTn>
                              </p:par>
                              <p:par>
                                <p:cTn id="50" presetID="2" presetClass="entr" presetSubtype="8" fill="hold" grpId="0" nodeType="withEffect">
                                  <p:stCondLst>
                                    <p:cond delay="0"/>
                                  </p:stCondLst>
                                  <p:childTnLst>
                                    <p:set>
                                      <p:cBhvr>
                                        <p:cTn id="51" dur="1" fill="hold">
                                          <p:stCondLst>
                                            <p:cond delay="0"/>
                                          </p:stCondLst>
                                        </p:cTn>
                                        <p:tgtEl>
                                          <p:spTgt spid="17"/>
                                        </p:tgtEl>
                                        <p:attrNameLst>
                                          <p:attrName>style.visibility</p:attrName>
                                        </p:attrNameLst>
                                      </p:cBhvr>
                                      <p:to>
                                        <p:strVal val="visible"/>
                                      </p:to>
                                    </p:set>
                                    <p:anim calcmode="lin" valueType="num">
                                      <p:cBhvr additive="base">
                                        <p:cTn id="52" dur="500" fill="hold"/>
                                        <p:tgtEl>
                                          <p:spTgt spid="17"/>
                                        </p:tgtEl>
                                        <p:attrNameLst>
                                          <p:attrName>ppt_x</p:attrName>
                                        </p:attrNameLst>
                                      </p:cBhvr>
                                      <p:tavLst>
                                        <p:tav tm="0">
                                          <p:val>
                                            <p:strVal val="0-#ppt_w/2"/>
                                          </p:val>
                                        </p:tav>
                                        <p:tav tm="100000">
                                          <p:val>
                                            <p:strVal val="#ppt_x"/>
                                          </p:val>
                                        </p:tav>
                                      </p:tavLst>
                                    </p:anim>
                                    <p:anim calcmode="lin" valueType="num">
                                      <p:cBhvr additive="base">
                                        <p:cTn id="53" dur="500" fill="hold"/>
                                        <p:tgtEl>
                                          <p:spTgt spid="17"/>
                                        </p:tgtEl>
                                        <p:attrNameLst>
                                          <p:attrName>ppt_y</p:attrName>
                                        </p:attrNameLst>
                                      </p:cBhvr>
                                      <p:tavLst>
                                        <p:tav tm="0">
                                          <p:val>
                                            <p:strVal val="#ppt_y"/>
                                          </p:val>
                                        </p:tav>
                                        <p:tav tm="100000">
                                          <p:val>
                                            <p:strVal val="#ppt_y"/>
                                          </p:val>
                                        </p:tav>
                                      </p:tavLst>
                                    </p:anim>
                                  </p:childTnLst>
                                </p:cTn>
                              </p:par>
                            </p:childTnLst>
                          </p:cTn>
                        </p:par>
                        <p:par>
                          <p:cTn id="54" fill="hold">
                            <p:stCondLst>
                              <p:cond delay="2000"/>
                            </p:stCondLst>
                            <p:childTnLst>
                              <p:par>
                                <p:cTn id="55" presetID="22" presetClass="entr" presetSubtype="1" fill="hold" nodeType="afterEffect">
                                  <p:stCondLst>
                                    <p:cond delay="0"/>
                                  </p:stCondLst>
                                  <p:childTnLst>
                                    <p:set>
                                      <p:cBhvr>
                                        <p:cTn id="56" dur="1" fill="hold">
                                          <p:stCondLst>
                                            <p:cond delay="0"/>
                                          </p:stCondLst>
                                        </p:cTn>
                                        <p:tgtEl>
                                          <p:spTgt spid="27"/>
                                        </p:tgtEl>
                                        <p:attrNameLst>
                                          <p:attrName>style.visibility</p:attrName>
                                        </p:attrNameLst>
                                      </p:cBhvr>
                                      <p:to>
                                        <p:strVal val="visible"/>
                                      </p:to>
                                    </p:set>
                                    <p:animEffect transition="in" filter="wipe(up)">
                                      <p:cBhvr>
                                        <p:cTn id="57" dur="500"/>
                                        <p:tgtEl>
                                          <p:spTgt spid="27"/>
                                        </p:tgtEl>
                                      </p:cBhvr>
                                    </p:animEffect>
                                  </p:childTnLst>
                                </p:cTn>
                              </p:par>
                              <p:par>
                                <p:cTn id="58" presetID="22" presetClass="entr" presetSubtype="8" fill="hold" nodeType="withEffect">
                                  <p:stCondLst>
                                    <p:cond delay="0"/>
                                  </p:stCondLst>
                                  <p:childTnLst>
                                    <p:set>
                                      <p:cBhvr>
                                        <p:cTn id="59" dur="1" fill="hold">
                                          <p:stCondLst>
                                            <p:cond delay="0"/>
                                          </p:stCondLst>
                                        </p:cTn>
                                        <p:tgtEl>
                                          <p:spTgt spid="18"/>
                                        </p:tgtEl>
                                        <p:attrNameLst>
                                          <p:attrName>style.visibility</p:attrName>
                                        </p:attrNameLst>
                                      </p:cBhvr>
                                      <p:to>
                                        <p:strVal val="visible"/>
                                      </p:to>
                                    </p:set>
                                    <p:animEffect transition="in" filter="wipe(left)">
                                      <p:cBhvr>
                                        <p:cTn id="60" dur="500"/>
                                        <p:tgtEl>
                                          <p:spTgt spid="18"/>
                                        </p:tgtEl>
                                      </p:cBhvr>
                                    </p:animEffect>
                                  </p:childTnLst>
                                </p:cTn>
                              </p:par>
                            </p:childTnLst>
                          </p:cTn>
                        </p:par>
                        <p:par>
                          <p:cTn id="61" fill="hold">
                            <p:stCondLst>
                              <p:cond delay="2500"/>
                            </p:stCondLst>
                            <p:childTnLst>
                              <p:par>
                                <p:cTn id="62" presetID="53" presetClass="entr" presetSubtype="16" fill="hold" grpId="0" nodeType="afterEffect">
                                  <p:stCondLst>
                                    <p:cond delay="0"/>
                                  </p:stCondLst>
                                  <p:childTnLst>
                                    <p:set>
                                      <p:cBhvr>
                                        <p:cTn id="63" dur="1" fill="hold">
                                          <p:stCondLst>
                                            <p:cond delay="0"/>
                                          </p:stCondLst>
                                        </p:cTn>
                                        <p:tgtEl>
                                          <p:spTgt spid="28"/>
                                        </p:tgtEl>
                                        <p:attrNameLst>
                                          <p:attrName>style.visibility</p:attrName>
                                        </p:attrNameLst>
                                      </p:cBhvr>
                                      <p:to>
                                        <p:strVal val="visible"/>
                                      </p:to>
                                    </p:set>
                                    <p:anim calcmode="lin" valueType="num">
                                      <p:cBhvr>
                                        <p:cTn id="64" dur="500" fill="hold"/>
                                        <p:tgtEl>
                                          <p:spTgt spid="28"/>
                                        </p:tgtEl>
                                        <p:attrNameLst>
                                          <p:attrName>ppt_w</p:attrName>
                                        </p:attrNameLst>
                                      </p:cBhvr>
                                      <p:tavLst>
                                        <p:tav tm="0">
                                          <p:val>
                                            <p:fltVal val="0"/>
                                          </p:val>
                                        </p:tav>
                                        <p:tav tm="100000">
                                          <p:val>
                                            <p:strVal val="#ppt_w"/>
                                          </p:val>
                                        </p:tav>
                                      </p:tavLst>
                                    </p:anim>
                                    <p:anim calcmode="lin" valueType="num">
                                      <p:cBhvr>
                                        <p:cTn id="65" dur="500" fill="hold"/>
                                        <p:tgtEl>
                                          <p:spTgt spid="28"/>
                                        </p:tgtEl>
                                        <p:attrNameLst>
                                          <p:attrName>ppt_h</p:attrName>
                                        </p:attrNameLst>
                                      </p:cBhvr>
                                      <p:tavLst>
                                        <p:tav tm="0">
                                          <p:val>
                                            <p:fltVal val="0"/>
                                          </p:val>
                                        </p:tav>
                                        <p:tav tm="100000">
                                          <p:val>
                                            <p:strVal val="#ppt_h"/>
                                          </p:val>
                                        </p:tav>
                                      </p:tavLst>
                                    </p:anim>
                                    <p:animEffect transition="in" filter="fade">
                                      <p:cBhvr>
                                        <p:cTn id="66" dur="500"/>
                                        <p:tgtEl>
                                          <p:spTgt spid="28"/>
                                        </p:tgtEl>
                                      </p:cBhvr>
                                    </p:animEffect>
                                  </p:childTnLst>
                                </p:cTn>
                              </p:par>
                              <p:par>
                                <p:cTn id="67" presetID="53" presetClass="entr" presetSubtype="16" fill="hold" grpId="0" nodeType="withEffect">
                                  <p:stCondLst>
                                    <p:cond delay="0"/>
                                  </p:stCondLst>
                                  <p:childTnLst>
                                    <p:set>
                                      <p:cBhvr>
                                        <p:cTn id="68" dur="1" fill="hold">
                                          <p:stCondLst>
                                            <p:cond delay="0"/>
                                          </p:stCondLst>
                                        </p:cTn>
                                        <p:tgtEl>
                                          <p:spTgt spid="16"/>
                                        </p:tgtEl>
                                        <p:attrNameLst>
                                          <p:attrName>style.visibility</p:attrName>
                                        </p:attrNameLst>
                                      </p:cBhvr>
                                      <p:to>
                                        <p:strVal val="visible"/>
                                      </p:to>
                                    </p:set>
                                    <p:anim calcmode="lin" valueType="num">
                                      <p:cBhvr>
                                        <p:cTn id="69" dur="500" fill="hold"/>
                                        <p:tgtEl>
                                          <p:spTgt spid="16"/>
                                        </p:tgtEl>
                                        <p:attrNameLst>
                                          <p:attrName>ppt_w</p:attrName>
                                        </p:attrNameLst>
                                      </p:cBhvr>
                                      <p:tavLst>
                                        <p:tav tm="0">
                                          <p:val>
                                            <p:fltVal val="0"/>
                                          </p:val>
                                        </p:tav>
                                        <p:tav tm="100000">
                                          <p:val>
                                            <p:strVal val="#ppt_w"/>
                                          </p:val>
                                        </p:tav>
                                      </p:tavLst>
                                    </p:anim>
                                    <p:anim calcmode="lin" valueType="num">
                                      <p:cBhvr>
                                        <p:cTn id="70" dur="500" fill="hold"/>
                                        <p:tgtEl>
                                          <p:spTgt spid="16"/>
                                        </p:tgtEl>
                                        <p:attrNameLst>
                                          <p:attrName>ppt_h</p:attrName>
                                        </p:attrNameLst>
                                      </p:cBhvr>
                                      <p:tavLst>
                                        <p:tav tm="0">
                                          <p:val>
                                            <p:fltVal val="0"/>
                                          </p:val>
                                        </p:tav>
                                        <p:tav tm="100000">
                                          <p:val>
                                            <p:strVal val="#ppt_h"/>
                                          </p:val>
                                        </p:tav>
                                      </p:tavLst>
                                    </p:anim>
                                    <p:animEffect transition="in" filter="fade">
                                      <p:cBhvr>
                                        <p:cTn id="71" dur="500"/>
                                        <p:tgtEl>
                                          <p:spTgt spid="16"/>
                                        </p:tgtEl>
                                      </p:cBhvr>
                                    </p:animEffect>
                                  </p:childTnLst>
                                </p:cTn>
                              </p:par>
                            </p:childTnLst>
                          </p:cTn>
                        </p:par>
                      </p:childTnLst>
                    </p:cTn>
                  </p:par>
                  <p:par>
                    <p:cTn id="72" fill="hold">
                      <p:stCondLst>
                        <p:cond delay="indefinite"/>
                      </p:stCondLst>
                      <p:childTnLst>
                        <p:par>
                          <p:cTn id="73" fill="hold">
                            <p:stCondLst>
                              <p:cond delay="0"/>
                            </p:stCondLst>
                            <p:childTnLst>
                              <p:par>
                                <p:cTn id="74" presetID="53" presetClass="exit" presetSubtype="32" fill="hold" grpId="1" nodeType="clickEffect">
                                  <p:stCondLst>
                                    <p:cond delay="0"/>
                                  </p:stCondLst>
                                  <p:childTnLst>
                                    <p:anim calcmode="lin" valueType="num">
                                      <p:cBhvr>
                                        <p:cTn id="75" dur="500"/>
                                        <p:tgtEl>
                                          <p:spTgt spid="28"/>
                                        </p:tgtEl>
                                        <p:attrNameLst>
                                          <p:attrName>ppt_w</p:attrName>
                                        </p:attrNameLst>
                                      </p:cBhvr>
                                      <p:tavLst>
                                        <p:tav tm="0">
                                          <p:val>
                                            <p:strVal val="ppt_w"/>
                                          </p:val>
                                        </p:tav>
                                        <p:tav tm="100000">
                                          <p:val>
                                            <p:fltVal val="0"/>
                                          </p:val>
                                        </p:tav>
                                      </p:tavLst>
                                    </p:anim>
                                    <p:anim calcmode="lin" valueType="num">
                                      <p:cBhvr>
                                        <p:cTn id="76" dur="500"/>
                                        <p:tgtEl>
                                          <p:spTgt spid="28"/>
                                        </p:tgtEl>
                                        <p:attrNameLst>
                                          <p:attrName>ppt_h</p:attrName>
                                        </p:attrNameLst>
                                      </p:cBhvr>
                                      <p:tavLst>
                                        <p:tav tm="0">
                                          <p:val>
                                            <p:strVal val="ppt_h"/>
                                          </p:val>
                                        </p:tav>
                                        <p:tav tm="100000">
                                          <p:val>
                                            <p:fltVal val="0"/>
                                          </p:val>
                                        </p:tav>
                                      </p:tavLst>
                                    </p:anim>
                                    <p:animEffect transition="out" filter="fade">
                                      <p:cBhvr>
                                        <p:cTn id="77" dur="500"/>
                                        <p:tgtEl>
                                          <p:spTgt spid="28"/>
                                        </p:tgtEl>
                                      </p:cBhvr>
                                    </p:animEffect>
                                    <p:set>
                                      <p:cBhvr>
                                        <p:cTn id="78" dur="1" fill="hold">
                                          <p:stCondLst>
                                            <p:cond delay="499"/>
                                          </p:stCondLst>
                                        </p:cTn>
                                        <p:tgtEl>
                                          <p:spTgt spid="28"/>
                                        </p:tgtEl>
                                        <p:attrNameLst>
                                          <p:attrName>style.visibility</p:attrName>
                                        </p:attrNameLst>
                                      </p:cBhvr>
                                      <p:to>
                                        <p:strVal val="hidden"/>
                                      </p:to>
                                    </p:set>
                                  </p:childTnLst>
                                </p:cTn>
                              </p:par>
                              <p:par>
                                <p:cTn id="79" presetID="53" presetClass="exit" presetSubtype="32" fill="hold" grpId="1" nodeType="withEffect">
                                  <p:stCondLst>
                                    <p:cond delay="0"/>
                                  </p:stCondLst>
                                  <p:childTnLst>
                                    <p:anim calcmode="lin" valueType="num">
                                      <p:cBhvr>
                                        <p:cTn id="80" dur="500"/>
                                        <p:tgtEl>
                                          <p:spTgt spid="16"/>
                                        </p:tgtEl>
                                        <p:attrNameLst>
                                          <p:attrName>ppt_w</p:attrName>
                                        </p:attrNameLst>
                                      </p:cBhvr>
                                      <p:tavLst>
                                        <p:tav tm="0">
                                          <p:val>
                                            <p:strVal val="ppt_w"/>
                                          </p:val>
                                        </p:tav>
                                        <p:tav tm="100000">
                                          <p:val>
                                            <p:fltVal val="0"/>
                                          </p:val>
                                        </p:tav>
                                      </p:tavLst>
                                    </p:anim>
                                    <p:anim calcmode="lin" valueType="num">
                                      <p:cBhvr>
                                        <p:cTn id="81" dur="500"/>
                                        <p:tgtEl>
                                          <p:spTgt spid="16"/>
                                        </p:tgtEl>
                                        <p:attrNameLst>
                                          <p:attrName>ppt_h</p:attrName>
                                        </p:attrNameLst>
                                      </p:cBhvr>
                                      <p:tavLst>
                                        <p:tav tm="0">
                                          <p:val>
                                            <p:strVal val="ppt_h"/>
                                          </p:val>
                                        </p:tav>
                                        <p:tav tm="100000">
                                          <p:val>
                                            <p:fltVal val="0"/>
                                          </p:val>
                                        </p:tav>
                                      </p:tavLst>
                                    </p:anim>
                                    <p:animEffect transition="out" filter="fade">
                                      <p:cBhvr>
                                        <p:cTn id="82" dur="500"/>
                                        <p:tgtEl>
                                          <p:spTgt spid="16"/>
                                        </p:tgtEl>
                                      </p:cBhvr>
                                    </p:animEffect>
                                    <p:set>
                                      <p:cBhvr>
                                        <p:cTn id="83" dur="1" fill="hold">
                                          <p:stCondLst>
                                            <p:cond delay="499"/>
                                          </p:stCondLst>
                                        </p:cTn>
                                        <p:tgtEl>
                                          <p:spTgt spid="16"/>
                                        </p:tgtEl>
                                        <p:attrNameLst>
                                          <p:attrName>style.visibility</p:attrName>
                                        </p:attrNameLst>
                                      </p:cBhvr>
                                      <p:to>
                                        <p:strVal val="hidden"/>
                                      </p:to>
                                    </p:set>
                                  </p:childTnLst>
                                </p:cTn>
                              </p:par>
                            </p:childTnLst>
                          </p:cTn>
                        </p:par>
                        <p:par>
                          <p:cTn id="84" fill="hold">
                            <p:stCondLst>
                              <p:cond delay="500"/>
                            </p:stCondLst>
                            <p:childTnLst>
                              <p:par>
                                <p:cTn id="85" presetID="22" presetClass="exit" presetSubtype="4" fill="hold" nodeType="afterEffect">
                                  <p:stCondLst>
                                    <p:cond delay="0"/>
                                  </p:stCondLst>
                                  <p:childTnLst>
                                    <p:animEffect transition="out" filter="wipe(down)">
                                      <p:cBhvr>
                                        <p:cTn id="86" dur="500"/>
                                        <p:tgtEl>
                                          <p:spTgt spid="18"/>
                                        </p:tgtEl>
                                      </p:cBhvr>
                                    </p:animEffect>
                                    <p:set>
                                      <p:cBhvr>
                                        <p:cTn id="87" dur="1" fill="hold">
                                          <p:stCondLst>
                                            <p:cond delay="499"/>
                                          </p:stCondLst>
                                        </p:cTn>
                                        <p:tgtEl>
                                          <p:spTgt spid="18"/>
                                        </p:tgtEl>
                                        <p:attrNameLst>
                                          <p:attrName>style.visibility</p:attrName>
                                        </p:attrNameLst>
                                      </p:cBhvr>
                                      <p:to>
                                        <p:strVal val="hidden"/>
                                      </p:to>
                                    </p:set>
                                  </p:childTnLst>
                                </p:cTn>
                              </p:par>
                              <p:par>
                                <p:cTn id="88" presetID="22" presetClass="exit" presetSubtype="4" fill="hold" nodeType="withEffect">
                                  <p:stCondLst>
                                    <p:cond delay="0"/>
                                  </p:stCondLst>
                                  <p:childTnLst>
                                    <p:animEffect transition="out" filter="wipe(down)">
                                      <p:cBhvr>
                                        <p:cTn id="89" dur="500"/>
                                        <p:tgtEl>
                                          <p:spTgt spid="27"/>
                                        </p:tgtEl>
                                      </p:cBhvr>
                                    </p:animEffect>
                                    <p:set>
                                      <p:cBhvr>
                                        <p:cTn id="90" dur="1" fill="hold">
                                          <p:stCondLst>
                                            <p:cond delay="499"/>
                                          </p:stCondLst>
                                        </p:cTn>
                                        <p:tgtEl>
                                          <p:spTgt spid="27"/>
                                        </p:tgtEl>
                                        <p:attrNameLst>
                                          <p:attrName>style.visibility</p:attrName>
                                        </p:attrNameLst>
                                      </p:cBhvr>
                                      <p:to>
                                        <p:strVal val="hidden"/>
                                      </p:to>
                                    </p:set>
                                  </p:childTnLst>
                                </p:cTn>
                              </p:par>
                            </p:childTnLst>
                          </p:cTn>
                        </p:par>
                        <p:par>
                          <p:cTn id="91" fill="hold">
                            <p:stCondLst>
                              <p:cond delay="1000"/>
                            </p:stCondLst>
                            <p:childTnLst>
                              <p:par>
                                <p:cTn id="92" presetID="2" presetClass="exit" presetSubtype="8" fill="hold" grpId="1" nodeType="afterEffect">
                                  <p:stCondLst>
                                    <p:cond delay="0"/>
                                  </p:stCondLst>
                                  <p:childTnLst>
                                    <p:anim calcmode="lin" valueType="num">
                                      <p:cBhvr additive="base">
                                        <p:cTn id="93" dur="500"/>
                                        <p:tgtEl>
                                          <p:spTgt spid="17"/>
                                        </p:tgtEl>
                                        <p:attrNameLst>
                                          <p:attrName>ppt_x</p:attrName>
                                        </p:attrNameLst>
                                      </p:cBhvr>
                                      <p:tavLst>
                                        <p:tav tm="0">
                                          <p:val>
                                            <p:strVal val="ppt_x"/>
                                          </p:val>
                                        </p:tav>
                                        <p:tav tm="100000">
                                          <p:val>
                                            <p:strVal val="0-ppt_w/2"/>
                                          </p:val>
                                        </p:tav>
                                      </p:tavLst>
                                    </p:anim>
                                    <p:anim calcmode="lin" valueType="num">
                                      <p:cBhvr additive="base">
                                        <p:cTn id="94" dur="500"/>
                                        <p:tgtEl>
                                          <p:spTgt spid="17"/>
                                        </p:tgtEl>
                                        <p:attrNameLst>
                                          <p:attrName>ppt_y</p:attrName>
                                        </p:attrNameLst>
                                      </p:cBhvr>
                                      <p:tavLst>
                                        <p:tav tm="0">
                                          <p:val>
                                            <p:strVal val="ppt_y"/>
                                          </p:val>
                                        </p:tav>
                                        <p:tav tm="100000">
                                          <p:val>
                                            <p:strVal val="ppt_y"/>
                                          </p:val>
                                        </p:tav>
                                      </p:tavLst>
                                    </p:anim>
                                    <p:set>
                                      <p:cBhvr>
                                        <p:cTn id="95" dur="1" fill="hold">
                                          <p:stCondLst>
                                            <p:cond delay="499"/>
                                          </p:stCondLst>
                                        </p:cTn>
                                        <p:tgtEl>
                                          <p:spTgt spid="17"/>
                                        </p:tgtEl>
                                        <p:attrNameLst>
                                          <p:attrName>style.visibility</p:attrName>
                                        </p:attrNameLst>
                                      </p:cBhvr>
                                      <p:to>
                                        <p:strVal val="hidden"/>
                                      </p:to>
                                    </p:set>
                                  </p:childTnLst>
                                </p:cTn>
                              </p:par>
                              <p:par>
                                <p:cTn id="96" presetID="2" presetClass="exit" presetSubtype="1" fill="hold" grpId="1" nodeType="withEffect">
                                  <p:stCondLst>
                                    <p:cond delay="0"/>
                                  </p:stCondLst>
                                  <p:childTnLst>
                                    <p:anim calcmode="lin" valueType="num">
                                      <p:cBhvr additive="base">
                                        <p:cTn id="97" dur="500"/>
                                        <p:tgtEl>
                                          <p:spTgt spid="26"/>
                                        </p:tgtEl>
                                        <p:attrNameLst>
                                          <p:attrName>ppt_x</p:attrName>
                                        </p:attrNameLst>
                                      </p:cBhvr>
                                      <p:tavLst>
                                        <p:tav tm="0">
                                          <p:val>
                                            <p:strVal val="ppt_x"/>
                                          </p:val>
                                        </p:tav>
                                        <p:tav tm="100000">
                                          <p:val>
                                            <p:strVal val="ppt_x"/>
                                          </p:val>
                                        </p:tav>
                                      </p:tavLst>
                                    </p:anim>
                                    <p:anim calcmode="lin" valueType="num">
                                      <p:cBhvr additive="base">
                                        <p:cTn id="98" dur="500"/>
                                        <p:tgtEl>
                                          <p:spTgt spid="26"/>
                                        </p:tgtEl>
                                        <p:attrNameLst>
                                          <p:attrName>ppt_y</p:attrName>
                                        </p:attrNameLst>
                                      </p:cBhvr>
                                      <p:tavLst>
                                        <p:tav tm="0">
                                          <p:val>
                                            <p:strVal val="ppt_y"/>
                                          </p:val>
                                        </p:tav>
                                        <p:tav tm="100000">
                                          <p:val>
                                            <p:strVal val="0-ppt_h/2"/>
                                          </p:val>
                                        </p:tav>
                                      </p:tavLst>
                                    </p:anim>
                                    <p:set>
                                      <p:cBhvr>
                                        <p:cTn id="99" dur="1" fill="hold">
                                          <p:stCondLst>
                                            <p:cond delay="499"/>
                                          </p:stCondLst>
                                        </p:cTn>
                                        <p:tgtEl>
                                          <p:spTgt spid="26"/>
                                        </p:tgtEl>
                                        <p:attrNameLst>
                                          <p:attrName>style.visibility</p:attrName>
                                        </p:attrNameLst>
                                      </p:cBhvr>
                                      <p:to>
                                        <p:strVal val="hidden"/>
                                      </p:to>
                                    </p:set>
                                  </p:childTnLst>
                                </p:cTn>
                              </p:par>
                            </p:childTnLst>
                          </p:cTn>
                        </p:par>
                        <p:par>
                          <p:cTn id="100" fill="hold">
                            <p:stCondLst>
                              <p:cond delay="1500"/>
                            </p:stCondLst>
                            <p:childTnLst>
                              <p:par>
                                <p:cTn id="101" presetID="53" presetClass="entr" presetSubtype="16" fill="hold" grpId="0" nodeType="afterEffect">
                                  <p:stCondLst>
                                    <p:cond delay="0"/>
                                  </p:stCondLst>
                                  <p:childTnLst>
                                    <p:set>
                                      <p:cBhvr>
                                        <p:cTn id="102" dur="1" fill="hold">
                                          <p:stCondLst>
                                            <p:cond delay="0"/>
                                          </p:stCondLst>
                                        </p:cTn>
                                        <p:tgtEl>
                                          <p:spTgt spid="29"/>
                                        </p:tgtEl>
                                        <p:attrNameLst>
                                          <p:attrName>style.visibility</p:attrName>
                                        </p:attrNameLst>
                                      </p:cBhvr>
                                      <p:to>
                                        <p:strVal val="visible"/>
                                      </p:to>
                                    </p:set>
                                    <p:anim calcmode="lin" valueType="num">
                                      <p:cBhvr>
                                        <p:cTn id="103" dur="500" fill="hold"/>
                                        <p:tgtEl>
                                          <p:spTgt spid="29"/>
                                        </p:tgtEl>
                                        <p:attrNameLst>
                                          <p:attrName>ppt_w</p:attrName>
                                        </p:attrNameLst>
                                      </p:cBhvr>
                                      <p:tavLst>
                                        <p:tav tm="0">
                                          <p:val>
                                            <p:fltVal val="0"/>
                                          </p:val>
                                        </p:tav>
                                        <p:tav tm="100000">
                                          <p:val>
                                            <p:strVal val="#ppt_w"/>
                                          </p:val>
                                        </p:tav>
                                      </p:tavLst>
                                    </p:anim>
                                    <p:anim calcmode="lin" valueType="num">
                                      <p:cBhvr>
                                        <p:cTn id="104" dur="500" fill="hold"/>
                                        <p:tgtEl>
                                          <p:spTgt spid="29"/>
                                        </p:tgtEl>
                                        <p:attrNameLst>
                                          <p:attrName>ppt_h</p:attrName>
                                        </p:attrNameLst>
                                      </p:cBhvr>
                                      <p:tavLst>
                                        <p:tav tm="0">
                                          <p:val>
                                            <p:fltVal val="0"/>
                                          </p:val>
                                        </p:tav>
                                        <p:tav tm="100000">
                                          <p:val>
                                            <p:strVal val="#ppt_h"/>
                                          </p:val>
                                        </p:tav>
                                      </p:tavLst>
                                    </p:anim>
                                    <p:animEffect transition="in" filter="fade">
                                      <p:cBhvr>
                                        <p:cTn id="105" dur="500"/>
                                        <p:tgtEl>
                                          <p:spTgt spid="29"/>
                                        </p:tgtEl>
                                      </p:cBhvr>
                                    </p:animEffect>
                                  </p:childTnLst>
                                </p:cTn>
                              </p:par>
                            </p:childTnLst>
                          </p:cTn>
                        </p:par>
                        <p:par>
                          <p:cTn id="106" fill="hold">
                            <p:stCondLst>
                              <p:cond delay="2000"/>
                            </p:stCondLst>
                            <p:childTnLst>
                              <p:par>
                                <p:cTn id="107" presetID="22" presetClass="entr" presetSubtype="2" fill="hold" nodeType="afterEffect">
                                  <p:stCondLst>
                                    <p:cond delay="0"/>
                                  </p:stCondLst>
                                  <p:childTnLst>
                                    <p:set>
                                      <p:cBhvr>
                                        <p:cTn id="108" dur="1" fill="hold">
                                          <p:stCondLst>
                                            <p:cond delay="0"/>
                                          </p:stCondLst>
                                        </p:cTn>
                                        <p:tgtEl>
                                          <p:spTgt spid="42"/>
                                        </p:tgtEl>
                                        <p:attrNameLst>
                                          <p:attrName>style.visibility</p:attrName>
                                        </p:attrNameLst>
                                      </p:cBhvr>
                                      <p:to>
                                        <p:strVal val="visible"/>
                                      </p:to>
                                    </p:set>
                                    <p:animEffect transition="in" filter="wipe(right)">
                                      <p:cBhvr>
                                        <p:cTn id="109" dur="500"/>
                                        <p:tgtEl>
                                          <p:spTgt spid="42"/>
                                        </p:tgtEl>
                                      </p:cBhvr>
                                    </p:animEffect>
                                  </p:childTnLst>
                                </p:cTn>
                              </p:par>
                              <p:par>
                                <p:cTn id="110" presetID="22" presetClass="entr" presetSubtype="8" fill="hold" nodeType="withEffect">
                                  <p:stCondLst>
                                    <p:cond delay="0"/>
                                  </p:stCondLst>
                                  <p:childTnLst>
                                    <p:set>
                                      <p:cBhvr>
                                        <p:cTn id="111" dur="1" fill="hold">
                                          <p:stCondLst>
                                            <p:cond delay="0"/>
                                          </p:stCondLst>
                                        </p:cTn>
                                        <p:tgtEl>
                                          <p:spTgt spid="30"/>
                                        </p:tgtEl>
                                        <p:attrNameLst>
                                          <p:attrName>style.visibility</p:attrName>
                                        </p:attrNameLst>
                                      </p:cBhvr>
                                      <p:to>
                                        <p:strVal val="visible"/>
                                      </p:to>
                                    </p:set>
                                    <p:animEffect transition="in" filter="wipe(left)">
                                      <p:cBhvr>
                                        <p:cTn id="112" dur="500"/>
                                        <p:tgtEl>
                                          <p:spTgt spid="30"/>
                                        </p:tgtEl>
                                      </p:cBhvr>
                                    </p:animEffect>
                                  </p:childTnLst>
                                </p:cTn>
                              </p:par>
                              <p:par>
                                <p:cTn id="113" presetID="22" presetClass="entr" presetSubtype="4" fill="hold" nodeType="withEffect">
                                  <p:stCondLst>
                                    <p:cond delay="0"/>
                                  </p:stCondLst>
                                  <p:childTnLst>
                                    <p:set>
                                      <p:cBhvr>
                                        <p:cTn id="114" dur="1" fill="hold">
                                          <p:stCondLst>
                                            <p:cond delay="0"/>
                                          </p:stCondLst>
                                        </p:cTn>
                                        <p:tgtEl>
                                          <p:spTgt spid="43"/>
                                        </p:tgtEl>
                                        <p:attrNameLst>
                                          <p:attrName>style.visibility</p:attrName>
                                        </p:attrNameLst>
                                      </p:cBhvr>
                                      <p:to>
                                        <p:strVal val="visible"/>
                                      </p:to>
                                    </p:set>
                                    <p:animEffect transition="in" filter="wipe(down)">
                                      <p:cBhvr>
                                        <p:cTn id="115" dur="500"/>
                                        <p:tgtEl>
                                          <p:spTgt spid="43"/>
                                        </p:tgtEl>
                                      </p:cBhvr>
                                    </p:animEffect>
                                  </p:childTnLst>
                                </p:cTn>
                              </p:par>
                              <p:par>
                                <p:cTn id="116" presetID="22" presetClass="entr" presetSubtype="1" fill="hold" nodeType="withEffect">
                                  <p:stCondLst>
                                    <p:cond delay="0"/>
                                  </p:stCondLst>
                                  <p:childTnLst>
                                    <p:set>
                                      <p:cBhvr>
                                        <p:cTn id="117" dur="1" fill="hold">
                                          <p:stCondLst>
                                            <p:cond delay="0"/>
                                          </p:stCondLst>
                                        </p:cTn>
                                        <p:tgtEl>
                                          <p:spTgt spid="44"/>
                                        </p:tgtEl>
                                        <p:attrNameLst>
                                          <p:attrName>style.visibility</p:attrName>
                                        </p:attrNameLst>
                                      </p:cBhvr>
                                      <p:to>
                                        <p:strVal val="visible"/>
                                      </p:to>
                                    </p:set>
                                    <p:animEffect transition="in" filter="wipe(up)">
                                      <p:cBhvr>
                                        <p:cTn id="118" dur="500"/>
                                        <p:tgtEl>
                                          <p:spTgt spid="44"/>
                                        </p:tgtEl>
                                      </p:cBhvr>
                                    </p:animEffect>
                                  </p:childTnLst>
                                </p:cTn>
                              </p:par>
                              <p:par>
                                <p:cTn id="119" presetID="53" presetClass="entr" presetSubtype="16" fill="hold" grpId="0" nodeType="withEffect">
                                  <p:stCondLst>
                                    <p:cond delay="0"/>
                                  </p:stCondLst>
                                  <p:childTnLst>
                                    <p:set>
                                      <p:cBhvr>
                                        <p:cTn id="120" dur="1" fill="hold">
                                          <p:stCondLst>
                                            <p:cond delay="0"/>
                                          </p:stCondLst>
                                        </p:cTn>
                                        <p:tgtEl>
                                          <p:spTgt spid="31"/>
                                        </p:tgtEl>
                                        <p:attrNameLst>
                                          <p:attrName>style.visibility</p:attrName>
                                        </p:attrNameLst>
                                      </p:cBhvr>
                                      <p:to>
                                        <p:strVal val="visible"/>
                                      </p:to>
                                    </p:set>
                                    <p:anim calcmode="lin" valueType="num">
                                      <p:cBhvr>
                                        <p:cTn id="121" dur="500" fill="hold"/>
                                        <p:tgtEl>
                                          <p:spTgt spid="31"/>
                                        </p:tgtEl>
                                        <p:attrNameLst>
                                          <p:attrName>ppt_w</p:attrName>
                                        </p:attrNameLst>
                                      </p:cBhvr>
                                      <p:tavLst>
                                        <p:tav tm="0">
                                          <p:val>
                                            <p:fltVal val="0"/>
                                          </p:val>
                                        </p:tav>
                                        <p:tav tm="100000">
                                          <p:val>
                                            <p:strVal val="#ppt_w"/>
                                          </p:val>
                                        </p:tav>
                                      </p:tavLst>
                                    </p:anim>
                                    <p:anim calcmode="lin" valueType="num">
                                      <p:cBhvr>
                                        <p:cTn id="122" dur="500" fill="hold"/>
                                        <p:tgtEl>
                                          <p:spTgt spid="31"/>
                                        </p:tgtEl>
                                        <p:attrNameLst>
                                          <p:attrName>ppt_h</p:attrName>
                                        </p:attrNameLst>
                                      </p:cBhvr>
                                      <p:tavLst>
                                        <p:tav tm="0">
                                          <p:val>
                                            <p:fltVal val="0"/>
                                          </p:val>
                                        </p:tav>
                                        <p:tav tm="100000">
                                          <p:val>
                                            <p:strVal val="#ppt_h"/>
                                          </p:val>
                                        </p:tav>
                                      </p:tavLst>
                                    </p:anim>
                                    <p:animEffect transition="in" filter="fade">
                                      <p:cBhvr>
                                        <p:cTn id="123" dur="500"/>
                                        <p:tgtEl>
                                          <p:spTgt spid="31"/>
                                        </p:tgtEl>
                                      </p:cBhvr>
                                    </p:animEffect>
                                  </p:childTnLst>
                                </p:cTn>
                              </p:par>
                            </p:childTnLst>
                          </p:cTn>
                        </p:par>
                      </p:childTnLst>
                    </p:cTn>
                  </p:par>
                  <p:par>
                    <p:cTn id="124" fill="hold">
                      <p:stCondLst>
                        <p:cond delay="indefinite"/>
                      </p:stCondLst>
                      <p:childTnLst>
                        <p:par>
                          <p:cTn id="125" fill="hold">
                            <p:stCondLst>
                              <p:cond delay="0"/>
                            </p:stCondLst>
                            <p:childTnLst>
                              <p:par>
                                <p:cTn id="126" presetID="53" presetClass="exit" presetSubtype="32" fill="hold" grpId="1" nodeType="clickEffect">
                                  <p:stCondLst>
                                    <p:cond delay="0"/>
                                  </p:stCondLst>
                                  <p:childTnLst>
                                    <p:anim calcmode="lin" valueType="num">
                                      <p:cBhvr>
                                        <p:cTn id="127" dur="500"/>
                                        <p:tgtEl>
                                          <p:spTgt spid="31"/>
                                        </p:tgtEl>
                                        <p:attrNameLst>
                                          <p:attrName>ppt_w</p:attrName>
                                        </p:attrNameLst>
                                      </p:cBhvr>
                                      <p:tavLst>
                                        <p:tav tm="0">
                                          <p:val>
                                            <p:strVal val="ppt_w"/>
                                          </p:val>
                                        </p:tav>
                                        <p:tav tm="100000">
                                          <p:val>
                                            <p:fltVal val="0"/>
                                          </p:val>
                                        </p:tav>
                                      </p:tavLst>
                                    </p:anim>
                                    <p:anim calcmode="lin" valueType="num">
                                      <p:cBhvr>
                                        <p:cTn id="128" dur="500"/>
                                        <p:tgtEl>
                                          <p:spTgt spid="31"/>
                                        </p:tgtEl>
                                        <p:attrNameLst>
                                          <p:attrName>ppt_h</p:attrName>
                                        </p:attrNameLst>
                                      </p:cBhvr>
                                      <p:tavLst>
                                        <p:tav tm="0">
                                          <p:val>
                                            <p:strVal val="ppt_h"/>
                                          </p:val>
                                        </p:tav>
                                        <p:tav tm="100000">
                                          <p:val>
                                            <p:fltVal val="0"/>
                                          </p:val>
                                        </p:tav>
                                      </p:tavLst>
                                    </p:anim>
                                    <p:animEffect transition="out" filter="fade">
                                      <p:cBhvr>
                                        <p:cTn id="129" dur="500"/>
                                        <p:tgtEl>
                                          <p:spTgt spid="31"/>
                                        </p:tgtEl>
                                      </p:cBhvr>
                                    </p:animEffect>
                                    <p:set>
                                      <p:cBhvr>
                                        <p:cTn id="130" dur="1" fill="hold">
                                          <p:stCondLst>
                                            <p:cond delay="499"/>
                                          </p:stCondLst>
                                        </p:cTn>
                                        <p:tgtEl>
                                          <p:spTgt spid="31"/>
                                        </p:tgtEl>
                                        <p:attrNameLst>
                                          <p:attrName>style.visibility</p:attrName>
                                        </p:attrNameLst>
                                      </p:cBhvr>
                                      <p:to>
                                        <p:strVal val="hidden"/>
                                      </p:to>
                                    </p:set>
                                  </p:childTnLst>
                                </p:cTn>
                              </p:par>
                              <p:par>
                                <p:cTn id="131" presetID="22" presetClass="exit" presetSubtype="1" fill="hold" nodeType="withEffect">
                                  <p:stCondLst>
                                    <p:cond delay="0"/>
                                  </p:stCondLst>
                                  <p:childTnLst>
                                    <p:animEffect transition="out" filter="wipe(up)">
                                      <p:cBhvr>
                                        <p:cTn id="132" dur="500"/>
                                        <p:tgtEl>
                                          <p:spTgt spid="43"/>
                                        </p:tgtEl>
                                      </p:cBhvr>
                                    </p:animEffect>
                                    <p:set>
                                      <p:cBhvr>
                                        <p:cTn id="133" dur="1" fill="hold">
                                          <p:stCondLst>
                                            <p:cond delay="499"/>
                                          </p:stCondLst>
                                        </p:cTn>
                                        <p:tgtEl>
                                          <p:spTgt spid="43"/>
                                        </p:tgtEl>
                                        <p:attrNameLst>
                                          <p:attrName>style.visibility</p:attrName>
                                        </p:attrNameLst>
                                      </p:cBhvr>
                                      <p:to>
                                        <p:strVal val="hidden"/>
                                      </p:to>
                                    </p:set>
                                  </p:childTnLst>
                                </p:cTn>
                              </p:par>
                              <p:par>
                                <p:cTn id="134" presetID="22" presetClass="exit" presetSubtype="8" fill="hold" nodeType="withEffect">
                                  <p:stCondLst>
                                    <p:cond delay="0"/>
                                  </p:stCondLst>
                                  <p:childTnLst>
                                    <p:animEffect transition="out" filter="wipe(left)">
                                      <p:cBhvr>
                                        <p:cTn id="135" dur="500"/>
                                        <p:tgtEl>
                                          <p:spTgt spid="42"/>
                                        </p:tgtEl>
                                      </p:cBhvr>
                                    </p:animEffect>
                                    <p:set>
                                      <p:cBhvr>
                                        <p:cTn id="136" dur="1" fill="hold">
                                          <p:stCondLst>
                                            <p:cond delay="499"/>
                                          </p:stCondLst>
                                        </p:cTn>
                                        <p:tgtEl>
                                          <p:spTgt spid="42"/>
                                        </p:tgtEl>
                                        <p:attrNameLst>
                                          <p:attrName>style.visibility</p:attrName>
                                        </p:attrNameLst>
                                      </p:cBhvr>
                                      <p:to>
                                        <p:strVal val="hidden"/>
                                      </p:to>
                                    </p:set>
                                  </p:childTnLst>
                                </p:cTn>
                              </p:par>
                              <p:par>
                                <p:cTn id="137" presetID="22" presetClass="exit" presetSubtype="2" fill="hold" nodeType="withEffect">
                                  <p:stCondLst>
                                    <p:cond delay="0"/>
                                  </p:stCondLst>
                                  <p:childTnLst>
                                    <p:animEffect transition="out" filter="wipe(right)">
                                      <p:cBhvr>
                                        <p:cTn id="138" dur="500"/>
                                        <p:tgtEl>
                                          <p:spTgt spid="30"/>
                                        </p:tgtEl>
                                      </p:cBhvr>
                                    </p:animEffect>
                                    <p:set>
                                      <p:cBhvr>
                                        <p:cTn id="139" dur="1" fill="hold">
                                          <p:stCondLst>
                                            <p:cond delay="499"/>
                                          </p:stCondLst>
                                        </p:cTn>
                                        <p:tgtEl>
                                          <p:spTgt spid="30"/>
                                        </p:tgtEl>
                                        <p:attrNameLst>
                                          <p:attrName>style.visibility</p:attrName>
                                        </p:attrNameLst>
                                      </p:cBhvr>
                                      <p:to>
                                        <p:strVal val="hidden"/>
                                      </p:to>
                                    </p:set>
                                  </p:childTnLst>
                                </p:cTn>
                              </p:par>
                              <p:par>
                                <p:cTn id="140" presetID="22" presetClass="exit" presetSubtype="4" fill="hold" nodeType="withEffect">
                                  <p:stCondLst>
                                    <p:cond delay="0"/>
                                  </p:stCondLst>
                                  <p:childTnLst>
                                    <p:animEffect transition="out" filter="wipe(down)">
                                      <p:cBhvr>
                                        <p:cTn id="141" dur="500"/>
                                        <p:tgtEl>
                                          <p:spTgt spid="44"/>
                                        </p:tgtEl>
                                      </p:cBhvr>
                                    </p:animEffect>
                                    <p:set>
                                      <p:cBhvr>
                                        <p:cTn id="142" dur="1" fill="hold">
                                          <p:stCondLst>
                                            <p:cond delay="499"/>
                                          </p:stCondLst>
                                        </p:cTn>
                                        <p:tgtEl>
                                          <p:spTgt spid="44"/>
                                        </p:tgtEl>
                                        <p:attrNameLst>
                                          <p:attrName>style.visibility</p:attrName>
                                        </p:attrNameLst>
                                      </p:cBhvr>
                                      <p:to>
                                        <p:strVal val="hidden"/>
                                      </p:to>
                                    </p:set>
                                  </p:childTnLst>
                                </p:cTn>
                              </p:par>
                            </p:childTnLst>
                          </p:cTn>
                        </p:par>
                        <p:par>
                          <p:cTn id="143" fill="hold">
                            <p:stCondLst>
                              <p:cond delay="500"/>
                            </p:stCondLst>
                            <p:childTnLst>
                              <p:par>
                                <p:cTn id="144" presetID="53" presetClass="exit" presetSubtype="32" fill="hold" grpId="1" nodeType="afterEffect">
                                  <p:stCondLst>
                                    <p:cond delay="0"/>
                                  </p:stCondLst>
                                  <p:childTnLst>
                                    <p:anim calcmode="lin" valueType="num">
                                      <p:cBhvr>
                                        <p:cTn id="145" dur="500"/>
                                        <p:tgtEl>
                                          <p:spTgt spid="29"/>
                                        </p:tgtEl>
                                        <p:attrNameLst>
                                          <p:attrName>ppt_w</p:attrName>
                                        </p:attrNameLst>
                                      </p:cBhvr>
                                      <p:tavLst>
                                        <p:tav tm="0">
                                          <p:val>
                                            <p:strVal val="ppt_w"/>
                                          </p:val>
                                        </p:tav>
                                        <p:tav tm="100000">
                                          <p:val>
                                            <p:fltVal val="0"/>
                                          </p:val>
                                        </p:tav>
                                      </p:tavLst>
                                    </p:anim>
                                    <p:anim calcmode="lin" valueType="num">
                                      <p:cBhvr>
                                        <p:cTn id="146" dur="500"/>
                                        <p:tgtEl>
                                          <p:spTgt spid="29"/>
                                        </p:tgtEl>
                                        <p:attrNameLst>
                                          <p:attrName>ppt_h</p:attrName>
                                        </p:attrNameLst>
                                      </p:cBhvr>
                                      <p:tavLst>
                                        <p:tav tm="0">
                                          <p:val>
                                            <p:strVal val="ppt_h"/>
                                          </p:val>
                                        </p:tav>
                                        <p:tav tm="100000">
                                          <p:val>
                                            <p:fltVal val="0"/>
                                          </p:val>
                                        </p:tav>
                                      </p:tavLst>
                                    </p:anim>
                                    <p:animEffect transition="out" filter="fade">
                                      <p:cBhvr>
                                        <p:cTn id="147" dur="500"/>
                                        <p:tgtEl>
                                          <p:spTgt spid="29"/>
                                        </p:tgtEl>
                                      </p:cBhvr>
                                    </p:animEffect>
                                    <p:set>
                                      <p:cBhvr>
                                        <p:cTn id="148" dur="1" fill="hold">
                                          <p:stCondLst>
                                            <p:cond delay="499"/>
                                          </p:stCondLst>
                                        </p:cTn>
                                        <p:tgtEl>
                                          <p:spTgt spid="29"/>
                                        </p:tgtEl>
                                        <p:attrNameLst>
                                          <p:attrName>style.visibility</p:attrName>
                                        </p:attrNameLst>
                                      </p:cBhvr>
                                      <p:to>
                                        <p:strVal val="hidden"/>
                                      </p:to>
                                    </p:set>
                                  </p:childTnLst>
                                </p:cTn>
                              </p:par>
                            </p:childTnLst>
                          </p:cTn>
                        </p:par>
                        <p:par>
                          <p:cTn id="149" fill="hold">
                            <p:stCondLst>
                              <p:cond delay="1000"/>
                            </p:stCondLst>
                            <p:childTnLst>
                              <p:par>
                                <p:cTn id="150" presetID="22" presetClass="entr" presetSubtype="8" fill="hold" grpId="0" nodeType="afterEffect">
                                  <p:stCondLst>
                                    <p:cond delay="0"/>
                                  </p:stCondLst>
                                  <p:childTnLst>
                                    <p:set>
                                      <p:cBhvr>
                                        <p:cTn id="151" dur="1" fill="hold">
                                          <p:stCondLst>
                                            <p:cond delay="0"/>
                                          </p:stCondLst>
                                        </p:cTn>
                                        <p:tgtEl>
                                          <p:spTgt spid="61"/>
                                        </p:tgtEl>
                                        <p:attrNameLst>
                                          <p:attrName>style.visibility</p:attrName>
                                        </p:attrNameLst>
                                      </p:cBhvr>
                                      <p:to>
                                        <p:strVal val="visible"/>
                                      </p:to>
                                    </p:set>
                                    <p:animEffect transition="in" filter="wipe(left)">
                                      <p:cBhvr>
                                        <p:cTn id="152" dur="500"/>
                                        <p:tgtEl>
                                          <p:spTgt spid="61"/>
                                        </p:tgtEl>
                                      </p:cBhvr>
                                    </p:animEffect>
                                  </p:childTnLst>
                                </p:cTn>
                              </p:par>
                            </p:childTnLst>
                          </p:cTn>
                        </p:par>
                        <p:par>
                          <p:cTn id="153" fill="hold">
                            <p:stCondLst>
                              <p:cond delay="1500"/>
                            </p:stCondLst>
                            <p:childTnLst>
                              <p:par>
                                <p:cTn id="154" presetID="22" presetClass="entr" presetSubtype="1" fill="hold" nodeType="afterEffect">
                                  <p:stCondLst>
                                    <p:cond delay="0"/>
                                  </p:stCondLst>
                                  <p:childTnLst>
                                    <p:set>
                                      <p:cBhvr>
                                        <p:cTn id="155" dur="1" fill="hold">
                                          <p:stCondLst>
                                            <p:cond delay="0"/>
                                          </p:stCondLst>
                                        </p:cTn>
                                        <p:tgtEl>
                                          <p:spTgt spid="62"/>
                                        </p:tgtEl>
                                        <p:attrNameLst>
                                          <p:attrName>style.visibility</p:attrName>
                                        </p:attrNameLst>
                                      </p:cBhvr>
                                      <p:to>
                                        <p:strVal val="visible"/>
                                      </p:to>
                                    </p:set>
                                    <p:animEffect transition="in" filter="wipe(up)">
                                      <p:cBhvr>
                                        <p:cTn id="156" dur="500"/>
                                        <p:tgtEl>
                                          <p:spTgt spid="62"/>
                                        </p:tgtEl>
                                      </p:cBhvr>
                                    </p:animEffect>
                                  </p:childTnLst>
                                </p:cTn>
                              </p:par>
                              <p:par>
                                <p:cTn id="157" presetID="22" presetClass="entr" presetSubtype="8" fill="hold" nodeType="withEffect">
                                  <p:stCondLst>
                                    <p:cond delay="0"/>
                                  </p:stCondLst>
                                  <p:childTnLst>
                                    <p:set>
                                      <p:cBhvr>
                                        <p:cTn id="158" dur="1" fill="hold">
                                          <p:stCondLst>
                                            <p:cond delay="0"/>
                                          </p:stCondLst>
                                        </p:cTn>
                                        <p:tgtEl>
                                          <p:spTgt spid="66"/>
                                        </p:tgtEl>
                                        <p:attrNameLst>
                                          <p:attrName>style.visibility</p:attrName>
                                        </p:attrNameLst>
                                      </p:cBhvr>
                                      <p:to>
                                        <p:strVal val="visible"/>
                                      </p:to>
                                    </p:set>
                                    <p:animEffect transition="in" filter="wipe(left)">
                                      <p:cBhvr>
                                        <p:cTn id="159" dur="500"/>
                                        <p:tgtEl>
                                          <p:spTgt spid="66"/>
                                        </p:tgtEl>
                                      </p:cBhvr>
                                    </p:animEffect>
                                  </p:childTnLst>
                                </p:cTn>
                              </p:par>
                            </p:childTnLst>
                          </p:cTn>
                        </p:par>
                        <p:par>
                          <p:cTn id="160" fill="hold">
                            <p:stCondLst>
                              <p:cond delay="2000"/>
                            </p:stCondLst>
                            <p:childTnLst>
                              <p:par>
                                <p:cTn id="161" presetID="53" presetClass="entr" presetSubtype="16" fill="hold" grpId="0" nodeType="afterEffect">
                                  <p:stCondLst>
                                    <p:cond delay="0"/>
                                  </p:stCondLst>
                                  <p:childTnLst>
                                    <p:set>
                                      <p:cBhvr>
                                        <p:cTn id="162" dur="1" fill="hold">
                                          <p:stCondLst>
                                            <p:cond delay="0"/>
                                          </p:stCondLst>
                                        </p:cTn>
                                        <p:tgtEl>
                                          <p:spTgt spid="60"/>
                                        </p:tgtEl>
                                        <p:attrNameLst>
                                          <p:attrName>style.visibility</p:attrName>
                                        </p:attrNameLst>
                                      </p:cBhvr>
                                      <p:to>
                                        <p:strVal val="visible"/>
                                      </p:to>
                                    </p:set>
                                    <p:anim calcmode="lin" valueType="num">
                                      <p:cBhvr>
                                        <p:cTn id="163" dur="500" fill="hold"/>
                                        <p:tgtEl>
                                          <p:spTgt spid="60"/>
                                        </p:tgtEl>
                                        <p:attrNameLst>
                                          <p:attrName>ppt_w</p:attrName>
                                        </p:attrNameLst>
                                      </p:cBhvr>
                                      <p:tavLst>
                                        <p:tav tm="0">
                                          <p:val>
                                            <p:fltVal val="0"/>
                                          </p:val>
                                        </p:tav>
                                        <p:tav tm="100000">
                                          <p:val>
                                            <p:strVal val="#ppt_w"/>
                                          </p:val>
                                        </p:tav>
                                      </p:tavLst>
                                    </p:anim>
                                    <p:anim calcmode="lin" valueType="num">
                                      <p:cBhvr>
                                        <p:cTn id="164" dur="500" fill="hold"/>
                                        <p:tgtEl>
                                          <p:spTgt spid="60"/>
                                        </p:tgtEl>
                                        <p:attrNameLst>
                                          <p:attrName>ppt_h</p:attrName>
                                        </p:attrNameLst>
                                      </p:cBhvr>
                                      <p:tavLst>
                                        <p:tav tm="0">
                                          <p:val>
                                            <p:fltVal val="0"/>
                                          </p:val>
                                        </p:tav>
                                        <p:tav tm="100000">
                                          <p:val>
                                            <p:strVal val="#ppt_h"/>
                                          </p:val>
                                        </p:tav>
                                      </p:tavLst>
                                    </p:anim>
                                    <p:animEffect transition="in" filter="fade">
                                      <p:cBhvr>
                                        <p:cTn id="165" dur="500"/>
                                        <p:tgtEl>
                                          <p:spTgt spid="60"/>
                                        </p:tgtEl>
                                      </p:cBhvr>
                                    </p:animEffect>
                                  </p:childTnLst>
                                </p:cTn>
                              </p:par>
                              <p:par>
                                <p:cTn id="166" presetID="53" presetClass="entr" presetSubtype="16" fill="hold" grpId="0" nodeType="withEffect">
                                  <p:stCondLst>
                                    <p:cond delay="0"/>
                                  </p:stCondLst>
                                  <p:childTnLst>
                                    <p:set>
                                      <p:cBhvr>
                                        <p:cTn id="167" dur="1" fill="hold">
                                          <p:stCondLst>
                                            <p:cond delay="0"/>
                                          </p:stCondLst>
                                        </p:cTn>
                                        <p:tgtEl>
                                          <p:spTgt spid="59"/>
                                        </p:tgtEl>
                                        <p:attrNameLst>
                                          <p:attrName>style.visibility</p:attrName>
                                        </p:attrNameLst>
                                      </p:cBhvr>
                                      <p:to>
                                        <p:strVal val="visible"/>
                                      </p:to>
                                    </p:set>
                                    <p:anim calcmode="lin" valueType="num">
                                      <p:cBhvr>
                                        <p:cTn id="168" dur="500" fill="hold"/>
                                        <p:tgtEl>
                                          <p:spTgt spid="59"/>
                                        </p:tgtEl>
                                        <p:attrNameLst>
                                          <p:attrName>ppt_w</p:attrName>
                                        </p:attrNameLst>
                                      </p:cBhvr>
                                      <p:tavLst>
                                        <p:tav tm="0">
                                          <p:val>
                                            <p:fltVal val="0"/>
                                          </p:val>
                                        </p:tav>
                                        <p:tav tm="100000">
                                          <p:val>
                                            <p:strVal val="#ppt_w"/>
                                          </p:val>
                                        </p:tav>
                                      </p:tavLst>
                                    </p:anim>
                                    <p:anim calcmode="lin" valueType="num">
                                      <p:cBhvr>
                                        <p:cTn id="169" dur="500" fill="hold"/>
                                        <p:tgtEl>
                                          <p:spTgt spid="59"/>
                                        </p:tgtEl>
                                        <p:attrNameLst>
                                          <p:attrName>ppt_h</p:attrName>
                                        </p:attrNameLst>
                                      </p:cBhvr>
                                      <p:tavLst>
                                        <p:tav tm="0">
                                          <p:val>
                                            <p:fltVal val="0"/>
                                          </p:val>
                                        </p:tav>
                                        <p:tav tm="100000">
                                          <p:val>
                                            <p:strVal val="#ppt_h"/>
                                          </p:val>
                                        </p:tav>
                                      </p:tavLst>
                                    </p:anim>
                                    <p:animEffect transition="in" filter="fade">
                                      <p:cBhvr>
                                        <p:cTn id="170" dur="500"/>
                                        <p:tgtEl>
                                          <p:spTgt spid="59"/>
                                        </p:tgtEl>
                                      </p:cBhvr>
                                    </p:animEffect>
                                  </p:childTnLst>
                                </p:cTn>
                              </p:par>
                            </p:childTnLst>
                          </p:cTn>
                        </p:par>
                      </p:childTnLst>
                    </p:cTn>
                  </p:par>
                  <p:par>
                    <p:cTn id="171" fill="hold">
                      <p:stCondLst>
                        <p:cond delay="indefinite"/>
                      </p:stCondLst>
                      <p:childTnLst>
                        <p:par>
                          <p:cTn id="172" fill="hold">
                            <p:stCondLst>
                              <p:cond delay="0"/>
                            </p:stCondLst>
                            <p:childTnLst>
                              <p:par>
                                <p:cTn id="173" presetID="53" presetClass="exit" presetSubtype="32" fill="hold" grpId="1" nodeType="clickEffect">
                                  <p:stCondLst>
                                    <p:cond delay="0"/>
                                  </p:stCondLst>
                                  <p:childTnLst>
                                    <p:anim calcmode="lin" valueType="num">
                                      <p:cBhvr>
                                        <p:cTn id="174" dur="500"/>
                                        <p:tgtEl>
                                          <p:spTgt spid="60"/>
                                        </p:tgtEl>
                                        <p:attrNameLst>
                                          <p:attrName>ppt_w</p:attrName>
                                        </p:attrNameLst>
                                      </p:cBhvr>
                                      <p:tavLst>
                                        <p:tav tm="0">
                                          <p:val>
                                            <p:strVal val="ppt_w"/>
                                          </p:val>
                                        </p:tav>
                                        <p:tav tm="100000">
                                          <p:val>
                                            <p:fltVal val="0"/>
                                          </p:val>
                                        </p:tav>
                                      </p:tavLst>
                                    </p:anim>
                                    <p:anim calcmode="lin" valueType="num">
                                      <p:cBhvr>
                                        <p:cTn id="175" dur="500"/>
                                        <p:tgtEl>
                                          <p:spTgt spid="60"/>
                                        </p:tgtEl>
                                        <p:attrNameLst>
                                          <p:attrName>ppt_h</p:attrName>
                                        </p:attrNameLst>
                                      </p:cBhvr>
                                      <p:tavLst>
                                        <p:tav tm="0">
                                          <p:val>
                                            <p:strVal val="ppt_h"/>
                                          </p:val>
                                        </p:tav>
                                        <p:tav tm="100000">
                                          <p:val>
                                            <p:fltVal val="0"/>
                                          </p:val>
                                        </p:tav>
                                      </p:tavLst>
                                    </p:anim>
                                    <p:animEffect transition="out" filter="fade">
                                      <p:cBhvr>
                                        <p:cTn id="176" dur="500"/>
                                        <p:tgtEl>
                                          <p:spTgt spid="60"/>
                                        </p:tgtEl>
                                      </p:cBhvr>
                                    </p:animEffect>
                                    <p:set>
                                      <p:cBhvr>
                                        <p:cTn id="177" dur="1" fill="hold">
                                          <p:stCondLst>
                                            <p:cond delay="499"/>
                                          </p:stCondLst>
                                        </p:cTn>
                                        <p:tgtEl>
                                          <p:spTgt spid="60"/>
                                        </p:tgtEl>
                                        <p:attrNameLst>
                                          <p:attrName>style.visibility</p:attrName>
                                        </p:attrNameLst>
                                      </p:cBhvr>
                                      <p:to>
                                        <p:strVal val="hidden"/>
                                      </p:to>
                                    </p:set>
                                  </p:childTnLst>
                                </p:cTn>
                              </p:par>
                              <p:par>
                                <p:cTn id="178" presetID="53" presetClass="exit" presetSubtype="32" fill="hold" grpId="1" nodeType="withEffect">
                                  <p:stCondLst>
                                    <p:cond delay="0"/>
                                  </p:stCondLst>
                                  <p:childTnLst>
                                    <p:anim calcmode="lin" valueType="num">
                                      <p:cBhvr>
                                        <p:cTn id="179" dur="500"/>
                                        <p:tgtEl>
                                          <p:spTgt spid="59"/>
                                        </p:tgtEl>
                                        <p:attrNameLst>
                                          <p:attrName>ppt_w</p:attrName>
                                        </p:attrNameLst>
                                      </p:cBhvr>
                                      <p:tavLst>
                                        <p:tav tm="0">
                                          <p:val>
                                            <p:strVal val="ppt_w"/>
                                          </p:val>
                                        </p:tav>
                                        <p:tav tm="100000">
                                          <p:val>
                                            <p:fltVal val="0"/>
                                          </p:val>
                                        </p:tav>
                                      </p:tavLst>
                                    </p:anim>
                                    <p:anim calcmode="lin" valueType="num">
                                      <p:cBhvr>
                                        <p:cTn id="180" dur="500"/>
                                        <p:tgtEl>
                                          <p:spTgt spid="59"/>
                                        </p:tgtEl>
                                        <p:attrNameLst>
                                          <p:attrName>ppt_h</p:attrName>
                                        </p:attrNameLst>
                                      </p:cBhvr>
                                      <p:tavLst>
                                        <p:tav tm="0">
                                          <p:val>
                                            <p:strVal val="ppt_h"/>
                                          </p:val>
                                        </p:tav>
                                        <p:tav tm="100000">
                                          <p:val>
                                            <p:fltVal val="0"/>
                                          </p:val>
                                        </p:tav>
                                      </p:tavLst>
                                    </p:anim>
                                    <p:animEffect transition="out" filter="fade">
                                      <p:cBhvr>
                                        <p:cTn id="181" dur="500"/>
                                        <p:tgtEl>
                                          <p:spTgt spid="59"/>
                                        </p:tgtEl>
                                      </p:cBhvr>
                                    </p:animEffect>
                                    <p:set>
                                      <p:cBhvr>
                                        <p:cTn id="182" dur="1" fill="hold">
                                          <p:stCondLst>
                                            <p:cond delay="499"/>
                                          </p:stCondLst>
                                        </p:cTn>
                                        <p:tgtEl>
                                          <p:spTgt spid="59"/>
                                        </p:tgtEl>
                                        <p:attrNameLst>
                                          <p:attrName>style.visibility</p:attrName>
                                        </p:attrNameLst>
                                      </p:cBhvr>
                                      <p:to>
                                        <p:strVal val="hidden"/>
                                      </p:to>
                                    </p:set>
                                  </p:childTnLst>
                                </p:cTn>
                              </p:par>
                            </p:childTnLst>
                          </p:cTn>
                        </p:par>
                        <p:par>
                          <p:cTn id="183" fill="hold">
                            <p:stCondLst>
                              <p:cond delay="500"/>
                            </p:stCondLst>
                            <p:childTnLst>
                              <p:par>
                                <p:cTn id="184" presetID="22" presetClass="exit" presetSubtype="4" fill="hold" nodeType="afterEffect">
                                  <p:stCondLst>
                                    <p:cond delay="0"/>
                                  </p:stCondLst>
                                  <p:childTnLst>
                                    <p:animEffect transition="out" filter="wipe(down)">
                                      <p:cBhvr>
                                        <p:cTn id="185" dur="500"/>
                                        <p:tgtEl>
                                          <p:spTgt spid="62"/>
                                        </p:tgtEl>
                                      </p:cBhvr>
                                    </p:animEffect>
                                    <p:set>
                                      <p:cBhvr>
                                        <p:cTn id="186" dur="1" fill="hold">
                                          <p:stCondLst>
                                            <p:cond delay="499"/>
                                          </p:stCondLst>
                                        </p:cTn>
                                        <p:tgtEl>
                                          <p:spTgt spid="62"/>
                                        </p:tgtEl>
                                        <p:attrNameLst>
                                          <p:attrName>style.visibility</p:attrName>
                                        </p:attrNameLst>
                                      </p:cBhvr>
                                      <p:to>
                                        <p:strVal val="hidden"/>
                                      </p:to>
                                    </p:set>
                                  </p:childTnLst>
                                </p:cTn>
                              </p:par>
                              <p:par>
                                <p:cTn id="187" presetID="22" presetClass="exit" presetSubtype="2" fill="hold" nodeType="withEffect">
                                  <p:stCondLst>
                                    <p:cond delay="0"/>
                                  </p:stCondLst>
                                  <p:childTnLst>
                                    <p:animEffect transition="out" filter="wipe(right)">
                                      <p:cBhvr>
                                        <p:cTn id="188" dur="500"/>
                                        <p:tgtEl>
                                          <p:spTgt spid="66"/>
                                        </p:tgtEl>
                                      </p:cBhvr>
                                    </p:animEffect>
                                    <p:set>
                                      <p:cBhvr>
                                        <p:cTn id="189" dur="1" fill="hold">
                                          <p:stCondLst>
                                            <p:cond delay="499"/>
                                          </p:stCondLst>
                                        </p:cTn>
                                        <p:tgtEl>
                                          <p:spTgt spid="66"/>
                                        </p:tgtEl>
                                        <p:attrNameLst>
                                          <p:attrName>style.visibility</p:attrName>
                                        </p:attrNameLst>
                                      </p:cBhvr>
                                      <p:to>
                                        <p:strVal val="hidden"/>
                                      </p:to>
                                    </p:set>
                                  </p:childTnLst>
                                </p:cTn>
                              </p:par>
                            </p:childTnLst>
                          </p:cTn>
                        </p:par>
                        <p:par>
                          <p:cTn id="190" fill="hold">
                            <p:stCondLst>
                              <p:cond delay="1000"/>
                            </p:stCondLst>
                            <p:childTnLst>
                              <p:par>
                                <p:cTn id="191" presetID="22" presetClass="exit" presetSubtype="2" fill="hold" grpId="1" nodeType="afterEffect">
                                  <p:stCondLst>
                                    <p:cond delay="0"/>
                                  </p:stCondLst>
                                  <p:childTnLst>
                                    <p:animEffect transition="out" filter="wipe(right)">
                                      <p:cBhvr>
                                        <p:cTn id="192" dur="500"/>
                                        <p:tgtEl>
                                          <p:spTgt spid="61"/>
                                        </p:tgtEl>
                                      </p:cBhvr>
                                    </p:animEffect>
                                    <p:set>
                                      <p:cBhvr>
                                        <p:cTn id="193" dur="1" fill="hold">
                                          <p:stCondLst>
                                            <p:cond delay="499"/>
                                          </p:stCondLst>
                                        </p:cTn>
                                        <p:tgtEl>
                                          <p:spTgt spid="61"/>
                                        </p:tgtEl>
                                        <p:attrNameLst>
                                          <p:attrName>style.visibility</p:attrName>
                                        </p:attrNameLst>
                                      </p:cBhvr>
                                      <p:to>
                                        <p:strVal val="hidden"/>
                                      </p:to>
                                    </p:set>
                                  </p:childTnLst>
                                </p:cTn>
                              </p:par>
                            </p:childTnLst>
                          </p:cTn>
                        </p:par>
                        <p:par>
                          <p:cTn id="194" fill="hold">
                            <p:stCondLst>
                              <p:cond delay="1500"/>
                            </p:stCondLst>
                            <p:childTnLst>
                              <p:par>
                                <p:cTn id="195" presetID="2" presetClass="entr" presetSubtype="8" fill="hold" grpId="0" nodeType="afterEffect">
                                  <p:stCondLst>
                                    <p:cond delay="0"/>
                                  </p:stCondLst>
                                  <p:childTnLst>
                                    <p:set>
                                      <p:cBhvr>
                                        <p:cTn id="196" dur="1" fill="hold">
                                          <p:stCondLst>
                                            <p:cond delay="0"/>
                                          </p:stCondLst>
                                        </p:cTn>
                                        <p:tgtEl>
                                          <p:spTgt spid="70"/>
                                        </p:tgtEl>
                                        <p:attrNameLst>
                                          <p:attrName>style.visibility</p:attrName>
                                        </p:attrNameLst>
                                      </p:cBhvr>
                                      <p:to>
                                        <p:strVal val="visible"/>
                                      </p:to>
                                    </p:set>
                                    <p:anim calcmode="lin" valueType="num">
                                      <p:cBhvr additive="base">
                                        <p:cTn id="197" dur="500" fill="hold"/>
                                        <p:tgtEl>
                                          <p:spTgt spid="70"/>
                                        </p:tgtEl>
                                        <p:attrNameLst>
                                          <p:attrName>ppt_x</p:attrName>
                                        </p:attrNameLst>
                                      </p:cBhvr>
                                      <p:tavLst>
                                        <p:tav tm="0">
                                          <p:val>
                                            <p:strVal val="0-#ppt_w/2"/>
                                          </p:val>
                                        </p:tav>
                                        <p:tav tm="100000">
                                          <p:val>
                                            <p:strVal val="#ppt_x"/>
                                          </p:val>
                                        </p:tav>
                                      </p:tavLst>
                                    </p:anim>
                                    <p:anim calcmode="lin" valueType="num">
                                      <p:cBhvr additive="base">
                                        <p:cTn id="198" dur="500" fill="hold"/>
                                        <p:tgtEl>
                                          <p:spTgt spid="70"/>
                                        </p:tgtEl>
                                        <p:attrNameLst>
                                          <p:attrName>ppt_y</p:attrName>
                                        </p:attrNameLst>
                                      </p:cBhvr>
                                      <p:tavLst>
                                        <p:tav tm="0">
                                          <p:val>
                                            <p:strVal val="#ppt_y"/>
                                          </p:val>
                                        </p:tav>
                                        <p:tav tm="100000">
                                          <p:val>
                                            <p:strVal val="#ppt_y"/>
                                          </p:val>
                                        </p:tav>
                                      </p:tavLst>
                                    </p:anim>
                                  </p:childTnLst>
                                </p:cTn>
                              </p:par>
                            </p:childTnLst>
                          </p:cTn>
                        </p:par>
                        <p:par>
                          <p:cTn id="199" fill="hold">
                            <p:stCondLst>
                              <p:cond delay="2000"/>
                            </p:stCondLst>
                            <p:childTnLst>
                              <p:par>
                                <p:cTn id="200" presetID="22" presetClass="entr" presetSubtype="1" fill="hold" nodeType="afterEffect">
                                  <p:stCondLst>
                                    <p:cond delay="0"/>
                                  </p:stCondLst>
                                  <p:childTnLst>
                                    <p:set>
                                      <p:cBhvr>
                                        <p:cTn id="201" dur="1" fill="hold">
                                          <p:stCondLst>
                                            <p:cond delay="0"/>
                                          </p:stCondLst>
                                        </p:cTn>
                                        <p:tgtEl>
                                          <p:spTgt spid="71"/>
                                        </p:tgtEl>
                                        <p:attrNameLst>
                                          <p:attrName>style.visibility</p:attrName>
                                        </p:attrNameLst>
                                      </p:cBhvr>
                                      <p:to>
                                        <p:strVal val="visible"/>
                                      </p:to>
                                    </p:set>
                                    <p:animEffect transition="in" filter="wipe(up)">
                                      <p:cBhvr>
                                        <p:cTn id="202" dur="500"/>
                                        <p:tgtEl>
                                          <p:spTgt spid="71"/>
                                        </p:tgtEl>
                                      </p:cBhvr>
                                    </p:animEffect>
                                  </p:childTnLst>
                                </p:cTn>
                              </p:par>
                            </p:childTnLst>
                          </p:cTn>
                        </p:par>
                        <p:par>
                          <p:cTn id="203" fill="hold">
                            <p:stCondLst>
                              <p:cond delay="2500"/>
                            </p:stCondLst>
                            <p:childTnLst>
                              <p:par>
                                <p:cTn id="204" presetID="22" presetClass="entr" presetSubtype="8" fill="hold" grpId="0" nodeType="afterEffect">
                                  <p:stCondLst>
                                    <p:cond delay="0"/>
                                  </p:stCondLst>
                                  <p:childTnLst>
                                    <p:set>
                                      <p:cBhvr>
                                        <p:cTn id="205" dur="1" fill="hold">
                                          <p:stCondLst>
                                            <p:cond delay="0"/>
                                          </p:stCondLst>
                                        </p:cTn>
                                        <p:tgtEl>
                                          <p:spTgt spid="69"/>
                                        </p:tgtEl>
                                        <p:attrNameLst>
                                          <p:attrName>style.visibility</p:attrName>
                                        </p:attrNameLst>
                                      </p:cBhvr>
                                      <p:to>
                                        <p:strVal val="visible"/>
                                      </p:to>
                                    </p:set>
                                    <p:animEffect transition="in" filter="wipe(left)">
                                      <p:cBhvr>
                                        <p:cTn id="206" dur="500"/>
                                        <p:tgtEl>
                                          <p:spTgt spid="69"/>
                                        </p:tgtEl>
                                      </p:cBhvr>
                                    </p:animEffect>
                                  </p:childTnLst>
                                </p:cTn>
                              </p:par>
                            </p:childTnLst>
                          </p:cTn>
                        </p:par>
                      </p:childTnLst>
                    </p:cTn>
                  </p:par>
                  <p:par>
                    <p:cTn id="207" fill="hold">
                      <p:stCondLst>
                        <p:cond delay="indefinite"/>
                      </p:stCondLst>
                      <p:childTnLst>
                        <p:par>
                          <p:cTn id="208" fill="hold">
                            <p:stCondLst>
                              <p:cond delay="0"/>
                            </p:stCondLst>
                            <p:childTnLst>
                              <p:par>
                                <p:cTn id="209" presetID="22" presetClass="exit" presetSubtype="2" fill="hold" grpId="1" nodeType="clickEffect">
                                  <p:stCondLst>
                                    <p:cond delay="0"/>
                                  </p:stCondLst>
                                  <p:childTnLst>
                                    <p:animEffect transition="out" filter="wipe(right)">
                                      <p:cBhvr>
                                        <p:cTn id="210" dur="500"/>
                                        <p:tgtEl>
                                          <p:spTgt spid="69"/>
                                        </p:tgtEl>
                                      </p:cBhvr>
                                    </p:animEffect>
                                    <p:set>
                                      <p:cBhvr>
                                        <p:cTn id="211" dur="1" fill="hold">
                                          <p:stCondLst>
                                            <p:cond delay="499"/>
                                          </p:stCondLst>
                                        </p:cTn>
                                        <p:tgtEl>
                                          <p:spTgt spid="69"/>
                                        </p:tgtEl>
                                        <p:attrNameLst>
                                          <p:attrName>style.visibility</p:attrName>
                                        </p:attrNameLst>
                                      </p:cBhvr>
                                      <p:to>
                                        <p:strVal val="hidden"/>
                                      </p:to>
                                    </p:set>
                                  </p:childTnLst>
                                </p:cTn>
                              </p:par>
                            </p:childTnLst>
                          </p:cTn>
                        </p:par>
                        <p:par>
                          <p:cTn id="212" fill="hold">
                            <p:stCondLst>
                              <p:cond delay="500"/>
                            </p:stCondLst>
                            <p:childTnLst>
                              <p:par>
                                <p:cTn id="213" presetID="22" presetClass="exit" presetSubtype="2" fill="hold" nodeType="afterEffect">
                                  <p:stCondLst>
                                    <p:cond delay="0"/>
                                  </p:stCondLst>
                                  <p:childTnLst>
                                    <p:animEffect transition="out" filter="wipe(right)">
                                      <p:cBhvr>
                                        <p:cTn id="214" dur="500"/>
                                        <p:tgtEl>
                                          <p:spTgt spid="71"/>
                                        </p:tgtEl>
                                      </p:cBhvr>
                                    </p:animEffect>
                                    <p:set>
                                      <p:cBhvr>
                                        <p:cTn id="215" dur="1" fill="hold">
                                          <p:stCondLst>
                                            <p:cond delay="499"/>
                                          </p:stCondLst>
                                        </p:cTn>
                                        <p:tgtEl>
                                          <p:spTgt spid="71"/>
                                        </p:tgtEl>
                                        <p:attrNameLst>
                                          <p:attrName>style.visibility</p:attrName>
                                        </p:attrNameLst>
                                      </p:cBhvr>
                                      <p:to>
                                        <p:strVal val="hidden"/>
                                      </p:to>
                                    </p:set>
                                  </p:childTnLst>
                                </p:cTn>
                              </p:par>
                            </p:childTnLst>
                          </p:cTn>
                        </p:par>
                        <p:par>
                          <p:cTn id="216" fill="hold">
                            <p:stCondLst>
                              <p:cond delay="1000"/>
                            </p:stCondLst>
                            <p:childTnLst>
                              <p:par>
                                <p:cTn id="217" presetID="2" presetClass="exit" presetSubtype="8" fill="hold" grpId="1" nodeType="afterEffect">
                                  <p:stCondLst>
                                    <p:cond delay="0"/>
                                  </p:stCondLst>
                                  <p:childTnLst>
                                    <p:anim calcmode="lin" valueType="num">
                                      <p:cBhvr additive="base">
                                        <p:cTn id="218" dur="500"/>
                                        <p:tgtEl>
                                          <p:spTgt spid="70"/>
                                        </p:tgtEl>
                                        <p:attrNameLst>
                                          <p:attrName>ppt_x</p:attrName>
                                        </p:attrNameLst>
                                      </p:cBhvr>
                                      <p:tavLst>
                                        <p:tav tm="0">
                                          <p:val>
                                            <p:strVal val="ppt_x"/>
                                          </p:val>
                                        </p:tav>
                                        <p:tav tm="100000">
                                          <p:val>
                                            <p:strVal val="0-ppt_w/2"/>
                                          </p:val>
                                        </p:tav>
                                      </p:tavLst>
                                    </p:anim>
                                    <p:anim calcmode="lin" valueType="num">
                                      <p:cBhvr additive="base">
                                        <p:cTn id="219" dur="500"/>
                                        <p:tgtEl>
                                          <p:spTgt spid="70"/>
                                        </p:tgtEl>
                                        <p:attrNameLst>
                                          <p:attrName>ppt_y</p:attrName>
                                        </p:attrNameLst>
                                      </p:cBhvr>
                                      <p:tavLst>
                                        <p:tav tm="0">
                                          <p:val>
                                            <p:strVal val="ppt_y"/>
                                          </p:val>
                                        </p:tav>
                                        <p:tav tm="100000">
                                          <p:val>
                                            <p:strVal val="ppt_y"/>
                                          </p:val>
                                        </p:tav>
                                      </p:tavLst>
                                    </p:anim>
                                    <p:set>
                                      <p:cBhvr>
                                        <p:cTn id="220" dur="1" fill="hold">
                                          <p:stCondLst>
                                            <p:cond delay="499"/>
                                          </p:stCondLst>
                                        </p:cTn>
                                        <p:tgtEl>
                                          <p:spTgt spid="70"/>
                                        </p:tgtEl>
                                        <p:attrNameLst>
                                          <p:attrName>style.visibility</p:attrName>
                                        </p:attrNameLst>
                                      </p:cBhvr>
                                      <p:to>
                                        <p:strVal val="hidden"/>
                                      </p:to>
                                    </p:set>
                                  </p:childTnLst>
                                </p:cTn>
                              </p:par>
                            </p:childTnLst>
                          </p:cTn>
                        </p:par>
                        <p:par>
                          <p:cTn id="221" fill="hold">
                            <p:stCondLst>
                              <p:cond delay="1500"/>
                            </p:stCondLst>
                            <p:childTnLst>
                              <p:par>
                                <p:cTn id="222" presetID="53" presetClass="exit" presetSubtype="32" fill="hold" grpId="0" nodeType="afterEffect">
                                  <p:stCondLst>
                                    <p:cond delay="0"/>
                                  </p:stCondLst>
                                  <p:childTnLst>
                                    <p:anim calcmode="lin" valueType="num">
                                      <p:cBhvr>
                                        <p:cTn id="223" dur="500"/>
                                        <p:tgtEl>
                                          <p:spTgt spid="3"/>
                                        </p:tgtEl>
                                        <p:attrNameLst>
                                          <p:attrName>ppt_w</p:attrName>
                                        </p:attrNameLst>
                                      </p:cBhvr>
                                      <p:tavLst>
                                        <p:tav tm="0">
                                          <p:val>
                                            <p:strVal val="ppt_w"/>
                                          </p:val>
                                        </p:tav>
                                        <p:tav tm="100000">
                                          <p:val>
                                            <p:fltVal val="0"/>
                                          </p:val>
                                        </p:tav>
                                      </p:tavLst>
                                    </p:anim>
                                    <p:anim calcmode="lin" valueType="num">
                                      <p:cBhvr>
                                        <p:cTn id="224" dur="500"/>
                                        <p:tgtEl>
                                          <p:spTgt spid="3"/>
                                        </p:tgtEl>
                                        <p:attrNameLst>
                                          <p:attrName>ppt_h</p:attrName>
                                        </p:attrNameLst>
                                      </p:cBhvr>
                                      <p:tavLst>
                                        <p:tav tm="0">
                                          <p:val>
                                            <p:strVal val="ppt_h"/>
                                          </p:val>
                                        </p:tav>
                                        <p:tav tm="100000">
                                          <p:val>
                                            <p:fltVal val="0"/>
                                          </p:val>
                                        </p:tav>
                                      </p:tavLst>
                                    </p:anim>
                                    <p:animEffect transition="out" filter="fade">
                                      <p:cBhvr>
                                        <p:cTn id="225" dur="500"/>
                                        <p:tgtEl>
                                          <p:spTgt spid="3"/>
                                        </p:tgtEl>
                                      </p:cBhvr>
                                    </p:animEffect>
                                    <p:set>
                                      <p:cBhvr>
                                        <p:cTn id="226" dur="1" fill="hold">
                                          <p:stCondLst>
                                            <p:cond delay="499"/>
                                          </p:stCondLst>
                                        </p:cTn>
                                        <p:tgtEl>
                                          <p:spTgt spid="3"/>
                                        </p:tgtEl>
                                        <p:attrNameLst>
                                          <p:attrName>style.visibility</p:attrName>
                                        </p:attrNameLst>
                                      </p:cBhvr>
                                      <p:to>
                                        <p:strVal val="hidden"/>
                                      </p:to>
                                    </p:set>
                                  </p:childTnLst>
                                </p:cTn>
                              </p:par>
                              <p:par>
                                <p:cTn id="227" presetID="2" presetClass="exit" presetSubtype="8" fill="hold" grpId="1" nodeType="withEffect">
                                  <p:stCondLst>
                                    <p:cond delay="0"/>
                                  </p:stCondLst>
                                  <p:childTnLst>
                                    <p:anim calcmode="lin" valueType="num">
                                      <p:cBhvr additive="base">
                                        <p:cTn id="228" dur="500"/>
                                        <p:tgtEl>
                                          <p:spTgt spid="8"/>
                                        </p:tgtEl>
                                        <p:attrNameLst>
                                          <p:attrName>ppt_x</p:attrName>
                                        </p:attrNameLst>
                                      </p:cBhvr>
                                      <p:tavLst>
                                        <p:tav tm="0">
                                          <p:val>
                                            <p:strVal val="ppt_x"/>
                                          </p:val>
                                        </p:tav>
                                        <p:tav tm="100000">
                                          <p:val>
                                            <p:strVal val="0-ppt_w/2"/>
                                          </p:val>
                                        </p:tav>
                                      </p:tavLst>
                                    </p:anim>
                                    <p:anim calcmode="lin" valueType="num">
                                      <p:cBhvr additive="base">
                                        <p:cTn id="229" dur="500"/>
                                        <p:tgtEl>
                                          <p:spTgt spid="8"/>
                                        </p:tgtEl>
                                        <p:attrNameLst>
                                          <p:attrName>ppt_y</p:attrName>
                                        </p:attrNameLst>
                                      </p:cBhvr>
                                      <p:tavLst>
                                        <p:tav tm="0">
                                          <p:val>
                                            <p:strVal val="ppt_y"/>
                                          </p:val>
                                        </p:tav>
                                        <p:tav tm="100000">
                                          <p:val>
                                            <p:strVal val="ppt_y"/>
                                          </p:val>
                                        </p:tav>
                                      </p:tavLst>
                                    </p:anim>
                                    <p:set>
                                      <p:cBhvr>
                                        <p:cTn id="230" dur="1" fill="hold">
                                          <p:stCondLst>
                                            <p:cond delay="499"/>
                                          </p:stCondLst>
                                        </p:cTn>
                                        <p:tgtEl>
                                          <p:spTgt spid="8"/>
                                        </p:tgtEl>
                                        <p:attrNameLst>
                                          <p:attrName>style.visibility</p:attrName>
                                        </p:attrNameLst>
                                      </p:cBhvr>
                                      <p:to>
                                        <p:strVal val="hidden"/>
                                      </p:to>
                                    </p:set>
                                  </p:childTnLst>
                                </p:cTn>
                              </p:par>
                              <p:par>
                                <p:cTn id="231" presetID="2" presetClass="entr" presetSubtype="8" fill="hold" grpId="0" nodeType="withEffect">
                                  <p:stCondLst>
                                    <p:cond delay="0"/>
                                  </p:stCondLst>
                                  <p:childTnLst>
                                    <p:set>
                                      <p:cBhvr>
                                        <p:cTn id="232" dur="1" fill="hold">
                                          <p:stCondLst>
                                            <p:cond delay="0"/>
                                          </p:stCondLst>
                                        </p:cTn>
                                        <p:tgtEl>
                                          <p:spTgt spid="58"/>
                                        </p:tgtEl>
                                        <p:attrNameLst>
                                          <p:attrName>style.visibility</p:attrName>
                                        </p:attrNameLst>
                                      </p:cBhvr>
                                      <p:to>
                                        <p:strVal val="visible"/>
                                      </p:to>
                                    </p:set>
                                    <p:anim calcmode="lin" valueType="num">
                                      <p:cBhvr additive="base">
                                        <p:cTn id="233" dur="500" fill="hold"/>
                                        <p:tgtEl>
                                          <p:spTgt spid="58"/>
                                        </p:tgtEl>
                                        <p:attrNameLst>
                                          <p:attrName>ppt_x</p:attrName>
                                        </p:attrNameLst>
                                      </p:cBhvr>
                                      <p:tavLst>
                                        <p:tav tm="0">
                                          <p:val>
                                            <p:strVal val="0-#ppt_w/2"/>
                                          </p:val>
                                        </p:tav>
                                        <p:tav tm="100000">
                                          <p:val>
                                            <p:strVal val="#ppt_x"/>
                                          </p:val>
                                        </p:tav>
                                      </p:tavLst>
                                    </p:anim>
                                    <p:anim calcmode="lin" valueType="num">
                                      <p:cBhvr additive="base">
                                        <p:cTn id="234" dur="500" fill="hold"/>
                                        <p:tgtEl>
                                          <p:spTgt spid="58"/>
                                        </p:tgtEl>
                                        <p:attrNameLst>
                                          <p:attrName>ppt_y</p:attrName>
                                        </p:attrNameLst>
                                      </p:cBhvr>
                                      <p:tavLst>
                                        <p:tav tm="0">
                                          <p:val>
                                            <p:strVal val="#ppt_y"/>
                                          </p:val>
                                        </p:tav>
                                        <p:tav tm="100000">
                                          <p:val>
                                            <p:strVal val="#ppt_y"/>
                                          </p:val>
                                        </p:tav>
                                      </p:tavLst>
                                    </p:anim>
                                  </p:childTnLst>
                                </p:cTn>
                              </p:par>
                            </p:childTnLst>
                          </p:cTn>
                        </p:par>
                        <p:par>
                          <p:cTn id="235" fill="hold">
                            <p:stCondLst>
                              <p:cond delay="2000"/>
                            </p:stCondLst>
                            <p:childTnLst>
                              <p:par>
                                <p:cTn id="236" presetID="2" presetClass="entr" presetSubtype="8" fill="hold" grpId="0" nodeType="afterEffect">
                                  <p:stCondLst>
                                    <p:cond delay="0"/>
                                  </p:stCondLst>
                                  <p:childTnLst>
                                    <p:set>
                                      <p:cBhvr>
                                        <p:cTn id="237" dur="1" fill="hold">
                                          <p:stCondLst>
                                            <p:cond delay="0"/>
                                          </p:stCondLst>
                                        </p:cTn>
                                        <p:tgtEl>
                                          <p:spTgt spid="65"/>
                                        </p:tgtEl>
                                        <p:attrNameLst>
                                          <p:attrName>style.visibility</p:attrName>
                                        </p:attrNameLst>
                                      </p:cBhvr>
                                      <p:to>
                                        <p:strVal val="visible"/>
                                      </p:to>
                                    </p:set>
                                    <p:anim calcmode="lin" valueType="num">
                                      <p:cBhvr additive="base">
                                        <p:cTn id="238" dur="500" fill="hold"/>
                                        <p:tgtEl>
                                          <p:spTgt spid="65"/>
                                        </p:tgtEl>
                                        <p:attrNameLst>
                                          <p:attrName>ppt_x</p:attrName>
                                        </p:attrNameLst>
                                      </p:cBhvr>
                                      <p:tavLst>
                                        <p:tav tm="0">
                                          <p:val>
                                            <p:strVal val="0-#ppt_w/2"/>
                                          </p:val>
                                        </p:tav>
                                        <p:tav tm="100000">
                                          <p:val>
                                            <p:strVal val="#ppt_x"/>
                                          </p:val>
                                        </p:tav>
                                      </p:tavLst>
                                    </p:anim>
                                    <p:anim calcmode="lin" valueType="num">
                                      <p:cBhvr additive="base">
                                        <p:cTn id="239" dur="500" fill="hold"/>
                                        <p:tgtEl>
                                          <p:spTgt spid="65"/>
                                        </p:tgtEl>
                                        <p:attrNameLst>
                                          <p:attrName>ppt_y</p:attrName>
                                        </p:attrNameLst>
                                      </p:cBhvr>
                                      <p:tavLst>
                                        <p:tav tm="0">
                                          <p:val>
                                            <p:strVal val="#ppt_y"/>
                                          </p:val>
                                        </p:tav>
                                        <p:tav tm="100000">
                                          <p:val>
                                            <p:strVal val="#ppt_y"/>
                                          </p:val>
                                        </p:tav>
                                      </p:tavLst>
                                    </p:anim>
                                  </p:childTnLst>
                                </p:cTn>
                              </p:par>
                            </p:childTnLst>
                          </p:cTn>
                        </p:par>
                        <p:par>
                          <p:cTn id="240" fill="hold">
                            <p:stCondLst>
                              <p:cond delay="2500"/>
                            </p:stCondLst>
                            <p:childTnLst>
                              <p:par>
                                <p:cTn id="241" presetID="22" presetClass="entr" presetSubtype="8" fill="hold" nodeType="afterEffect">
                                  <p:stCondLst>
                                    <p:cond delay="0"/>
                                  </p:stCondLst>
                                  <p:childTnLst>
                                    <p:set>
                                      <p:cBhvr>
                                        <p:cTn id="242" dur="1" fill="hold">
                                          <p:stCondLst>
                                            <p:cond delay="0"/>
                                          </p:stCondLst>
                                        </p:cTn>
                                        <p:tgtEl>
                                          <p:spTgt spid="67"/>
                                        </p:tgtEl>
                                        <p:attrNameLst>
                                          <p:attrName>style.visibility</p:attrName>
                                        </p:attrNameLst>
                                      </p:cBhvr>
                                      <p:to>
                                        <p:strVal val="visible"/>
                                      </p:to>
                                    </p:set>
                                    <p:animEffect transition="in" filter="wipe(left)">
                                      <p:cBhvr>
                                        <p:cTn id="243" dur="500"/>
                                        <p:tgtEl>
                                          <p:spTgt spid="67"/>
                                        </p:tgtEl>
                                      </p:cBhvr>
                                    </p:animEffect>
                                  </p:childTnLst>
                                </p:cTn>
                              </p:par>
                            </p:childTnLst>
                          </p:cTn>
                        </p:par>
                        <p:par>
                          <p:cTn id="244" fill="hold">
                            <p:stCondLst>
                              <p:cond delay="3000"/>
                            </p:stCondLst>
                            <p:childTnLst>
                              <p:par>
                                <p:cTn id="245" presetID="22" presetClass="entr" presetSubtype="8" fill="hold" grpId="0" nodeType="afterEffect">
                                  <p:stCondLst>
                                    <p:cond delay="0"/>
                                  </p:stCondLst>
                                  <p:childTnLst>
                                    <p:set>
                                      <p:cBhvr>
                                        <p:cTn id="246" dur="1" fill="hold">
                                          <p:stCondLst>
                                            <p:cond delay="0"/>
                                          </p:stCondLst>
                                        </p:cTn>
                                        <p:tgtEl>
                                          <p:spTgt spid="64"/>
                                        </p:tgtEl>
                                        <p:attrNameLst>
                                          <p:attrName>style.visibility</p:attrName>
                                        </p:attrNameLst>
                                      </p:cBhvr>
                                      <p:to>
                                        <p:strVal val="visible"/>
                                      </p:to>
                                    </p:set>
                                    <p:animEffect transition="in" filter="wipe(left)">
                                      <p:cBhvr>
                                        <p:cTn id="247" dur="500"/>
                                        <p:tgtEl>
                                          <p:spTgt spid="64"/>
                                        </p:tgtEl>
                                      </p:cBhvr>
                                    </p:animEffect>
                                  </p:childTnLst>
                                </p:cTn>
                              </p:par>
                            </p:childTnLst>
                          </p:cTn>
                        </p:par>
                      </p:childTnLst>
                    </p:cTn>
                  </p:par>
                  <p:par>
                    <p:cTn id="248" fill="hold">
                      <p:stCondLst>
                        <p:cond delay="indefinite"/>
                      </p:stCondLst>
                      <p:childTnLst>
                        <p:par>
                          <p:cTn id="249" fill="hold">
                            <p:stCondLst>
                              <p:cond delay="0"/>
                            </p:stCondLst>
                            <p:childTnLst>
                              <p:par>
                                <p:cTn id="250" presetID="22" presetClass="exit" presetSubtype="2" fill="hold" grpId="1" nodeType="clickEffect">
                                  <p:stCondLst>
                                    <p:cond delay="0"/>
                                  </p:stCondLst>
                                  <p:childTnLst>
                                    <p:animEffect transition="out" filter="wipe(right)">
                                      <p:cBhvr>
                                        <p:cTn id="251" dur="500"/>
                                        <p:tgtEl>
                                          <p:spTgt spid="64"/>
                                        </p:tgtEl>
                                      </p:cBhvr>
                                    </p:animEffect>
                                    <p:set>
                                      <p:cBhvr>
                                        <p:cTn id="252" dur="1" fill="hold">
                                          <p:stCondLst>
                                            <p:cond delay="499"/>
                                          </p:stCondLst>
                                        </p:cTn>
                                        <p:tgtEl>
                                          <p:spTgt spid="64"/>
                                        </p:tgtEl>
                                        <p:attrNameLst>
                                          <p:attrName>style.visibility</p:attrName>
                                        </p:attrNameLst>
                                      </p:cBhvr>
                                      <p:to>
                                        <p:strVal val="hidden"/>
                                      </p:to>
                                    </p:set>
                                  </p:childTnLst>
                                </p:cTn>
                              </p:par>
                            </p:childTnLst>
                          </p:cTn>
                        </p:par>
                        <p:par>
                          <p:cTn id="253" fill="hold">
                            <p:stCondLst>
                              <p:cond delay="500"/>
                            </p:stCondLst>
                            <p:childTnLst>
                              <p:par>
                                <p:cTn id="254" presetID="22" presetClass="exit" presetSubtype="2" fill="hold" nodeType="afterEffect">
                                  <p:stCondLst>
                                    <p:cond delay="0"/>
                                  </p:stCondLst>
                                  <p:childTnLst>
                                    <p:animEffect transition="out" filter="wipe(right)">
                                      <p:cBhvr>
                                        <p:cTn id="255" dur="500"/>
                                        <p:tgtEl>
                                          <p:spTgt spid="67"/>
                                        </p:tgtEl>
                                      </p:cBhvr>
                                    </p:animEffect>
                                    <p:set>
                                      <p:cBhvr>
                                        <p:cTn id="256" dur="1" fill="hold">
                                          <p:stCondLst>
                                            <p:cond delay="499"/>
                                          </p:stCondLst>
                                        </p:cTn>
                                        <p:tgtEl>
                                          <p:spTgt spid="67"/>
                                        </p:tgtEl>
                                        <p:attrNameLst>
                                          <p:attrName>style.visibility</p:attrName>
                                        </p:attrNameLst>
                                      </p:cBhvr>
                                      <p:to>
                                        <p:strVal val="hidden"/>
                                      </p:to>
                                    </p:set>
                                  </p:childTnLst>
                                </p:cTn>
                              </p:par>
                            </p:childTnLst>
                          </p:cTn>
                        </p:par>
                        <p:par>
                          <p:cTn id="257" fill="hold">
                            <p:stCondLst>
                              <p:cond delay="1000"/>
                            </p:stCondLst>
                            <p:childTnLst>
                              <p:par>
                                <p:cTn id="258" presetID="2" presetClass="exit" presetSubtype="8" fill="hold" grpId="1" nodeType="afterEffect">
                                  <p:stCondLst>
                                    <p:cond delay="0"/>
                                  </p:stCondLst>
                                  <p:childTnLst>
                                    <p:anim calcmode="lin" valueType="num">
                                      <p:cBhvr additive="base">
                                        <p:cTn id="259" dur="500"/>
                                        <p:tgtEl>
                                          <p:spTgt spid="65"/>
                                        </p:tgtEl>
                                        <p:attrNameLst>
                                          <p:attrName>ppt_x</p:attrName>
                                        </p:attrNameLst>
                                      </p:cBhvr>
                                      <p:tavLst>
                                        <p:tav tm="0">
                                          <p:val>
                                            <p:strVal val="ppt_x"/>
                                          </p:val>
                                        </p:tav>
                                        <p:tav tm="100000">
                                          <p:val>
                                            <p:strVal val="0-ppt_w/2"/>
                                          </p:val>
                                        </p:tav>
                                      </p:tavLst>
                                    </p:anim>
                                    <p:anim calcmode="lin" valueType="num">
                                      <p:cBhvr additive="base">
                                        <p:cTn id="260" dur="500"/>
                                        <p:tgtEl>
                                          <p:spTgt spid="65"/>
                                        </p:tgtEl>
                                        <p:attrNameLst>
                                          <p:attrName>ppt_y</p:attrName>
                                        </p:attrNameLst>
                                      </p:cBhvr>
                                      <p:tavLst>
                                        <p:tav tm="0">
                                          <p:val>
                                            <p:strVal val="ppt_y"/>
                                          </p:val>
                                        </p:tav>
                                        <p:tav tm="100000">
                                          <p:val>
                                            <p:strVal val="ppt_y"/>
                                          </p:val>
                                        </p:tav>
                                      </p:tavLst>
                                    </p:anim>
                                    <p:set>
                                      <p:cBhvr>
                                        <p:cTn id="261" dur="1" fill="hold">
                                          <p:stCondLst>
                                            <p:cond delay="499"/>
                                          </p:stCondLst>
                                        </p:cTn>
                                        <p:tgtEl>
                                          <p:spTgt spid="65"/>
                                        </p:tgtEl>
                                        <p:attrNameLst>
                                          <p:attrName>style.visibility</p:attrName>
                                        </p:attrNameLst>
                                      </p:cBhvr>
                                      <p:to>
                                        <p:strVal val="hidden"/>
                                      </p:to>
                                    </p:set>
                                  </p:childTnLst>
                                </p:cTn>
                              </p:par>
                            </p:childTnLst>
                          </p:cTn>
                        </p:par>
                        <p:par>
                          <p:cTn id="262" fill="hold">
                            <p:stCondLst>
                              <p:cond delay="1500"/>
                            </p:stCondLst>
                            <p:childTnLst>
                              <p:par>
                                <p:cTn id="263" presetID="2" presetClass="entr" presetSubtype="8" fill="hold" grpId="0" nodeType="afterEffect">
                                  <p:stCondLst>
                                    <p:cond delay="0"/>
                                  </p:stCondLst>
                                  <p:childTnLst>
                                    <p:set>
                                      <p:cBhvr>
                                        <p:cTn id="264" dur="1" fill="hold">
                                          <p:stCondLst>
                                            <p:cond delay="0"/>
                                          </p:stCondLst>
                                        </p:cTn>
                                        <p:tgtEl>
                                          <p:spTgt spid="33"/>
                                        </p:tgtEl>
                                        <p:attrNameLst>
                                          <p:attrName>style.visibility</p:attrName>
                                        </p:attrNameLst>
                                      </p:cBhvr>
                                      <p:to>
                                        <p:strVal val="visible"/>
                                      </p:to>
                                    </p:set>
                                    <p:anim calcmode="lin" valueType="num">
                                      <p:cBhvr additive="base">
                                        <p:cTn id="265" dur="500" fill="hold"/>
                                        <p:tgtEl>
                                          <p:spTgt spid="33"/>
                                        </p:tgtEl>
                                        <p:attrNameLst>
                                          <p:attrName>ppt_x</p:attrName>
                                        </p:attrNameLst>
                                      </p:cBhvr>
                                      <p:tavLst>
                                        <p:tav tm="0">
                                          <p:val>
                                            <p:strVal val="0-#ppt_w/2"/>
                                          </p:val>
                                        </p:tav>
                                        <p:tav tm="100000">
                                          <p:val>
                                            <p:strVal val="#ppt_x"/>
                                          </p:val>
                                        </p:tav>
                                      </p:tavLst>
                                    </p:anim>
                                    <p:anim calcmode="lin" valueType="num">
                                      <p:cBhvr additive="base">
                                        <p:cTn id="266" dur="500" fill="hold"/>
                                        <p:tgtEl>
                                          <p:spTgt spid="33"/>
                                        </p:tgtEl>
                                        <p:attrNameLst>
                                          <p:attrName>ppt_y</p:attrName>
                                        </p:attrNameLst>
                                      </p:cBhvr>
                                      <p:tavLst>
                                        <p:tav tm="0">
                                          <p:val>
                                            <p:strVal val="#ppt_y"/>
                                          </p:val>
                                        </p:tav>
                                        <p:tav tm="100000">
                                          <p:val>
                                            <p:strVal val="#ppt_y"/>
                                          </p:val>
                                        </p:tav>
                                      </p:tavLst>
                                    </p:anim>
                                  </p:childTnLst>
                                </p:cTn>
                              </p:par>
                            </p:childTnLst>
                          </p:cTn>
                        </p:par>
                        <p:par>
                          <p:cTn id="267" fill="hold">
                            <p:stCondLst>
                              <p:cond delay="2000"/>
                            </p:stCondLst>
                            <p:childTnLst>
                              <p:par>
                                <p:cTn id="268" presetID="22" presetClass="entr" presetSubtype="8" fill="hold" nodeType="afterEffect">
                                  <p:stCondLst>
                                    <p:cond delay="0"/>
                                  </p:stCondLst>
                                  <p:childTnLst>
                                    <p:set>
                                      <p:cBhvr>
                                        <p:cTn id="269" dur="1" fill="hold">
                                          <p:stCondLst>
                                            <p:cond delay="0"/>
                                          </p:stCondLst>
                                        </p:cTn>
                                        <p:tgtEl>
                                          <p:spTgt spid="34"/>
                                        </p:tgtEl>
                                        <p:attrNameLst>
                                          <p:attrName>style.visibility</p:attrName>
                                        </p:attrNameLst>
                                      </p:cBhvr>
                                      <p:to>
                                        <p:strVal val="visible"/>
                                      </p:to>
                                    </p:set>
                                    <p:animEffect transition="in" filter="wipe(left)">
                                      <p:cBhvr>
                                        <p:cTn id="270" dur="500"/>
                                        <p:tgtEl>
                                          <p:spTgt spid="34"/>
                                        </p:tgtEl>
                                      </p:cBhvr>
                                    </p:animEffect>
                                  </p:childTnLst>
                                </p:cTn>
                              </p:par>
                            </p:childTnLst>
                          </p:cTn>
                        </p:par>
                        <p:par>
                          <p:cTn id="271" fill="hold">
                            <p:stCondLst>
                              <p:cond delay="2500"/>
                            </p:stCondLst>
                            <p:childTnLst>
                              <p:par>
                                <p:cTn id="272" presetID="22" presetClass="entr" presetSubtype="8" fill="hold" grpId="0" nodeType="afterEffect">
                                  <p:stCondLst>
                                    <p:cond delay="0"/>
                                  </p:stCondLst>
                                  <p:childTnLst>
                                    <p:set>
                                      <p:cBhvr>
                                        <p:cTn id="273" dur="1" fill="hold">
                                          <p:stCondLst>
                                            <p:cond delay="0"/>
                                          </p:stCondLst>
                                        </p:cTn>
                                        <p:tgtEl>
                                          <p:spTgt spid="32"/>
                                        </p:tgtEl>
                                        <p:attrNameLst>
                                          <p:attrName>style.visibility</p:attrName>
                                        </p:attrNameLst>
                                      </p:cBhvr>
                                      <p:to>
                                        <p:strVal val="visible"/>
                                      </p:to>
                                    </p:set>
                                    <p:animEffect transition="in" filter="wipe(left)">
                                      <p:cBhvr>
                                        <p:cTn id="274" dur="500"/>
                                        <p:tgtEl>
                                          <p:spTgt spid="32"/>
                                        </p:tgtEl>
                                      </p:cBhvr>
                                    </p:animEffect>
                                  </p:childTnLst>
                                </p:cTn>
                              </p:par>
                            </p:childTnLst>
                          </p:cTn>
                        </p:par>
                      </p:childTnLst>
                    </p:cTn>
                  </p:par>
                  <p:par>
                    <p:cTn id="275" fill="hold">
                      <p:stCondLst>
                        <p:cond delay="indefinite"/>
                      </p:stCondLst>
                      <p:childTnLst>
                        <p:par>
                          <p:cTn id="276" fill="hold">
                            <p:stCondLst>
                              <p:cond delay="0"/>
                            </p:stCondLst>
                            <p:childTnLst>
                              <p:par>
                                <p:cTn id="277" presetID="22" presetClass="exit" presetSubtype="2" fill="hold" grpId="1" nodeType="clickEffect">
                                  <p:stCondLst>
                                    <p:cond delay="0"/>
                                  </p:stCondLst>
                                  <p:childTnLst>
                                    <p:animEffect transition="out" filter="wipe(right)">
                                      <p:cBhvr>
                                        <p:cTn id="278" dur="500"/>
                                        <p:tgtEl>
                                          <p:spTgt spid="32"/>
                                        </p:tgtEl>
                                      </p:cBhvr>
                                    </p:animEffect>
                                    <p:set>
                                      <p:cBhvr>
                                        <p:cTn id="279" dur="1" fill="hold">
                                          <p:stCondLst>
                                            <p:cond delay="499"/>
                                          </p:stCondLst>
                                        </p:cTn>
                                        <p:tgtEl>
                                          <p:spTgt spid="32"/>
                                        </p:tgtEl>
                                        <p:attrNameLst>
                                          <p:attrName>style.visibility</p:attrName>
                                        </p:attrNameLst>
                                      </p:cBhvr>
                                      <p:to>
                                        <p:strVal val="hidden"/>
                                      </p:to>
                                    </p:set>
                                  </p:childTnLst>
                                </p:cTn>
                              </p:par>
                            </p:childTnLst>
                          </p:cTn>
                        </p:par>
                        <p:par>
                          <p:cTn id="280" fill="hold">
                            <p:stCondLst>
                              <p:cond delay="500"/>
                            </p:stCondLst>
                            <p:childTnLst>
                              <p:par>
                                <p:cTn id="281" presetID="22" presetClass="exit" presetSubtype="2" fill="hold" nodeType="afterEffect">
                                  <p:stCondLst>
                                    <p:cond delay="0"/>
                                  </p:stCondLst>
                                  <p:childTnLst>
                                    <p:animEffect transition="out" filter="wipe(right)">
                                      <p:cBhvr>
                                        <p:cTn id="282" dur="500"/>
                                        <p:tgtEl>
                                          <p:spTgt spid="34"/>
                                        </p:tgtEl>
                                      </p:cBhvr>
                                    </p:animEffect>
                                    <p:set>
                                      <p:cBhvr>
                                        <p:cTn id="283" dur="1" fill="hold">
                                          <p:stCondLst>
                                            <p:cond delay="499"/>
                                          </p:stCondLst>
                                        </p:cTn>
                                        <p:tgtEl>
                                          <p:spTgt spid="34"/>
                                        </p:tgtEl>
                                        <p:attrNameLst>
                                          <p:attrName>style.visibility</p:attrName>
                                        </p:attrNameLst>
                                      </p:cBhvr>
                                      <p:to>
                                        <p:strVal val="hidden"/>
                                      </p:to>
                                    </p:set>
                                  </p:childTnLst>
                                </p:cTn>
                              </p:par>
                            </p:childTnLst>
                          </p:cTn>
                        </p:par>
                        <p:par>
                          <p:cTn id="284" fill="hold">
                            <p:stCondLst>
                              <p:cond delay="1000"/>
                            </p:stCondLst>
                            <p:childTnLst>
                              <p:par>
                                <p:cTn id="285" presetID="2" presetClass="exit" presetSubtype="8" fill="hold" grpId="1" nodeType="afterEffect">
                                  <p:stCondLst>
                                    <p:cond delay="0"/>
                                  </p:stCondLst>
                                  <p:childTnLst>
                                    <p:anim calcmode="lin" valueType="num">
                                      <p:cBhvr additive="base">
                                        <p:cTn id="286" dur="500"/>
                                        <p:tgtEl>
                                          <p:spTgt spid="33"/>
                                        </p:tgtEl>
                                        <p:attrNameLst>
                                          <p:attrName>ppt_x</p:attrName>
                                        </p:attrNameLst>
                                      </p:cBhvr>
                                      <p:tavLst>
                                        <p:tav tm="0">
                                          <p:val>
                                            <p:strVal val="ppt_x"/>
                                          </p:val>
                                        </p:tav>
                                        <p:tav tm="100000">
                                          <p:val>
                                            <p:strVal val="0-ppt_w/2"/>
                                          </p:val>
                                        </p:tav>
                                      </p:tavLst>
                                    </p:anim>
                                    <p:anim calcmode="lin" valueType="num">
                                      <p:cBhvr additive="base">
                                        <p:cTn id="287" dur="500"/>
                                        <p:tgtEl>
                                          <p:spTgt spid="33"/>
                                        </p:tgtEl>
                                        <p:attrNameLst>
                                          <p:attrName>ppt_y</p:attrName>
                                        </p:attrNameLst>
                                      </p:cBhvr>
                                      <p:tavLst>
                                        <p:tav tm="0">
                                          <p:val>
                                            <p:strVal val="ppt_y"/>
                                          </p:val>
                                        </p:tav>
                                        <p:tav tm="100000">
                                          <p:val>
                                            <p:strVal val="ppt_y"/>
                                          </p:val>
                                        </p:tav>
                                      </p:tavLst>
                                    </p:anim>
                                    <p:set>
                                      <p:cBhvr>
                                        <p:cTn id="288" dur="1" fill="hold">
                                          <p:stCondLst>
                                            <p:cond delay="499"/>
                                          </p:stCondLst>
                                        </p:cTn>
                                        <p:tgtEl>
                                          <p:spTgt spid="33"/>
                                        </p:tgtEl>
                                        <p:attrNameLst>
                                          <p:attrName>style.visibility</p:attrName>
                                        </p:attrNameLst>
                                      </p:cBhvr>
                                      <p:to>
                                        <p:strVal val="hidden"/>
                                      </p:to>
                                    </p:set>
                                  </p:childTnLst>
                                </p:cTn>
                              </p:par>
                            </p:childTnLst>
                          </p:cTn>
                        </p:par>
                        <p:par>
                          <p:cTn id="289" fill="hold">
                            <p:stCondLst>
                              <p:cond delay="1500"/>
                            </p:stCondLst>
                            <p:childTnLst>
                              <p:par>
                                <p:cTn id="290" presetID="22" presetClass="entr" presetSubtype="1" fill="hold" grpId="0" nodeType="afterEffect">
                                  <p:stCondLst>
                                    <p:cond delay="0"/>
                                  </p:stCondLst>
                                  <p:childTnLst>
                                    <p:set>
                                      <p:cBhvr>
                                        <p:cTn id="291" dur="1" fill="hold">
                                          <p:stCondLst>
                                            <p:cond delay="0"/>
                                          </p:stCondLst>
                                        </p:cTn>
                                        <p:tgtEl>
                                          <p:spTgt spid="36"/>
                                        </p:tgtEl>
                                        <p:attrNameLst>
                                          <p:attrName>style.visibility</p:attrName>
                                        </p:attrNameLst>
                                      </p:cBhvr>
                                      <p:to>
                                        <p:strVal val="visible"/>
                                      </p:to>
                                    </p:set>
                                    <p:animEffect transition="in" filter="wipe(up)">
                                      <p:cBhvr>
                                        <p:cTn id="292" dur="500"/>
                                        <p:tgtEl>
                                          <p:spTgt spid="36"/>
                                        </p:tgtEl>
                                      </p:cBhvr>
                                    </p:animEffect>
                                  </p:childTnLst>
                                </p:cTn>
                              </p:par>
                            </p:childTnLst>
                          </p:cTn>
                        </p:par>
                        <p:par>
                          <p:cTn id="293" fill="hold">
                            <p:stCondLst>
                              <p:cond delay="2000"/>
                            </p:stCondLst>
                            <p:childTnLst>
                              <p:par>
                                <p:cTn id="294" presetID="22" presetClass="entr" presetSubtype="1" fill="hold" nodeType="afterEffect">
                                  <p:stCondLst>
                                    <p:cond delay="0"/>
                                  </p:stCondLst>
                                  <p:childTnLst>
                                    <p:set>
                                      <p:cBhvr>
                                        <p:cTn id="295" dur="1" fill="hold">
                                          <p:stCondLst>
                                            <p:cond delay="0"/>
                                          </p:stCondLst>
                                        </p:cTn>
                                        <p:tgtEl>
                                          <p:spTgt spid="37"/>
                                        </p:tgtEl>
                                        <p:attrNameLst>
                                          <p:attrName>style.visibility</p:attrName>
                                        </p:attrNameLst>
                                      </p:cBhvr>
                                      <p:to>
                                        <p:strVal val="visible"/>
                                      </p:to>
                                    </p:set>
                                    <p:animEffect transition="in" filter="wipe(up)">
                                      <p:cBhvr>
                                        <p:cTn id="296" dur="500"/>
                                        <p:tgtEl>
                                          <p:spTgt spid="37"/>
                                        </p:tgtEl>
                                      </p:cBhvr>
                                    </p:animEffect>
                                  </p:childTnLst>
                                </p:cTn>
                              </p:par>
                            </p:childTnLst>
                          </p:cTn>
                        </p:par>
                        <p:par>
                          <p:cTn id="297" fill="hold">
                            <p:stCondLst>
                              <p:cond delay="2500"/>
                            </p:stCondLst>
                            <p:childTnLst>
                              <p:par>
                                <p:cTn id="298" presetID="53" presetClass="entr" presetSubtype="16" fill="hold" grpId="0" nodeType="afterEffect">
                                  <p:stCondLst>
                                    <p:cond delay="0"/>
                                  </p:stCondLst>
                                  <p:childTnLst>
                                    <p:set>
                                      <p:cBhvr>
                                        <p:cTn id="299" dur="1" fill="hold">
                                          <p:stCondLst>
                                            <p:cond delay="0"/>
                                          </p:stCondLst>
                                        </p:cTn>
                                        <p:tgtEl>
                                          <p:spTgt spid="35"/>
                                        </p:tgtEl>
                                        <p:attrNameLst>
                                          <p:attrName>style.visibility</p:attrName>
                                        </p:attrNameLst>
                                      </p:cBhvr>
                                      <p:to>
                                        <p:strVal val="visible"/>
                                      </p:to>
                                    </p:set>
                                    <p:anim calcmode="lin" valueType="num">
                                      <p:cBhvr>
                                        <p:cTn id="300" dur="500" fill="hold"/>
                                        <p:tgtEl>
                                          <p:spTgt spid="35"/>
                                        </p:tgtEl>
                                        <p:attrNameLst>
                                          <p:attrName>ppt_w</p:attrName>
                                        </p:attrNameLst>
                                      </p:cBhvr>
                                      <p:tavLst>
                                        <p:tav tm="0">
                                          <p:val>
                                            <p:fltVal val="0"/>
                                          </p:val>
                                        </p:tav>
                                        <p:tav tm="100000">
                                          <p:val>
                                            <p:strVal val="#ppt_w"/>
                                          </p:val>
                                        </p:tav>
                                      </p:tavLst>
                                    </p:anim>
                                    <p:anim calcmode="lin" valueType="num">
                                      <p:cBhvr>
                                        <p:cTn id="301" dur="500" fill="hold"/>
                                        <p:tgtEl>
                                          <p:spTgt spid="35"/>
                                        </p:tgtEl>
                                        <p:attrNameLst>
                                          <p:attrName>ppt_h</p:attrName>
                                        </p:attrNameLst>
                                      </p:cBhvr>
                                      <p:tavLst>
                                        <p:tav tm="0">
                                          <p:val>
                                            <p:fltVal val="0"/>
                                          </p:val>
                                        </p:tav>
                                        <p:tav tm="100000">
                                          <p:val>
                                            <p:strVal val="#ppt_h"/>
                                          </p:val>
                                        </p:tav>
                                      </p:tavLst>
                                    </p:anim>
                                    <p:animEffect transition="in" filter="fade">
                                      <p:cBhvr>
                                        <p:cTn id="302" dur="500"/>
                                        <p:tgtEl>
                                          <p:spTgt spid="35"/>
                                        </p:tgtEl>
                                      </p:cBhvr>
                                    </p:animEffect>
                                  </p:childTnLst>
                                </p:cTn>
                              </p:par>
                            </p:childTnLst>
                          </p:cTn>
                        </p:par>
                      </p:childTnLst>
                    </p:cTn>
                  </p:par>
                  <p:par>
                    <p:cTn id="303" fill="hold">
                      <p:stCondLst>
                        <p:cond delay="indefinite"/>
                      </p:stCondLst>
                      <p:childTnLst>
                        <p:par>
                          <p:cTn id="304" fill="hold">
                            <p:stCondLst>
                              <p:cond delay="0"/>
                            </p:stCondLst>
                            <p:childTnLst>
                              <p:par>
                                <p:cTn id="305" presetID="53" presetClass="exit" presetSubtype="32" fill="hold" grpId="1" nodeType="clickEffect">
                                  <p:stCondLst>
                                    <p:cond delay="0"/>
                                  </p:stCondLst>
                                  <p:childTnLst>
                                    <p:anim calcmode="lin" valueType="num">
                                      <p:cBhvr>
                                        <p:cTn id="306" dur="500"/>
                                        <p:tgtEl>
                                          <p:spTgt spid="35"/>
                                        </p:tgtEl>
                                        <p:attrNameLst>
                                          <p:attrName>ppt_w</p:attrName>
                                        </p:attrNameLst>
                                      </p:cBhvr>
                                      <p:tavLst>
                                        <p:tav tm="0">
                                          <p:val>
                                            <p:strVal val="ppt_w"/>
                                          </p:val>
                                        </p:tav>
                                        <p:tav tm="100000">
                                          <p:val>
                                            <p:fltVal val="0"/>
                                          </p:val>
                                        </p:tav>
                                      </p:tavLst>
                                    </p:anim>
                                    <p:anim calcmode="lin" valueType="num">
                                      <p:cBhvr>
                                        <p:cTn id="307" dur="500"/>
                                        <p:tgtEl>
                                          <p:spTgt spid="35"/>
                                        </p:tgtEl>
                                        <p:attrNameLst>
                                          <p:attrName>ppt_h</p:attrName>
                                        </p:attrNameLst>
                                      </p:cBhvr>
                                      <p:tavLst>
                                        <p:tav tm="0">
                                          <p:val>
                                            <p:strVal val="ppt_h"/>
                                          </p:val>
                                        </p:tav>
                                        <p:tav tm="100000">
                                          <p:val>
                                            <p:fltVal val="0"/>
                                          </p:val>
                                        </p:tav>
                                      </p:tavLst>
                                    </p:anim>
                                    <p:animEffect transition="out" filter="fade">
                                      <p:cBhvr>
                                        <p:cTn id="308" dur="500"/>
                                        <p:tgtEl>
                                          <p:spTgt spid="35"/>
                                        </p:tgtEl>
                                      </p:cBhvr>
                                    </p:animEffect>
                                    <p:set>
                                      <p:cBhvr>
                                        <p:cTn id="309" dur="1" fill="hold">
                                          <p:stCondLst>
                                            <p:cond delay="499"/>
                                          </p:stCondLst>
                                        </p:cTn>
                                        <p:tgtEl>
                                          <p:spTgt spid="35"/>
                                        </p:tgtEl>
                                        <p:attrNameLst>
                                          <p:attrName>style.visibility</p:attrName>
                                        </p:attrNameLst>
                                      </p:cBhvr>
                                      <p:to>
                                        <p:strVal val="hidden"/>
                                      </p:to>
                                    </p:set>
                                  </p:childTnLst>
                                </p:cTn>
                              </p:par>
                            </p:childTnLst>
                          </p:cTn>
                        </p:par>
                        <p:par>
                          <p:cTn id="310" fill="hold">
                            <p:stCondLst>
                              <p:cond delay="500"/>
                            </p:stCondLst>
                            <p:childTnLst>
                              <p:par>
                                <p:cTn id="311" presetID="22" presetClass="exit" presetSubtype="4" fill="hold" nodeType="afterEffect">
                                  <p:stCondLst>
                                    <p:cond delay="0"/>
                                  </p:stCondLst>
                                  <p:childTnLst>
                                    <p:animEffect transition="out" filter="wipe(down)">
                                      <p:cBhvr>
                                        <p:cTn id="312" dur="500"/>
                                        <p:tgtEl>
                                          <p:spTgt spid="37"/>
                                        </p:tgtEl>
                                      </p:cBhvr>
                                    </p:animEffect>
                                    <p:set>
                                      <p:cBhvr>
                                        <p:cTn id="313" dur="1" fill="hold">
                                          <p:stCondLst>
                                            <p:cond delay="499"/>
                                          </p:stCondLst>
                                        </p:cTn>
                                        <p:tgtEl>
                                          <p:spTgt spid="37"/>
                                        </p:tgtEl>
                                        <p:attrNameLst>
                                          <p:attrName>style.visibility</p:attrName>
                                        </p:attrNameLst>
                                      </p:cBhvr>
                                      <p:to>
                                        <p:strVal val="hidden"/>
                                      </p:to>
                                    </p:set>
                                  </p:childTnLst>
                                </p:cTn>
                              </p:par>
                            </p:childTnLst>
                          </p:cTn>
                        </p:par>
                        <p:par>
                          <p:cTn id="314" fill="hold">
                            <p:stCondLst>
                              <p:cond delay="1000"/>
                            </p:stCondLst>
                            <p:childTnLst>
                              <p:par>
                                <p:cTn id="315" presetID="22" presetClass="exit" presetSubtype="4" fill="hold" grpId="1" nodeType="afterEffect">
                                  <p:stCondLst>
                                    <p:cond delay="0"/>
                                  </p:stCondLst>
                                  <p:childTnLst>
                                    <p:animEffect transition="out" filter="wipe(down)">
                                      <p:cBhvr>
                                        <p:cTn id="316" dur="500"/>
                                        <p:tgtEl>
                                          <p:spTgt spid="36"/>
                                        </p:tgtEl>
                                      </p:cBhvr>
                                    </p:animEffect>
                                    <p:set>
                                      <p:cBhvr>
                                        <p:cTn id="317" dur="1" fill="hold">
                                          <p:stCondLst>
                                            <p:cond delay="499"/>
                                          </p:stCondLst>
                                        </p:cTn>
                                        <p:tgtEl>
                                          <p:spTgt spid="36"/>
                                        </p:tgtEl>
                                        <p:attrNameLst>
                                          <p:attrName>style.visibility</p:attrName>
                                        </p:attrNameLst>
                                      </p:cBhvr>
                                      <p:to>
                                        <p:strVal val="hidden"/>
                                      </p:to>
                                    </p:set>
                                  </p:childTnLst>
                                </p:cTn>
                              </p:par>
                            </p:childTnLst>
                          </p:cTn>
                        </p:par>
                        <p:par>
                          <p:cTn id="318" fill="hold">
                            <p:stCondLst>
                              <p:cond delay="1500"/>
                            </p:stCondLst>
                            <p:childTnLst>
                              <p:par>
                                <p:cTn id="319" presetID="22" presetClass="entr" presetSubtype="1" fill="hold" grpId="0" nodeType="afterEffect">
                                  <p:stCondLst>
                                    <p:cond delay="0"/>
                                  </p:stCondLst>
                                  <p:childTnLst>
                                    <p:set>
                                      <p:cBhvr>
                                        <p:cTn id="320" dur="1" fill="hold">
                                          <p:stCondLst>
                                            <p:cond delay="0"/>
                                          </p:stCondLst>
                                        </p:cTn>
                                        <p:tgtEl>
                                          <p:spTgt spid="49"/>
                                        </p:tgtEl>
                                        <p:attrNameLst>
                                          <p:attrName>style.visibility</p:attrName>
                                        </p:attrNameLst>
                                      </p:cBhvr>
                                      <p:to>
                                        <p:strVal val="visible"/>
                                      </p:to>
                                    </p:set>
                                    <p:animEffect transition="in" filter="wipe(up)">
                                      <p:cBhvr>
                                        <p:cTn id="321" dur="500"/>
                                        <p:tgtEl>
                                          <p:spTgt spid="49"/>
                                        </p:tgtEl>
                                      </p:cBhvr>
                                    </p:animEffect>
                                  </p:childTnLst>
                                </p:cTn>
                              </p:par>
                            </p:childTnLst>
                          </p:cTn>
                        </p:par>
                        <p:par>
                          <p:cTn id="322" fill="hold">
                            <p:stCondLst>
                              <p:cond delay="2000"/>
                            </p:stCondLst>
                            <p:childTnLst>
                              <p:par>
                                <p:cTn id="323" presetID="22" presetClass="entr" presetSubtype="1" fill="hold" nodeType="afterEffect">
                                  <p:stCondLst>
                                    <p:cond delay="0"/>
                                  </p:stCondLst>
                                  <p:childTnLst>
                                    <p:set>
                                      <p:cBhvr>
                                        <p:cTn id="324" dur="1" fill="hold">
                                          <p:stCondLst>
                                            <p:cond delay="0"/>
                                          </p:stCondLst>
                                        </p:cTn>
                                        <p:tgtEl>
                                          <p:spTgt spid="50"/>
                                        </p:tgtEl>
                                        <p:attrNameLst>
                                          <p:attrName>style.visibility</p:attrName>
                                        </p:attrNameLst>
                                      </p:cBhvr>
                                      <p:to>
                                        <p:strVal val="visible"/>
                                      </p:to>
                                    </p:set>
                                    <p:animEffect transition="in" filter="wipe(up)">
                                      <p:cBhvr>
                                        <p:cTn id="325" dur="500"/>
                                        <p:tgtEl>
                                          <p:spTgt spid="50"/>
                                        </p:tgtEl>
                                      </p:cBhvr>
                                    </p:animEffect>
                                  </p:childTnLst>
                                </p:cTn>
                              </p:par>
                            </p:childTnLst>
                          </p:cTn>
                        </p:par>
                        <p:par>
                          <p:cTn id="326" fill="hold">
                            <p:stCondLst>
                              <p:cond delay="2500"/>
                            </p:stCondLst>
                            <p:childTnLst>
                              <p:par>
                                <p:cTn id="327" presetID="53" presetClass="entr" presetSubtype="16" fill="hold" grpId="0" nodeType="afterEffect">
                                  <p:stCondLst>
                                    <p:cond delay="0"/>
                                  </p:stCondLst>
                                  <p:childTnLst>
                                    <p:set>
                                      <p:cBhvr>
                                        <p:cTn id="328" dur="1" fill="hold">
                                          <p:stCondLst>
                                            <p:cond delay="0"/>
                                          </p:stCondLst>
                                        </p:cTn>
                                        <p:tgtEl>
                                          <p:spTgt spid="48"/>
                                        </p:tgtEl>
                                        <p:attrNameLst>
                                          <p:attrName>style.visibility</p:attrName>
                                        </p:attrNameLst>
                                      </p:cBhvr>
                                      <p:to>
                                        <p:strVal val="visible"/>
                                      </p:to>
                                    </p:set>
                                    <p:anim calcmode="lin" valueType="num">
                                      <p:cBhvr>
                                        <p:cTn id="329" dur="500" fill="hold"/>
                                        <p:tgtEl>
                                          <p:spTgt spid="48"/>
                                        </p:tgtEl>
                                        <p:attrNameLst>
                                          <p:attrName>ppt_w</p:attrName>
                                        </p:attrNameLst>
                                      </p:cBhvr>
                                      <p:tavLst>
                                        <p:tav tm="0">
                                          <p:val>
                                            <p:fltVal val="0"/>
                                          </p:val>
                                        </p:tav>
                                        <p:tav tm="100000">
                                          <p:val>
                                            <p:strVal val="#ppt_w"/>
                                          </p:val>
                                        </p:tav>
                                      </p:tavLst>
                                    </p:anim>
                                    <p:anim calcmode="lin" valueType="num">
                                      <p:cBhvr>
                                        <p:cTn id="330" dur="500" fill="hold"/>
                                        <p:tgtEl>
                                          <p:spTgt spid="48"/>
                                        </p:tgtEl>
                                        <p:attrNameLst>
                                          <p:attrName>ppt_h</p:attrName>
                                        </p:attrNameLst>
                                      </p:cBhvr>
                                      <p:tavLst>
                                        <p:tav tm="0">
                                          <p:val>
                                            <p:fltVal val="0"/>
                                          </p:val>
                                        </p:tav>
                                        <p:tav tm="100000">
                                          <p:val>
                                            <p:strVal val="#ppt_h"/>
                                          </p:val>
                                        </p:tav>
                                      </p:tavLst>
                                    </p:anim>
                                    <p:animEffect transition="in" filter="fade">
                                      <p:cBhvr>
                                        <p:cTn id="331" dur="500"/>
                                        <p:tgtEl>
                                          <p:spTgt spid="48"/>
                                        </p:tgtEl>
                                      </p:cBhvr>
                                    </p:animEffect>
                                  </p:childTnLst>
                                </p:cTn>
                              </p:par>
                            </p:childTnLst>
                          </p:cTn>
                        </p:par>
                      </p:childTnLst>
                    </p:cTn>
                  </p:par>
                  <p:par>
                    <p:cTn id="332" fill="hold">
                      <p:stCondLst>
                        <p:cond delay="indefinite"/>
                      </p:stCondLst>
                      <p:childTnLst>
                        <p:par>
                          <p:cTn id="333" fill="hold">
                            <p:stCondLst>
                              <p:cond delay="0"/>
                            </p:stCondLst>
                            <p:childTnLst>
                              <p:par>
                                <p:cTn id="334" presetID="53" presetClass="exit" presetSubtype="32" fill="hold" grpId="1" nodeType="clickEffect">
                                  <p:stCondLst>
                                    <p:cond delay="0"/>
                                  </p:stCondLst>
                                  <p:childTnLst>
                                    <p:anim calcmode="lin" valueType="num">
                                      <p:cBhvr>
                                        <p:cTn id="335" dur="500"/>
                                        <p:tgtEl>
                                          <p:spTgt spid="48"/>
                                        </p:tgtEl>
                                        <p:attrNameLst>
                                          <p:attrName>ppt_w</p:attrName>
                                        </p:attrNameLst>
                                      </p:cBhvr>
                                      <p:tavLst>
                                        <p:tav tm="0">
                                          <p:val>
                                            <p:strVal val="ppt_w"/>
                                          </p:val>
                                        </p:tav>
                                        <p:tav tm="100000">
                                          <p:val>
                                            <p:fltVal val="0"/>
                                          </p:val>
                                        </p:tav>
                                      </p:tavLst>
                                    </p:anim>
                                    <p:anim calcmode="lin" valueType="num">
                                      <p:cBhvr>
                                        <p:cTn id="336" dur="500"/>
                                        <p:tgtEl>
                                          <p:spTgt spid="48"/>
                                        </p:tgtEl>
                                        <p:attrNameLst>
                                          <p:attrName>ppt_h</p:attrName>
                                        </p:attrNameLst>
                                      </p:cBhvr>
                                      <p:tavLst>
                                        <p:tav tm="0">
                                          <p:val>
                                            <p:strVal val="ppt_h"/>
                                          </p:val>
                                        </p:tav>
                                        <p:tav tm="100000">
                                          <p:val>
                                            <p:fltVal val="0"/>
                                          </p:val>
                                        </p:tav>
                                      </p:tavLst>
                                    </p:anim>
                                    <p:animEffect transition="out" filter="fade">
                                      <p:cBhvr>
                                        <p:cTn id="337" dur="500"/>
                                        <p:tgtEl>
                                          <p:spTgt spid="48"/>
                                        </p:tgtEl>
                                      </p:cBhvr>
                                    </p:animEffect>
                                    <p:set>
                                      <p:cBhvr>
                                        <p:cTn id="338" dur="1" fill="hold">
                                          <p:stCondLst>
                                            <p:cond delay="499"/>
                                          </p:stCondLst>
                                        </p:cTn>
                                        <p:tgtEl>
                                          <p:spTgt spid="48"/>
                                        </p:tgtEl>
                                        <p:attrNameLst>
                                          <p:attrName>style.visibility</p:attrName>
                                        </p:attrNameLst>
                                      </p:cBhvr>
                                      <p:to>
                                        <p:strVal val="hidden"/>
                                      </p:to>
                                    </p:set>
                                  </p:childTnLst>
                                </p:cTn>
                              </p:par>
                            </p:childTnLst>
                          </p:cTn>
                        </p:par>
                        <p:par>
                          <p:cTn id="339" fill="hold">
                            <p:stCondLst>
                              <p:cond delay="500"/>
                            </p:stCondLst>
                            <p:childTnLst>
                              <p:par>
                                <p:cTn id="340" presetID="22" presetClass="exit" presetSubtype="4" fill="hold" nodeType="afterEffect">
                                  <p:stCondLst>
                                    <p:cond delay="0"/>
                                  </p:stCondLst>
                                  <p:childTnLst>
                                    <p:animEffect transition="out" filter="wipe(down)">
                                      <p:cBhvr>
                                        <p:cTn id="341" dur="500"/>
                                        <p:tgtEl>
                                          <p:spTgt spid="50"/>
                                        </p:tgtEl>
                                      </p:cBhvr>
                                    </p:animEffect>
                                    <p:set>
                                      <p:cBhvr>
                                        <p:cTn id="342" dur="1" fill="hold">
                                          <p:stCondLst>
                                            <p:cond delay="499"/>
                                          </p:stCondLst>
                                        </p:cTn>
                                        <p:tgtEl>
                                          <p:spTgt spid="50"/>
                                        </p:tgtEl>
                                        <p:attrNameLst>
                                          <p:attrName>style.visibility</p:attrName>
                                        </p:attrNameLst>
                                      </p:cBhvr>
                                      <p:to>
                                        <p:strVal val="hidden"/>
                                      </p:to>
                                    </p:set>
                                  </p:childTnLst>
                                </p:cTn>
                              </p:par>
                            </p:childTnLst>
                          </p:cTn>
                        </p:par>
                        <p:par>
                          <p:cTn id="343" fill="hold">
                            <p:stCondLst>
                              <p:cond delay="1000"/>
                            </p:stCondLst>
                            <p:childTnLst>
                              <p:par>
                                <p:cTn id="344" presetID="22" presetClass="exit" presetSubtype="4" fill="hold" grpId="1" nodeType="afterEffect">
                                  <p:stCondLst>
                                    <p:cond delay="0"/>
                                  </p:stCondLst>
                                  <p:childTnLst>
                                    <p:animEffect transition="out" filter="wipe(down)">
                                      <p:cBhvr>
                                        <p:cTn id="345" dur="500"/>
                                        <p:tgtEl>
                                          <p:spTgt spid="49"/>
                                        </p:tgtEl>
                                      </p:cBhvr>
                                    </p:animEffect>
                                    <p:set>
                                      <p:cBhvr>
                                        <p:cTn id="346" dur="1" fill="hold">
                                          <p:stCondLst>
                                            <p:cond delay="499"/>
                                          </p:stCondLst>
                                        </p:cTn>
                                        <p:tgtEl>
                                          <p:spTgt spid="4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P spid="8" grpId="1" animBg="1"/>
      <p:bldP spid="9" grpId="0" animBg="1"/>
      <p:bldP spid="9" grpId="1" animBg="1"/>
      <p:bldP spid="9" grpId="2" animBg="1"/>
      <p:bldP spid="10" grpId="0" animBg="1"/>
      <p:bldP spid="10" grpId="1" animBg="1"/>
      <p:bldP spid="26" grpId="0" animBg="1"/>
      <p:bldP spid="26" grpId="1" animBg="1"/>
      <p:bldP spid="28" grpId="0" animBg="1"/>
      <p:bldP spid="28" grpId="1" animBg="1"/>
      <p:bldP spid="16" grpId="0" animBg="1"/>
      <p:bldP spid="16" grpId="1" animBg="1"/>
      <p:bldP spid="17" grpId="0" animBg="1"/>
      <p:bldP spid="17" grpId="1" animBg="1"/>
      <p:bldP spid="29" grpId="0" animBg="1"/>
      <p:bldP spid="29" grpId="1" animBg="1"/>
      <p:bldP spid="31" grpId="0" animBg="1"/>
      <p:bldP spid="31" grpId="1" animBg="1"/>
      <p:bldP spid="59" grpId="0" animBg="1"/>
      <p:bldP spid="59" grpId="1" animBg="1"/>
      <p:bldP spid="60" grpId="0" animBg="1"/>
      <p:bldP spid="60" grpId="1" animBg="1"/>
      <p:bldP spid="61" grpId="0" animBg="1"/>
      <p:bldP spid="61" grpId="1" animBg="1"/>
      <p:bldP spid="69" grpId="0" animBg="1"/>
      <p:bldP spid="69" grpId="1" animBg="1"/>
      <p:bldP spid="70" grpId="0" animBg="1"/>
      <p:bldP spid="70" grpId="1" animBg="1"/>
      <p:bldP spid="32" grpId="0" animBg="1"/>
      <p:bldP spid="32" grpId="1" animBg="1"/>
      <p:bldP spid="33" grpId="0" animBg="1"/>
      <p:bldP spid="33" grpId="1" animBg="1"/>
      <p:bldP spid="35" grpId="0" animBg="1"/>
      <p:bldP spid="35" grpId="1" animBg="1"/>
      <p:bldP spid="36" grpId="0" animBg="1"/>
      <p:bldP spid="36" grpId="1" animBg="1"/>
      <p:bldP spid="48" grpId="0" animBg="1"/>
      <p:bldP spid="48" grpId="1" animBg="1"/>
      <p:bldP spid="49" grpId="0" animBg="1"/>
      <p:bldP spid="49" grpId="1" animBg="1"/>
      <p:bldP spid="58" grpId="0" animBg="1"/>
      <p:bldP spid="64" grpId="0" animBg="1"/>
      <p:bldP spid="64" grpId="1" animBg="1"/>
      <p:bldP spid="65" grpId="0" animBg="1"/>
      <p:bldP spid="65"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FE4F311C-EB90-46F0-A6F6-C6D58124BC61}"/>
              </a:ext>
            </a:extLst>
          </p:cNvPr>
          <p:cNvPicPr>
            <a:picLocks noChangeAspect="1"/>
          </p:cNvPicPr>
          <p:nvPr/>
        </p:nvPicPr>
        <p:blipFill>
          <a:blip r:embed="rId2"/>
          <a:stretch>
            <a:fillRect/>
          </a:stretch>
        </p:blipFill>
        <p:spPr>
          <a:xfrm>
            <a:off x="3803238" y="1219308"/>
            <a:ext cx="8321042" cy="5493128"/>
          </a:xfrm>
          <a:prstGeom prst="rect">
            <a:avLst/>
          </a:prstGeom>
        </p:spPr>
      </p:pic>
      <p:sp>
        <p:nvSpPr>
          <p:cNvPr id="3" name="TextBox 2">
            <a:extLst>
              <a:ext uri="{FF2B5EF4-FFF2-40B4-BE49-F238E27FC236}">
                <a16:creationId xmlns:a16="http://schemas.microsoft.com/office/drawing/2014/main" id="{B2C33CF0-ED5A-4F56-88CD-BC8A261839F2}"/>
              </a:ext>
            </a:extLst>
          </p:cNvPr>
          <p:cNvSpPr txBox="1"/>
          <p:nvPr/>
        </p:nvSpPr>
        <p:spPr>
          <a:xfrm>
            <a:off x="190501" y="123825"/>
            <a:ext cx="3788375" cy="400110"/>
          </a:xfrm>
          <a:prstGeom prst="rect">
            <a:avLst/>
          </a:prstGeom>
          <a:solidFill>
            <a:schemeClr val="bg1"/>
          </a:solidFill>
          <a:effectLst>
            <a:glow rad="101600">
              <a:schemeClr val="accent6">
                <a:satMod val="175000"/>
                <a:alpha val="40000"/>
              </a:schemeClr>
            </a:glow>
            <a:softEdge rad="31750"/>
          </a:effectLst>
        </p:spPr>
        <p:txBody>
          <a:bodyPr wrap="square" rtlCol="0">
            <a:spAutoFit/>
          </a:bodyPr>
          <a:lstStyle/>
          <a:p>
            <a:pPr algn="ctr"/>
            <a:r>
              <a:rPr lang="en-CA" sz="2000" dirty="0"/>
              <a:t>The Backstage: </a:t>
            </a:r>
            <a:r>
              <a:rPr lang="en-CA" sz="2000" b="1" dirty="0"/>
              <a:t>A Quick Overview</a:t>
            </a:r>
            <a:endParaRPr lang="en-GB" sz="2000" b="1" dirty="0"/>
          </a:p>
        </p:txBody>
      </p:sp>
      <p:sp>
        <p:nvSpPr>
          <p:cNvPr id="4" name="TextBox 3">
            <a:extLst>
              <a:ext uri="{FF2B5EF4-FFF2-40B4-BE49-F238E27FC236}">
                <a16:creationId xmlns:a16="http://schemas.microsoft.com/office/drawing/2014/main" id="{8F2DBD42-3443-4C44-9D31-59BF8EA91221}"/>
              </a:ext>
            </a:extLst>
          </p:cNvPr>
          <p:cNvSpPr txBox="1"/>
          <p:nvPr/>
        </p:nvSpPr>
        <p:spPr>
          <a:xfrm>
            <a:off x="4587207" y="523935"/>
            <a:ext cx="2456144" cy="369332"/>
          </a:xfrm>
          <a:prstGeom prst="rect">
            <a:avLst/>
          </a:prstGeom>
          <a:solidFill>
            <a:schemeClr val="accent4">
              <a:lumMod val="20000"/>
              <a:lumOff val="80000"/>
            </a:schemeClr>
          </a:solidFill>
          <a:ln w="19050">
            <a:solidFill>
              <a:schemeClr val="accent2"/>
            </a:solidFill>
          </a:ln>
        </p:spPr>
        <p:txBody>
          <a:bodyPr wrap="square" rtlCol="0">
            <a:spAutoFit/>
          </a:bodyPr>
          <a:lstStyle/>
          <a:p>
            <a:r>
              <a:rPr lang="en-CA" dirty="0"/>
              <a:t>Click on the </a:t>
            </a:r>
            <a:r>
              <a:rPr lang="en-CA" b="1" dirty="0"/>
              <a:t>File</a:t>
            </a:r>
            <a:r>
              <a:rPr lang="en-CA" dirty="0"/>
              <a:t> tab ...</a:t>
            </a:r>
            <a:endParaRPr lang="en-GB" dirty="0"/>
          </a:p>
        </p:txBody>
      </p:sp>
      <p:cxnSp>
        <p:nvCxnSpPr>
          <p:cNvPr id="5" name="Straight Arrow Connector 4">
            <a:extLst>
              <a:ext uri="{FF2B5EF4-FFF2-40B4-BE49-F238E27FC236}">
                <a16:creationId xmlns:a16="http://schemas.microsoft.com/office/drawing/2014/main" id="{CEC360A5-40A5-425A-9115-0A0730600A5E}"/>
              </a:ext>
            </a:extLst>
          </p:cNvPr>
          <p:cNvCxnSpPr>
            <a:cxnSpLocks/>
            <a:stCxn id="4" idx="2"/>
            <a:endCxn id="9" idx="3"/>
          </p:cNvCxnSpPr>
          <p:nvPr/>
        </p:nvCxnSpPr>
        <p:spPr>
          <a:xfrm flipH="1">
            <a:off x="4228033" y="893267"/>
            <a:ext cx="1587246" cy="719222"/>
          </a:xfrm>
          <a:prstGeom prst="straightConnector1">
            <a:avLst/>
          </a:prstGeom>
          <a:ln w="19050">
            <a:gradFill flip="none" rotWithShape="1">
              <a:gsLst>
                <a:gs pos="0">
                  <a:schemeClr val="accent2"/>
                </a:gs>
                <a:gs pos="33000">
                  <a:srgbClr val="F4552A"/>
                </a:gs>
                <a:gs pos="64000">
                  <a:srgbClr val="F84426"/>
                </a:gs>
                <a:gs pos="100000">
                  <a:srgbClr val="FF0000"/>
                </a:gs>
              </a:gsLst>
              <a:lin ang="5400000" scaled="1"/>
              <a:tileRect/>
            </a:gradFill>
            <a:tailEnd type="triangle"/>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DDC34465-A4F8-4A32-902C-3AA09DC0125D}"/>
              </a:ext>
            </a:extLst>
          </p:cNvPr>
          <p:cNvSpPr/>
          <p:nvPr/>
        </p:nvSpPr>
        <p:spPr>
          <a:xfrm>
            <a:off x="3823569" y="1527726"/>
            <a:ext cx="404464" cy="169526"/>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Slide Number Placeholder 2">
            <a:extLst>
              <a:ext uri="{FF2B5EF4-FFF2-40B4-BE49-F238E27FC236}">
                <a16:creationId xmlns:a16="http://schemas.microsoft.com/office/drawing/2014/main" id="{D88BB860-3D06-4E9E-902F-5117562FB049}"/>
              </a:ext>
            </a:extLst>
          </p:cNvPr>
          <p:cNvSpPr txBox="1">
            <a:spLocks/>
          </p:cNvSpPr>
          <p:nvPr/>
        </p:nvSpPr>
        <p:spPr>
          <a:xfrm>
            <a:off x="0" y="6601812"/>
            <a:ext cx="697761" cy="239326"/>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tx1"/>
                </a:solidFill>
              </a:rPr>
              <a:t>Slide </a:t>
            </a:r>
            <a:fld id="{C662AB10-2557-4585-9AB3-331B34F2A8FA}" type="slidenum">
              <a:rPr lang="en-GB" smtClean="0">
                <a:solidFill>
                  <a:schemeClr val="tx1"/>
                </a:solidFill>
              </a:rPr>
              <a:pPr/>
              <a:t>8</a:t>
            </a:fld>
            <a:endParaRPr lang="en-GB" dirty="0">
              <a:solidFill>
                <a:schemeClr val="tx1"/>
              </a:solidFill>
            </a:endParaRPr>
          </a:p>
        </p:txBody>
      </p:sp>
    </p:spTree>
    <p:extLst>
      <p:ext uri="{BB962C8B-B14F-4D97-AF65-F5344CB8AC3E}">
        <p14:creationId xmlns:p14="http://schemas.microsoft.com/office/powerpoint/2010/main" val="1203189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up)">
                                      <p:cBhvr>
                                        <p:cTn id="12" dur="500"/>
                                        <p:tgtEl>
                                          <p:spTgt spid="5"/>
                                        </p:tgtEl>
                                      </p:cBhvr>
                                    </p:animEffect>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p:cTn id="16" dur="500" fill="hold"/>
                                        <p:tgtEl>
                                          <p:spTgt spid="9"/>
                                        </p:tgtEl>
                                        <p:attrNameLst>
                                          <p:attrName>ppt_w</p:attrName>
                                        </p:attrNameLst>
                                      </p:cBhvr>
                                      <p:tavLst>
                                        <p:tav tm="0">
                                          <p:val>
                                            <p:fltVal val="0"/>
                                          </p:val>
                                        </p:tav>
                                        <p:tav tm="100000">
                                          <p:val>
                                            <p:strVal val="#ppt_w"/>
                                          </p:val>
                                        </p:tav>
                                      </p:tavLst>
                                    </p:anim>
                                    <p:anim calcmode="lin" valueType="num">
                                      <p:cBhvr>
                                        <p:cTn id="17" dur="500" fill="hold"/>
                                        <p:tgtEl>
                                          <p:spTgt spid="9"/>
                                        </p:tgtEl>
                                        <p:attrNameLst>
                                          <p:attrName>ppt_h</p:attrName>
                                        </p:attrNameLst>
                                      </p:cBhvr>
                                      <p:tavLst>
                                        <p:tav tm="0">
                                          <p:val>
                                            <p:fltVal val="0"/>
                                          </p:val>
                                        </p:tav>
                                        <p:tav tm="100000">
                                          <p:val>
                                            <p:strVal val="#ppt_h"/>
                                          </p:val>
                                        </p:tav>
                                      </p:tavLst>
                                    </p:anim>
                                    <p:animEffect transition="in" filter="fade">
                                      <p:cBhvr>
                                        <p:cTn id="18" dur="500"/>
                                        <p:tgtEl>
                                          <p:spTgt spid="9"/>
                                        </p:tgtEl>
                                      </p:cBhvr>
                                    </p:animEffect>
                                  </p:childTnLst>
                                </p:cTn>
                              </p:par>
                            </p:childTnLst>
                          </p:cTn>
                        </p:par>
                        <p:par>
                          <p:cTn id="19" fill="hold">
                            <p:stCondLst>
                              <p:cond delay="1500"/>
                            </p:stCondLst>
                            <p:childTnLst>
                              <p:par>
                                <p:cTn id="20" presetID="26" presetClass="emph" presetSubtype="0" fill="hold" grpId="1" nodeType="afterEffect">
                                  <p:stCondLst>
                                    <p:cond delay="0"/>
                                  </p:stCondLst>
                                  <p:childTnLst>
                                    <p:animEffect transition="out" filter="fade">
                                      <p:cBhvr>
                                        <p:cTn id="21" dur="500" tmFilter="0, 0; .2, .5; .8, .5; 1, 0"/>
                                        <p:tgtEl>
                                          <p:spTgt spid="9"/>
                                        </p:tgtEl>
                                      </p:cBhvr>
                                    </p:animEffect>
                                    <p:animScale>
                                      <p:cBhvr>
                                        <p:cTn id="22" dur="250" autoRev="1" fill="hold"/>
                                        <p:tgtEl>
                                          <p:spTgt spid="9"/>
                                        </p:tgtEl>
                                      </p:cBhvr>
                                      <p:by x="105000" y="105000"/>
                                    </p:animScale>
                                  </p:childTnLst>
                                </p:cTn>
                              </p:par>
                            </p:childTnLst>
                          </p:cTn>
                        </p:par>
                      </p:childTnLst>
                    </p:cTn>
                  </p:par>
                  <p:par>
                    <p:cTn id="23" fill="hold">
                      <p:stCondLst>
                        <p:cond delay="indefinite"/>
                      </p:stCondLst>
                      <p:childTnLst>
                        <p:par>
                          <p:cTn id="24" fill="hold">
                            <p:stCondLst>
                              <p:cond delay="0"/>
                            </p:stCondLst>
                            <p:childTnLst>
                              <p:par>
                                <p:cTn id="25" presetID="53" presetClass="exit" presetSubtype="32" fill="hold" grpId="2" nodeType="clickEffect">
                                  <p:stCondLst>
                                    <p:cond delay="0"/>
                                  </p:stCondLst>
                                  <p:childTnLst>
                                    <p:anim calcmode="lin" valueType="num">
                                      <p:cBhvr>
                                        <p:cTn id="26" dur="500"/>
                                        <p:tgtEl>
                                          <p:spTgt spid="9"/>
                                        </p:tgtEl>
                                        <p:attrNameLst>
                                          <p:attrName>ppt_w</p:attrName>
                                        </p:attrNameLst>
                                      </p:cBhvr>
                                      <p:tavLst>
                                        <p:tav tm="0">
                                          <p:val>
                                            <p:strVal val="ppt_w"/>
                                          </p:val>
                                        </p:tav>
                                        <p:tav tm="100000">
                                          <p:val>
                                            <p:fltVal val="0"/>
                                          </p:val>
                                        </p:tav>
                                      </p:tavLst>
                                    </p:anim>
                                    <p:anim calcmode="lin" valueType="num">
                                      <p:cBhvr>
                                        <p:cTn id="27" dur="500"/>
                                        <p:tgtEl>
                                          <p:spTgt spid="9"/>
                                        </p:tgtEl>
                                        <p:attrNameLst>
                                          <p:attrName>ppt_h</p:attrName>
                                        </p:attrNameLst>
                                      </p:cBhvr>
                                      <p:tavLst>
                                        <p:tav tm="0">
                                          <p:val>
                                            <p:strVal val="ppt_h"/>
                                          </p:val>
                                        </p:tav>
                                        <p:tav tm="100000">
                                          <p:val>
                                            <p:fltVal val="0"/>
                                          </p:val>
                                        </p:tav>
                                      </p:tavLst>
                                    </p:anim>
                                    <p:animEffect transition="out" filter="fade">
                                      <p:cBhvr>
                                        <p:cTn id="28" dur="500"/>
                                        <p:tgtEl>
                                          <p:spTgt spid="9"/>
                                        </p:tgtEl>
                                      </p:cBhvr>
                                    </p:animEffect>
                                    <p:set>
                                      <p:cBhvr>
                                        <p:cTn id="29" dur="1" fill="hold">
                                          <p:stCondLst>
                                            <p:cond delay="499"/>
                                          </p:stCondLst>
                                        </p:cTn>
                                        <p:tgtEl>
                                          <p:spTgt spid="9"/>
                                        </p:tgtEl>
                                        <p:attrNameLst>
                                          <p:attrName>style.visibility</p:attrName>
                                        </p:attrNameLst>
                                      </p:cBhvr>
                                      <p:to>
                                        <p:strVal val="hidden"/>
                                      </p:to>
                                    </p:set>
                                  </p:childTnLst>
                                </p:cTn>
                              </p:par>
                            </p:childTnLst>
                          </p:cTn>
                        </p:par>
                        <p:par>
                          <p:cTn id="30" fill="hold">
                            <p:stCondLst>
                              <p:cond delay="500"/>
                            </p:stCondLst>
                            <p:childTnLst>
                              <p:par>
                                <p:cTn id="31" presetID="22" presetClass="exit" presetSubtype="4" fill="hold" nodeType="afterEffect">
                                  <p:stCondLst>
                                    <p:cond delay="0"/>
                                  </p:stCondLst>
                                  <p:childTnLst>
                                    <p:animEffect transition="out" filter="wipe(down)">
                                      <p:cBhvr>
                                        <p:cTn id="32" dur="500"/>
                                        <p:tgtEl>
                                          <p:spTgt spid="5"/>
                                        </p:tgtEl>
                                      </p:cBhvr>
                                    </p:animEffect>
                                    <p:set>
                                      <p:cBhvr>
                                        <p:cTn id="33" dur="1" fill="hold">
                                          <p:stCondLst>
                                            <p:cond delay="499"/>
                                          </p:stCondLst>
                                        </p:cTn>
                                        <p:tgtEl>
                                          <p:spTgt spid="5"/>
                                        </p:tgtEl>
                                        <p:attrNameLst>
                                          <p:attrName>style.visibility</p:attrName>
                                        </p:attrNameLst>
                                      </p:cBhvr>
                                      <p:to>
                                        <p:strVal val="hidden"/>
                                      </p:to>
                                    </p:set>
                                  </p:childTnLst>
                                </p:cTn>
                              </p:par>
                            </p:childTnLst>
                          </p:cTn>
                        </p:par>
                        <p:par>
                          <p:cTn id="34" fill="hold">
                            <p:stCondLst>
                              <p:cond delay="1000"/>
                            </p:stCondLst>
                            <p:childTnLst>
                              <p:par>
                                <p:cTn id="35" presetID="2" presetClass="exit" presetSubtype="1" fill="hold" grpId="1" nodeType="afterEffect">
                                  <p:stCondLst>
                                    <p:cond delay="0"/>
                                  </p:stCondLst>
                                  <p:childTnLst>
                                    <p:anim calcmode="lin" valueType="num">
                                      <p:cBhvr additive="base">
                                        <p:cTn id="36" dur="500"/>
                                        <p:tgtEl>
                                          <p:spTgt spid="4"/>
                                        </p:tgtEl>
                                        <p:attrNameLst>
                                          <p:attrName>ppt_x</p:attrName>
                                        </p:attrNameLst>
                                      </p:cBhvr>
                                      <p:tavLst>
                                        <p:tav tm="0">
                                          <p:val>
                                            <p:strVal val="ppt_x"/>
                                          </p:val>
                                        </p:tav>
                                        <p:tav tm="100000">
                                          <p:val>
                                            <p:strVal val="ppt_x"/>
                                          </p:val>
                                        </p:tav>
                                      </p:tavLst>
                                    </p:anim>
                                    <p:anim calcmode="lin" valueType="num">
                                      <p:cBhvr additive="base">
                                        <p:cTn id="37" dur="500"/>
                                        <p:tgtEl>
                                          <p:spTgt spid="4"/>
                                        </p:tgtEl>
                                        <p:attrNameLst>
                                          <p:attrName>ppt_y</p:attrName>
                                        </p:attrNameLst>
                                      </p:cBhvr>
                                      <p:tavLst>
                                        <p:tav tm="0">
                                          <p:val>
                                            <p:strVal val="ppt_y"/>
                                          </p:val>
                                        </p:tav>
                                        <p:tav tm="100000">
                                          <p:val>
                                            <p:strVal val="0-ppt_h/2"/>
                                          </p:val>
                                        </p:tav>
                                      </p:tavLst>
                                    </p:anim>
                                    <p:set>
                                      <p:cBhvr>
                                        <p:cTn id="38"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9" grpId="0" animBg="1"/>
      <p:bldP spid="9" grpId="1" animBg="1"/>
      <p:bldP spid="9" grpId="2"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B72C527-E77A-4E1A-BB1E-3145ECF5E209}"/>
              </a:ext>
            </a:extLst>
          </p:cNvPr>
          <p:cNvPicPr>
            <a:picLocks noChangeAspect="1"/>
          </p:cNvPicPr>
          <p:nvPr/>
        </p:nvPicPr>
        <p:blipFill>
          <a:blip r:embed="rId2"/>
          <a:stretch>
            <a:fillRect/>
          </a:stretch>
        </p:blipFill>
        <p:spPr>
          <a:xfrm>
            <a:off x="3735690" y="1170040"/>
            <a:ext cx="8405294" cy="5548746"/>
          </a:xfrm>
          <a:prstGeom prst="rect">
            <a:avLst/>
          </a:prstGeom>
          <a:ln w="12700">
            <a:solidFill>
              <a:schemeClr val="bg1">
                <a:lumMod val="50000"/>
              </a:schemeClr>
            </a:solidFill>
          </a:ln>
        </p:spPr>
      </p:pic>
      <p:sp>
        <p:nvSpPr>
          <p:cNvPr id="3" name="TextBox 2">
            <a:extLst>
              <a:ext uri="{FF2B5EF4-FFF2-40B4-BE49-F238E27FC236}">
                <a16:creationId xmlns:a16="http://schemas.microsoft.com/office/drawing/2014/main" id="{B2C33CF0-ED5A-4F56-88CD-BC8A261839F2}"/>
              </a:ext>
            </a:extLst>
          </p:cNvPr>
          <p:cNvSpPr txBox="1"/>
          <p:nvPr/>
        </p:nvSpPr>
        <p:spPr>
          <a:xfrm>
            <a:off x="190501" y="123825"/>
            <a:ext cx="4513304" cy="400110"/>
          </a:xfrm>
          <a:prstGeom prst="rect">
            <a:avLst/>
          </a:prstGeom>
          <a:solidFill>
            <a:schemeClr val="bg1"/>
          </a:solidFill>
          <a:effectLst>
            <a:glow rad="101600">
              <a:schemeClr val="accent6">
                <a:satMod val="175000"/>
                <a:alpha val="40000"/>
              </a:schemeClr>
            </a:glow>
            <a:softEdge rad="31750"/>
          </a:effectLst>
        </p:spPr>
        <p:txBody>
          <a:bodyPr wrap="square" rtlCol="0">
            <a:spAutoFit/>
          </a:bodyPr>
          <a:lstStyle/>
          <a:p>
            <a:pPr algn="ctr"/>
            <a:r>
              <a:rPr lang="en-CA" sz="2000" dirty="0"/>
              <a:t>The Backstage: A Quick Overview - </a:t>
            </a:r>
            <a:r>
              <a:rPr lang="en-CA" sz="2000" b="1" dirty="0"/>
              <a:t>Info</a:t>
            </a:r>
            <a:endParaRPr lang="en-GB" sz="2000" b="1" dirty="0"/>
          </a:p>
        </p:txBody>
      </p:sp>
      <p:sp>
        <p:nvSpPr>
          <p:cNvPr id="4" name="TextBox 3">
            <a:extLst>
              <a:ext uri="{FF2B5EF4-FFF2-40B4-BE49-F238E27FC236}">
                <a16:creationId xmlns:a16="http://schemas.microsoft.com/office/drawing/2014/main" id="{8F2DBD42-3443-4C44-9D31-59BF8EA91221}"/>
              </a:ext>
            </a:extLst>
          </p:cNvPr>
          <p:cNvSpPr txBox="1"/>
          <p:nvPr/>
        </p:nvSpPr>
        <p:spPr>
          <a:xfrm>
            <a:off x="5527007" y="333726"/>
            <a:ext cx="5581260" cy="400110"/>
          </a:xfrm>
          <a:prstGeom prst="rect">
            <a:avLst/>
          </a:prstGeom>
          <a:solidFill>
            <a:schemeClr val="accent4">
              <a:lumMod val="20000"/>
              <a:lumOff val="80000"/>
            </a:schemeClr>
          </a:solidFill>
          <a:ln w="19050">
            <a:solidFill>
              <a:schemeClr val="accent2"/>
            </a:solidFill>
          </a:ln>
        </p:spPr>
        <p:txBody>
          <a:bodyPr wrap="square" rtlCol="0">
            <a:spAutoFit/>
          </a:bodyPr>
          <a:lstStyle/>
          <a:p>
            <a:r>
              <a:rPr lang="en-CA" sz="2000" dirty="0"/>
              <a:t>Select the </a:t>
            </a:r>
            <a:r>
              <a:rPr lang="en-CA" sz="2000" b="1" dirty="0"/>
              <a:t>Info</a:t>
            </a:r>
            <a:r>
              <a:rPr lang="en-CA" sz="2000" dirty="0"/>
              <a:t> tab.    The </a:t>
            </a:r>
            <a:r>
              <a:rPr lang="en-CA" sz="2000" b="1" dirty="0"/>
              <a:t>Home</a:t>
            </a:r>
            <a:r>
              <a:rPr lang="en-CA" sz="2000" dirty="0"/>
              <a:t> tab is the default.</a:t>
            </a:r>
            <a:endParaRPr lang="en-GB" sz="2000" dirty="0"/>
          </a:p>
        </p:txBody>
      </p:sp>
      <p:cxnSp>
        <p:nvCxnSpPr>
          <p:cNvPr id="5" name="Straight Arrow Connector 4">
            <a:extLst>
              <a:ext uri="{FF2B5EF4-FFF2-40B4-BE49-F238E27FC236}">
                <a16:creationId xmlns:a16="http://schemas.microsoft.com/office/drawing/2014/main" id="{CEC360A5-40A5-425A-9115-0A0730600A5E}"/>
              </a:ext>
            </a:extLst>
          </p:cNvPr>
          <p:cNvCxnSpPr>
            <a:cxnSpLocks/>
            <a:stCxn id="4" idx="2"/>
            <a:endCxn id="9" idx="0"/>
          </p:cNvCxnSpPr>
          <p:nvPr/>
        </p:nvCxnSpPr>
        <p:spPr>
          <a:xfrm flipH="1">
            <a:off x="4295162" y="733836"/>
            <a:ext cx="4022475" cy="2157634"/>
          </a:xfrm>
          <a:prstGeom prst="straightConnector1">
            <a:avLst/>
          </a:prstGeom>
          <a:ln w="19050">
            <a:gradFill flip="none" rotWithShape="1">
              <a:gsLst>
                <a:gs pos="0">
                  <a:schemeClr val="accent2"/>
                </a:gs>
                <a:gs pos="33000">
                  <a:srgbClr val="F4552A"/>
                </a:gs>
                <a:gs pos="64000">
                  <a:srgbClr val="F84426"/>
                </a:gs>
                <a:gs pos="100000">
                  <a:srgbClr val="FF0000"/>
                </a:gs>
              </a:gsLst>
              <a:lin ang="5400000" scaled="1"/>
              <a:tileRect/>
            </a:gradFill>
            <a:tailEnd type="triangle"/>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DDC34465-A4F8-4A32-902C-3AA09DC0125D}"/>
              </a:ext>
            </a:extLst>
          </p:cNvPr>
          <p:cNvSpPr/>
          <p:nvPr/>
        </p:nvSpPr>
        <p:spPr>
          <a:xfrm>
            <a:off x="3760629" y="2891470"/>
            <a:ext cx="1069066" cy="271286"/>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extBox 11">
            <a:extLst>
              <a:ext uri="{FF2B5EF4-FFF2-40B4-BE49-F238E27FC236}">
                <a16:creationId xmlns:a16="http://schemas.microsoft.com/office/drawing/2014/main" id="{9AEC97C3-311C-45D3-808B-8C648DE8D805}"/>
              </a:ext>
            </a:extLst>
          </p:cNvPr>
          <p:cNvSpPr txBox="1"/>
          <p:nvPr/>
        </p:nvSpPr>
        <p:spPr>
          <a:xfrm>
            <a:off x="204732" y="708265"/>
            <a:ext cx="2990243" cy="400110"/>
          </a:xfrm>
          <a:prstGeom prst="rect">
            <a:avLst/>
          </a:prstGeom>
          <a:solidFill>
            <a:schemeClr val="accent4">
              <a:lumMod val="20000"/>
              <a:lumOff val="80000"/>
            </a:schemeClr>
          </a:solidFill>
          <a:ln w="19050">
            <a:solidFill>
              <a:schemeClr val="accent2"/>
            </a:solidFill>
          </a:ln>
        </p:spPr>
        <p:txBody>
          <a:bodyPr wrap="square" rtlCol="0">
            <a:spAutoFit/>
          </a:bodyPr>
          <a:lstStyle/>
          <a:p>
            <a:r>
              <a:rPr lang="en-CA" sz="2000" dirty="0"/>
              <a:t>… to display the </a:t>
            </a:r>
            <a:r>
              <a:rPr lang="en-CA" sz="2000" b="1" dirty="0"/>
              <a:t>Backstage</a:t>
            </a:r>
            <a:endParaRPr lang="en-GB" sz="2000" b="1" dirty="0"/>
          </a:p>
        </p:txBody>
      </p:sp>
      <p:sp>
        <p:nvSpPr>
          <p:cNvPr id="11" name="Slide Number Placeholder 2">
            <a:extLst>
              <a:ext uri="{FF2B5EF4-FFF2-40B4-BE49-F238E27FC236}">
                <a16:creationId xmlns:a16="http://schemas.microsoft.com/office/drawing/2014/main" id="{2A4D7079-E210-4802-BF18-999244D11644}"/>
              </a:ext>
            </a:extLst>
          </p:cNvPr>
          <p:cNvSpPr txBox="1">
            <a:spLocks/>
          </p:cNvSpPr>
          <p:nvPr/>
        </p:nvSpPr>
        <p:spPr>
          <a:xfrm>
            <a:off x="0" y="6601812"/>
            <a:ext cx="697761" cy="239326"/>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tx1"/>
                </a:solidFill>
              </a:rPr>
              <a:t>Slide </a:t>
            </a:r>
            <a:fld id="{C662AB10-2557-4585-9AB3-331B34F2A8FA}" type="slidenum">
              <a:rPr lang="en-GB" smtClean="0">
                <a:solidFill>
                  <a:schemeClr val="tx1"/>
                </a:solidFill>
              </a:rPr>
              <a:pPr/>
              <a:t>9</a:t>
            </a:fld>
            <a:endParaRPr lang="en-GB" dirty="0">
              <a:solidFill>
                <a:schemeClr val="tx1"/>
              </a:solidFill>
            </a:endParaRPr>
          </a:p>
        </p:txBody>
      </p:sp>
    </p:spTree>
    <p:extLst>
      <p:ext uri="{BB962C8B-B14F-4D97-AF65-F5344CB8AC3E}">
        <p14:creationId xmlns:p14="http://schemas.microsoft.com/office/powerpoint/2010/main" val="2365539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0-#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0-#ppt_h/2"/>
                                          </p:val>
                                        </p:tav>
                                        <p:tav tm="100000">
                                          <p:val>
                                            <p:strVal val="#ppt_y"/>
                                          </p:val>
                                        </p:tav>
                                      </p:tavLst>
                                    </p:anim>
                                  </p:childTnLst>
                                </p:cTn>
                              </p:par>
                            </p:childTnLst>
                          </p:cTn>
                        </p:par>
                        <p:par>
                          <p:cTn id="15" fill="hold">
                            <p:stCondLst>
                              <p:cond delay="500"/>
                            </p:stCondLst>
                            <p:childTnLst>
                              <p:par>
                                <p:cTn id="16" presetID="22" presetClass="entr" presetSubtype="1" fill="hold" nodeType="after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up)">
                                      <p:cBhvr>
                                        <p:cTn id="18" dur="500"/>
                                        <p:tgtEl>
                                          <p:spTgt spid="5"/>
                                        </p:tgtEl>
                                      </p:cBhvr>
                                    </p:animEffect>
                                  </p:childTnLst>
                                </p:cTn>
                              </p:par>
                            </p:childTnLst>
                          </p:cTn>
                        </p:par>
                        <p:par>
                          <p:cTn id="19" fill="hold">
                            <p:stCondLst>
                              <p:cond delay="1000"/>
                            </p:stCondLst>
                            <p:childTnLst>
                              <p:par>
                                <p:cTn id="20" presetID="53" presetClass="entr" presetSubtype="16" fill="hold" grpId="0" nodeType="after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p:cTn id="22" dur="500" fill="hold"/>
                                        <p:tgtEl>
                                          <p:spTgt spid="9"/>
                                        </p:tgtEl>
                                        <p:attrNameLst>
                                          <p:attrName>ppt_w</p:attrName>
                                        </p:attrNameLst>
                                      </p:cBhvr>
                                      <p:tavLst>
                                        <p:tav tm="0">
                                          <p:val>
                                            <p:fltVal val="0"/>
                                          </p:val>
                                        </p:tav>
                                        <p:tav tm="100000">
                                          <p:val>
                                            <p:strVal val="#ppt_w"/>
                                          </p:val>
                                        </p:tav>
                                      </p:tavLst>
                                    </p:anim>
                                    <p:anim calcmode="lin" valueType="num">
                                      <p:cBhvr>
                                        <p:cTn id="23" dur="500" fill="hold"/>
                                        <p:tgtEl>
                                          <p:spTgt spid="9"/>
                                        </p:tgtEl>
                                        <p:attrNameLst>
                                          <p:attrName>ppt_h</p:attrName>
                                        </p:attrNameLst>
                                      </p:cBhvr>
                                      <p:tavLst>
                                        <p:tav tm="0">
                                          <p:val>
                                            <p:fltVal val="0"/>
                                          </p:val>
                                        </p:tav>
                                        <p:tav tm="100000">
                                          <p:val>
                                            <p:strVal val="#ppt_h"/>
                                          </p:val>
                                        </p:tav>
                                      </p:tavLst>
                                    </p:anim>
                                    <p:animEffect transition="in" filter="fade">
                                      <p:cBhvr>
                                        <p:cTn id="24" dur="500"/>
                                        <p:tgtEl>
                                          <p:spTgt spid="9"/>
                                        </p:tgtEl>
                                      </p:cBhvr>
                                    </p:animEffect>
                                  </p:childTnLst>
                                </p:cTn>
                              </p:par>
                            </p:childTnLst>
                          </p:cTn>
                        </p:par>
                        <p:par>
                          <p:cTn id="25" fill="hold">
                            <p:stCondLst>
                              <p:cond delay="1500"/>
                            </p:stCondLst>
                            <p:childTnLst>
                              <p:par>
                                <p:cTn id="26" presetID="26" presetClass="emph" presetSubtype="0" fill="hold" grpId="1" nodeType="afterEffect">
                                  <p:stCondLst>
                                    <p:cond delay="0"/>
                                  </p:stCondLst>
                                  <p:childTnLst>
                                    <p:animEffect transition="out" filter="fade">
                                      <p:cBhvr>
                                        <p:cTn id="27" dur="500" tmFilter="0, 0; .2, .5; .8, .5; 1, 0"/>
                                        <p:tgtEl>
                                          <p:spTgt spid="9"/>
                                        </p:tgtEl>
                                      </p:cBhvr>
                                    </p:animEffect>
                                    <p:animScale>
                                      <p:cBhvr>
                                        <p:cTn id="28" dur="250" autoRev="1" fill="hold"/>
                                        <p:tgtEl>
                                          <p:spTgt spid="9"/>
                                        </p:tgtEl>
                                      </p:cBhvr>
                                      <p:by x="105000" y="105000"/>
                                    </p:animScale>
                                  </p:childTnLst>
                                </p:cTn>
                              </p:par>
                            </p:childTnLst>
                          </p:cTn>
                        </p:par>
                      </p:childTnLst>
                    </p:cTn>
                  </p:par>
                  <p:par>
                    <p:cTn id="29" fill="hold">
                      <p:stCondLst>
                        <p:cond delay="indefinite"/>
                      </p:stCondLst>
                      <p:childTnLst>
                        <p:par>
                          <p:cTn id="30" fill="hold">
                            <p:stCondLst>
                              <p:cond delay="0"/>
                            </p:stCondLst>
                            <p:childTnLst>
                              <p:par>
                                <p:cTn id="31" presetID="53" presetClass="exit" presetSubtype="32" fill="hold" grpId="2" nodeType="clickEffect">
                                  <p:stCondLst>
                                    <p:cond delay="0"/>
                                  </p:stCondLst>
                                  <p:childTnLst>
                                    <p:anim calcmode="lin" valueType="num">
                                      <p:cBhvr>
                                        <p:cTn id="32" dur="500"/>
                                        <p:tgtEl>
                                          <p:spTgt spid="9"/>
                                        </p:tgtEl>
                                        <p:attrNameLst>
                                          <p:attrName>ppt_w</p:attrName>
                                        </p:attrNameLst>
                                      </p:cBhvr>
                                      <p:tavLst>
                                        <p:tav tm="0">
                                          <p:val>
                                            <p:strVal val="ppt_w"/>
                                          </p:val>
                                        </p:tav>
                                        <p:tav tm="100000">
                                          <p:val>
                                            <p:fltVal val="0"/>
                                          </p:val>
                                        </p:tav>
                                      </p:tavLst>
                                    </p:anim>
                                    <p:anim calcmode="lin" valueType="num">
                                      <p:cBhvr>
                                        <p:cTn id="33" dur="500"/>
                                        <p:tgtEl>
                                          <p:spTgt spid="9"/>
                                        </p:tgtEl>
                                        <p:attrNameLst>
                                          <p:attrName>ppt_h</p:attrName>
                                        </p:attrNameLst>
                                      </p:cBhvr>
                                      <p:tavLst>
                                        <p:tav tm="0">
                                          <p:val>
                                            <p:strVal val="ppt_h"/>
                                          </p:val>
                                        </p:tav>
                                        <p:tav tm="100000">
                                          <p:val>
                                            <p:fltVal val="0"/>
                                          </p:val>
                                        </p:tav>
                                      </p:tavLst>
                                    </p:anim>
                                    <p:animEffect transition="out" filter="fade">
                                      <p:cBhvr>
                                        <p:cTn id="34" dur="500"/>
                                        <p:tgtEl>
                                          <p:spTgt spid="9"/>
                                        </p:tgtEl>
                                      </p:cBhvr>
                                    </p:animEffect>
                                    <p:set>
                                      <p:cBhvr>
                                        <p:cTn id="35" dur="1" fill="hold">
                                          <p:stCondLst>
                                            <p:cond delay="499"/>
                                          </p:stCondLst>
                                        </p:cTn>
                                        <p:tgtEl>
                                          <p:spTgt spid="9"/>
                                        </p:tgtEl>
                                        <p:attrNameLst>
                                          <p:attrName>style.visibility</p:attrName>
                                        </p:attrNameLst>
                                      </p:cBhvr>
                                      <p:to>
                                        <p:strVal val="hidden"/>
                                      </p:to>
                                    </p:set>
                                  </p:childTnLst>
                                </p:cTn>
                              </p:par>
                            </p:childTnLst>
                          </p:cTn>
                        </p:par>
                        <p:par>
                          <p:cTn id="36" fill="hold">
                            <p:stCondLst>
                              <p:cond delay="500"/>
                            </p:stCondLst>
                            <p:childTnLst>
                              <p:par>
                                <p:cTn id="37" presetID="22" presetClass="exit" presetSubtype="4" fill="hold" nodeType="afterEffect">
                                  <p:stCondLst>
                                    <p:cond delay="0"/>
                                  </p:stCondLst>
                                  <p:childTnLst>
                                    <p:animEffect transition="out" filter="wipe(down)">
                                      <p:cBhvr>
                                        <p:cTn id="38" dur="500"/>
                                        <p:tgtEl>
                                          <p:spTgt spid="5"/>
                                        </p:tgtEl>
                                      </p:cBhvr>
                                    </p:animEffect>
                                    <p:set>
                                      <p:cBhvr>
                                        <p:cTn id="39" dur="1" fill="hold">
                                          <p:stCondLst>
                                            <p:cond delay="499"/>
                                          </p:stCondLst>
                                        </p:cTn>
                                        <p:tgtEl>
                                          <p:spTgt spid="5"/>
                                        </p:tgtEl>
                                        <p:attrNameLst>
                                          <p:attrName>style.visibility</p:attrName>
                                        </p:attrNameLst>
                                      </p:cBhvr>
                                      <p:to>
                                        <p:strVal val="hidden"/>
                                      </p:to>
                                    </p:set>
                                  </p:childTnLst>
                                </p:cTn>
                              </p:par>
                            </p:childTnLst>
                          </p:cTn>
                        </p:par>
                        <p:par>
                          <p:cTn id="40" fill="hold">
                            <p:stCondLst>
                              <p:cond delay="1000"/>
                            </p:stCondLst>
                            <p:childTnLst>
                              <p:par>
                                <p:cTn id="41" presetID="2" presetClass="exit" presetSubtype="1" fill="hold" grpId="1" nodeType="afterEffect">
                                  <p:stCondLst>
                                    <p:cond delay="0"/>
                                  </p:stCondLst>
                                  <p:childTnLst>
                                    <p:anim calcmode="lin" valueType="num">
                                      <p:cBhvr additive="base">
                                        <p:cTn id="42" dur="500"/>
                                        <p:tgtEl>
                                          <p:spTgt spid="4"/>
                                        </p:tgtEl>
                                        <p:attrNameLst>
                                          <p:attrName>ppt_x</p:attrName>
                                        </p:attrNameLst>
                                      </p:cBhvr>
                                      <p:tavLst>
                                        <p:tav tm="0">
                                          <p:val>
                                            <p:strVal val="ppt_x"/>
                                          </p:val>
                                        </p:tav>
                                        <p:tav tm="100000">
                                          <p:val>
                                            <p:strVal val="ppt_x"/>
                                          </p:val>
                                        </p:tav>
                                      </p:tavLst>
                                    </p:anim>
                                    <p:anim calcmode="lin" valueType="num">
                                      <p:cBhvr additive="base">
                                        <p:cTn id="43" dur="500"/>
                                        <p:tgtEl>
                                          <p:spTgt spid="4"/>
                                        </p:tgtEl>
                                        <p:attrNameLst>
                                          <p:attrName>ppt_y</p:attrName>
                                        </p:attrNameLst>
                                      </p:cBhvr>
                                      <p:tavLst>
                                        <p:tav tm="0">
                                          <p:val>
                                            <p:strVal val="ppt_y"/>
                                          </p:val>
                                        </p:tav>
                                        <p:tav tm="100000">
                                          <p:val>
                                            <p:strVal val="0-ppt_h/2"/>
                                          </p:val>
                                        </p:tav>
                                      </p:tavLst>
                                    </p:anim>
                                    <p:set>
                                      <p:cBhvr>
                                        <p:cTn id="44" dur="1" fill="hold">
                                          <p:stCondLst>
                                            <p:cond delay="499"/>
                                          </p:stCondLst>
                                        </p:cTn>
                                        <p:tgtEl>
                                          <p:spTgt spid="4"/>
                                        </p:tgtEl>
                                        <p:attrNameLst>
                                          <p:attrName>style.visibility</p:attrName>
                                        </p:attrNameLst>
                                      </p:cBhvr>
                                      <p:to>
                                        <p:strVal val="hidden"/>
                                      </p:to>
                                    </p:set>
                                  </p:childTnLst>
                                </p:cTn>
                              </p:par>
                            </p:childTnLst>
                          </p:cTn>
                        </p:par>
                        <p:par>
                          <p:cTn id="45" fill="hold">
                            <p:stCondLst>
                              <p:cond delay="1500"/>
                            </p:stCondLst>
                            <p:childTnLst>
                              <p:par>
                                <p:cTn id="46" presetID="2" presetClass="exit" presetSubtype="8" fill="hold" grpId="1" nodeType="afterEffect">
                                  <p:stCondLst>
                                    <p:cond delay="0"/>
                                  </p:stCondLst>
                                  <p:childTnLst>
                                    <p:anim calcmode="lin" valueType="num">
                                      <p:cBhvr additive="base">
                                        <p:cTn id="47" dur="500"/>
                                        <p:tgtEl>
                                          <p:spTgt spid="12"/>
                                        </p:tgtEl>
                                        <p:attrNameLst>
                                          <p:attrName>ppt_x</p:attrName>
                                        </p:attrNameLst>
                                      </p:cBhvr>
                                      <p:tavLst>
                                        <p:tav tm="0">
                                          <p:val>
                                            <p:strVal val="ppt_x"/>
                                          </p:val>
                                        </p:tav>
                                        <p:tav tm="100000">
                                          <p:val>
                                            <p:strVal val="0-ppt_w/2"/>
                                          </p:val>
                                        </p:tav>
                                      </p:tavLst>
                                    </p:anim>
                                    <p:anim calcmode="lin" valueType="num">
                                      <p:cBhvr additive="base">
                                        <p:cTn id="48" dur="500"/>
                                        <p:tgtEl>
                                          <p:spTgt spid="12"/>
                                        </p:tgtEl>
                                        <p:attrNameLst>
                                          <p:attrName>ppt_y</p:attrName>
                                        </p:attrNameLst>
                                      </p:cBhvr>
                                      <p:tavLst>
                                        <p:tav tm="0">
                                          <p:val>
                                            <p:strVal val="ppt_y"/>
                                          </p:val>
                                        </p:tav>
                                        <p:tav tm="100000">
                                          <p:val>
                                            <p:strVal val="ppt_y"/>
                                          </p:val>
                                        </p:tav>
                                      </p:tavLst>
                                    </p:anim>
                                    <p:set>
                                      <p:cBhvr>
                                        <p:cTn id="49"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9" grpId="0" animBg="1"/>
      <p:bldP spid="9" grpId="1" animBg="1"/>
      <p:bldP spid="9" grpId="2" animBg="1"/>
      <p:bldP spid="12" grpId="0" animBg="1"/>
      <p:bldP spid="12" grpId="1"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3d6fc04e-7a8e-4eb5-b21f-815b2cabcec1" xsi:nil="true"/>
    <lcf76f155ced4ddcb4097134ff3c332f xmlns="428c9905-0105-41d2-b6b1-7940a0b0482d">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F8C6F0EE4D416448B08A0A9C2309DCF" ma:contentTypeVersion="8" ma:contentTypeDescription="Create a new document." ma:contentTypeScope="" ma:versionID="e25b42b5db4ef2fce0519e33ca23b2c7">
  <xsd:schema xmlns:xsd="http://www.w3.org/2001/XMLSchema" xmlns:xs="http://www.w3.org/2001/XMLSchema" xmlns:p="http://schemas.microsoft.com/office/2006/metadata/properties" xmlns:ns2="428c9905-0105-41d2-b6b1-7940a0b0482d" xmlns:ns3="3d6fc04e-7a8e-4eb5-b21f-815b2cabcec1" targetNamespace="http://schemas.microsoft.com/office/2006/metadata/properties" ma:root="true" ma:fieldsID="d3753595328a70c41c3f4f701ad7ce52" ns2:_="" ns3:_="">
    <xsd:import namespace="428c9905-0105-41d2-b6b1-7940a0b0482d"/>
    <xsd:import namespace="3d6fc04e-7a8e-4eb5-b21f-815b2cabcec1"/>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28c9905-0105-41d2-b6b1-7940a0b0482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86bb179-aa6e-4e86-b8b1-d610b8151f7a"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d6fc04e-7a8e-4eb5-b21f-815b2cabcec1"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4848134b-c5b9-4b55-ad71-f65d02626ae0}" ma:internalName="TaxCatchAll" ma:showField="CatchAllData" ma:web="3d6fc04e-7a8e-4eb5-b21f-815b2cabcec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93C6FAA-DC0E-4041-A19F-B1D518FD344A}">
  <ds:schemaRefs>
    <ds:schemaRef ds:uri="http://schemas.microsoft.com/sharepoint/v3/contenttype/forms"/>
  </ds:schemaRefs>
</ds:datastoreItem>
</file>

<file path=customXml/itemProps2.xml><?xml version="1.0" encoding="utf-8"?>
<ds:datastoreItem xmlns:ds="http://schemas.openxmlformats.org/officeDocument/2006/customXml" ds:itemID="{E4EDA217-EE9D-490A-8829-684325C9596A}">
  <ds:schemaRefs>
    <ds:schemaRef ds:uri="http://schemas.microsoft.com/office/2006/metadata/properties"/>
    <ds:schemaRef ds:uri="http://schemas.microsoft.com/office/infopath/2007/PartnerControls"/>
    <ds:schemaRef ds:uri="3d6fc04e-7a8e-4eb5-b21f-815b2cabcec1"/>
    <ds:schemaRef ds:uri="428c9905-0105-41d2-b6b1-7940a0b0482d"/>
  </ds:schemaRefs>
</ds:datastoreItem>
</file>

<file path=customXml/itemProps3.xml><?xml version="1.0" encoding="utf-8"?>
<ds:datastoreItem xmlns:ds="http://schemas.openxmlformats.org/officeDocument/2006/customXml" ds:itemID="{F24B8407-442F-480C-B0B3-DF86BD33DE9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28c9905-0105-41d2-b6b1-7940a0b0482d"/>
    <ds:schemaRef ds:uri="3d6fc04e-7a8e-4eb5-b21f-815b2cabcec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23693</TotalTime>
  <Words>2974</Words>
  <Application>Microsoft Office PowerPoint</Application>
  <PresentationFormat>Widescreen</PresentationFormat>
  <Paragraphs>367</Paragraphs>
  <Slides>40</Slides>
  <Notes>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40</vt:i4>
      </vt:variant>
    </vt:vector>
  </HeadingPairs>
  <TitlesOfParts>
    <vt:vector size="47" baseType="lpstr">
      <vt:lpstr>Arial</vt:lpstr>
      <vt:lpstr>Calibri</vt:lpstr>
      <vt:lpstr>Calibri Light</vt:lpstr>
      <vt:lpstr>Script MT Bold</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Peter Netterville</dc:creator>
  <cp:lastModifiedBy>help desk</cp:lastModifiedBy>
  <cp:revision>295</cp:revision>
  <dcterms:created xsi:type="dcterms:W3CDTF">2019-09-09T14:50:19Z</dcterms:created>
  <dcterms:modified xsi:type="dcterms:W3CDTF">2026-08-14T15:52:45Z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0x010100DF8C6F0EE4D416448B08A0A9C2309DCF</vt:lpwstr>
  </property>
  <property fmtid="{D5CDD505-2E9C-101B-9397-08002B2CF9AE}" pid="3" name="Order">
    <vt:r8>27200</vt:r8>
  </property>
  <property fmtid="{D5CDD505-2E9C-101B-9397-08002B2CF9AE}" pid="4" name="_ExtendedDescription">
    <vt:lpwstr/>
  </property>
  <property fmtid="{D5CDD505-2E9C-101B-9397-08002B2CF9AE}" pid="5" name="TriggerFlowInfo">
    <vt:lpwstr/>
  </property>
  <property fmtid="{D5CDD505-2E9C-101B-9397-08002B2CF9AE}" pid="6" name="ComplianceAssetId">
    <vt:lpwstr/>
  </property>
</Properties>
</file>