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9"/>
  </p:notesMasterIdLst>
  <p:sldIdLst>
    <p:sldId id="257" r:id="rId5"/>
    <p:sldId id="258" r:id="rId6"/>
    <p:sldId id="259" r:id="rId7"/>
    <p:sldId id="378" r:id="rId8"/>
    <p:sldId id="351" r:id="rId9"/>
    <p:sldId id="440" r:id="rId10"/>
    <p:sldId id="362" r:id="rId11"/>
    <p:sldId id="365" r:id="rId12"/>
    <p:sldId id="367" r:id="rId13"/>
    <p:sldId id="368" r:id="rId14"/>
    <p:sldId id="381" r:id="rId15"/>
    <p:sldId id="352" r:id="rId16"/>
    <p:sldId id="401" r:id="rId17"/>
    <p:sldId id="400" r:id="rId18"/>
    <p:sldId id="402" r:id="rId19"/>
    <p:sldId id="404" r:id="rId20"/>
    <p:sldId id="405" r:id="rId21"/>
    <p:sldId id="406" r:id="rId22"/>
    <p:sldId id="376" r:id="rId23"/>
    <p:sldId id="377" r:id="rId24"/>
    <p:sldId id="403" r:id="rId25"/>
    <p:sldId id="379" r:id="rId26"/>
    <p:sldId id="354" r:id="rId27"/>
    <p:sldId id="437" r:id="rId28"/>
    <p:sldId id="436" r:id="rId29"/>
    <p:sldId id="441" r:id="rId30"/>
    <p:sldId id="407" r:id="rId31"/>
    <p:sldId id="408" r:id="rId32"/>
    <p:sldId id="422" r:id="rId33"/>
    <p:sldId id="442" r:id="rId34"/>
    <p:sldId id="409" r:id="rId35"/>
    <p:sldId id="443" r:id="rId36"/>
    <p:sldId id="411" r:id="rId37"/>
    <p:sldId id="414" r:id="rId38"/>
    <p:sldId id="444" r:id="rId39"/>
    <p:sldId id="423" r:id="rId40"/>
    <p:sldId id="445" r:id="rId41"/>
    <p:sldId id="446" r:id="rId42"/>
    <p:sldId id="447" r:id="rId43"/>
    <p:sldId id="448" r:id="rId44"/>
    <p:sldId id="449" r:id="rId45"/>
    <p:sldId id="350" r:id="rId46"/>
    <p:sldId id="450" r:id="rId47"/>
    <p:sldId id="261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007A37"/>
    <a:srgbClr val="F3A671"/>
    <a:srgbClr val="F8CCAE"/>
    <a:srgbClr val="F5B88F"/>
    <a:srgbClr val="F1F8EC"/>
    <a:srgbClr val="FADDCA"/>
    <a:srgbClr val="E0E0E0"/>
    <a:srgbClr val="F9A119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0" autoAdjust="0"/>
    <p:restoredTop sz="96532" autoAdjust="0"/>
  </p:normalViewPr>
  <p:slideViewPr>
    <p:cSldViewPr snapToGrid="0">
      <p:cViewPr varScale="1">
        <p:scale>
          <a:sx n="115" d="100"/>
          <a:sy n="115" d="100"/>
        </p:scale>
        <p:origin x="60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49856BC8-2DD3-4A6A-A613-1CA4F5B10F36}"/>
    <pc:docChg chg="undo custSel modSld">
      <pc:chgData name="help desk" userId="076106f8-e622-4bba-bf8d-41b4b1aaf204" providerId="ADAL" clId="{49856BC8-2DD3-4A6A-A613-1CA4F5B10F36}" dt="2024-09-27T17:03:38.433" v="259" actId="1036"/>
      <pc:docMkLst>
        <pc:docMk/>
      </pc:docMkLst>
      <pc:sldChg chg="addSp delSp modSp mod delAnim modAnim">
        <pc:chgData name="help desk" userId="076106f8-e622-4bba-bf8d-41b4b1aaf204" providerId="ADAL" clId="{49856BC8-2DD3-4A6A-A613-1CA4F5B10F36}" dt="2024-09-27T17:03:38.433" v="259" actId="1036"/>
        <pc:sldMkLst>
          <pc:docMk/>
          <pc:sldMk cId="3443636487" sldId="259"/>
        </pc:sldMkLst>
        <pc:spChg chg="mod">
          <ac:chgData name="help desk" userId="076106f8-e622-4bba-bf8d-41b4b1aaf204" providerId="ADAL" clId="{49856BC8-2DD3-4A6A-A613-1CA4F5B10F36}" dt="2024-09-27T17:03:38.433" v="259" actId="1036"/>
          <ac:spMkLst>
            <pc:docMk/>
            <pc:sldMk cId="3443636487" sldId="259"/>
            <ac:spMk id="6" creationId="{00000000-0000-0000-0000-000000000000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41" creationId="{C61D610C-6A71-4D5E-B2EB-8EF87079F7AF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42" creationId="{B9353904-C67C-4570-AB4F-193A72C03E7B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43" creationId="{617FDF95-7BE6-4DD7-9B17-47AA0D756D61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59" creationId="{103B8F92-7BF0-466F-9844-B35B1161B425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60" creationId="{91297920-6A81-469E-9C7F-F59ED9D82C92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61" creationId="{52F437B3-27AA-4497-B759-7DBF5E786C83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62" creationId="{8D03FCD4-F251-408C-B147-30431F240D91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63" creationId="{03E17EB8-FC6D-41FD-ADC6-36F61D9F1401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64" creationId="{AD077134-ABA4-43DB-AB37-D36F3F4A38F1}"/>
          </ac:spMkLst>
        </pc:spChg>
        <pc:spChg chg="add mod">
          <ac:chgData name="help desk" userId="076106f8-e622-4bba-bf8d-41b4b1aaf204" providerId="ADAL" clId="{49856BC8-2DD3-4A6A-A613-1CA4F5B10F36}" dt="2024-09-27T17:03:31.066" v="234" actId="1036"/>
          <ac:spMkLst>
            <pc:docMk/>
            <pc:sldMk cId="3443636487" sldId="259"/>
            <ac:spMk id="65" creationId="{52E7C721-473E-4E92-9FB4-B822F1FC383A}"/>
          </ac:spMkLst>
        </pc:s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8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35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38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44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47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50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53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56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68" creationId="{00000000-0000-0000-0000-000000000000}"/>
          </ac:grpSpMkLst>
        </pc:grpChg>
        <pc:grpChg chg="del">
          <ac:chgData name="help desk" userId="076106f8-e622-4bba-bf8d-41b4b1aaf204" providerId="ADAL" clId="{49856BC8-2DD3-4A6A-A613-1CA4F5B10F36}" dt="2024-09-27T17:03:13.572" v="187" actId="478"/>
          <ac:grpSpMkLst>
            <pc:docMk/>
            <pc:sldMk cId="3443636487" sldId="259"/>
            <ac:grpSpMk id="72" creationId="{00000000-0000-0000-0000-000000000000}"/>
          </ac:grpSpMkLst>
        </pc:grpChg>
      </pc:sldChg>
      <pc:sldChg chg="addSp delSp modSp mod addAnim delAnim modAnim">
        <pc:chgData name="help desk" userId="076106f8-e622-4bba-bf8d-41b4b1aaf204" providerId="ADAL" clId="{49856BC8-2DD3-4A6A-A613-1CA4F5B10F36}" dt="2024-09-27T17:02:45.462" v="186"/>
        <pc:sldMkLst>
          <pc:docMk/>
          <pc:sldMk cId="1075878489" sldId="350"/>
        </pc:sldMkLst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20" creationId="{D0807DBD-0785-4584-9CFC-70499D5EB8A8}"/>
          </ac:spMkLst>
        </pc:spChg>
        <pc:spChg chg="mod">
          <ac:chgData name="help desk" userId="076106f8-e622-4bba-bf8d-41b4b1aaf204" providerId="ADAL" clId="{49856BC8-2DD3-4A6A-A613-1CA4F5B10F36}" dt="2024-09-27T16:56:41.418" v="108" actId="21"/>
          <ac:spMkLst>
            <pc:docMk/>
            <pc:sldMk cId="1075878489" sldId="350"/>
            <ac:spMk id="21" creationId="{AD1A4D80-885F-4626-9735-168116BDFEB8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24" creationId="{25605312-1718-43FA-B3CE-DC0901E5068E}"/>
          </ac:spMkLst>
        </pc:spChg>
        <pc:spChg chg="mod">
          <ac:chgData name="help desk" userId="076106f8-e622-4bba-bf8d-41b4b1aaf204" providerId="ADAL" clId="{49856BC8-2DD3-4A6A-A613-1CA4F5B10F36}" dt="2024-09-27T16:57:24.274" v="117" actId="21"/>
          <ac:spMkLst>
            <pc:docMk/>
            <pc:sldMk cId="1075878489" sldId="350"/>
            <ac:spMk id="25" creationId="{85DDFD57-F4EC-44B5-A939-115A0708F3EA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27" creationId="{5881124B-36DE-4CA2-9163-7A6C2EAD100D}"/>
          </ac:spMkLst>
        </pc:spChg>
        <pc:spChg chg="mod">
          <ac:chgData name="help desk" userId="076106f8-e622-4bba-bf8d-41b4b1aaf204" providerId="ADAL" clId="{49856BC8-2DD3-4A6A-A613-1CA4F5B10F36}" dt="2024-09-27T16:57:59.731" v="124" actId="21"/>
          <ac:spMkLst>
            <pc:docMk/>
            <pc:sldMk cId="1075878489" sldId="350"/>
            <ac:spMk id="28" creationId="{AC0AF9DB-A9E4-4D39-9E29-CFFDA1B31322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31" creationId="{96CCC8E5-7980-4399-9ED8-5343BCBE5D21}"/>
          </ac:spMkLst>
        </pc:spChg>
        <pc:spChg chg="mod">
          <ac:chgData name="help desk" userId="076106f8-e622-4bba-bf8d-41b4b1aaf204" providerId="ADAL" clId="{49856BC8-2DD3-4A6A-A613-1CA4F5B10F36}" dt="2024-09-27T16:58:25.135" v="130" actId="21"/>
          <ac:spMkLst>
            <pc:docMk/>
            <pc:sldMk cId="1075878489" sldId="350"/>
            <ac:spMk id="33" creationId="{F0540C50-5A1F-40A8-A2E1-D563377858B7}"/>
          </ac:spMkLst>
        </pc:spChg>
        <pc:spChg chg="add del mod">
          <ac:chgData name="help desk" userId="076106f8-e622-4bba-bf8d-41b4b1aaf204" providerId="ADAL" clId="{49856BC8-2DD3-4A6A-A613-1CA4F5B10F36}" dt="2024-09-27T16:55:27.971" v="60" actId="478"/>
          <ac:spMkLst>
            <pc:docMk/>
            <pc:sldMk cId="1075878489" sldId="350"/>
            <ac:spMk id="35" creationId="{F85412B7-D2AA-4558-B89F-2DE769A9452A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36" creationId="{8EC2E05C-E4B0-4333-B95F-4D4B950184A9}"/>
          </ac:spMkLst>
        </pc:spChg>
        <pc:spChg chg="mod">
          <ac:chgData name="help desk" userId="076106f8-e622-4bba-bf8d-41b4b1aaf204" providerId="ADAL" clId="{49856BC8-2DD3-4A6A-A613-1CA4F5B10F36}" dt="2024-09-27T16:56:15.382" v="102" actId="21"/>
          <ac:spMkLst>
            <pc:docMk/>
            <pc:sldMk cId="1075878489" sldId="350"/>
            <ac:spMk id="37" creationId="{18DF59D1-5377-44A8-9500-F95D07DF65DB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38" creationId="{2AEE5639-D7C5-4FAE-9F47-CC1B38C65FE6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40" creationId="{6F8062E3-AB12-408F-855C-660071762CA0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41" creationId="{F1E3A325-731C-4F33-95D3-1A68237B3BC8}"/>
          </ac:spMkLst>
        </pc:spChg>
        <pc:spChg chg="mod">
          <ac:chgData name="help desk" userId="076106f8-e622-4bba-bf8d-41b4b1aaf204" providerId="ADAL" clId="{49856BC8-2DD3-4A6A-A613-1CA4F5B10F36}" dt="2024-09-27T16:59:13.729" v="143" actId="21"/>
          <ac:spMkLst>
            <pc:docMk/>
            <pc:sldMk cId="1075878489" sldId="350"/>
            <ac:spMk id="42" creationId="{EB4AF264-4146-44CF-9562-9A5686688D89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44" creationId="{97CDDBD0-2DF7-4415-8A48-6734DAE5B74E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45" creationId="{12AD3D1F-86F5-4A07-8A70-663D5274BA52}"/>
          </ac:spMkLst>
        </pc:spChg>
        <pc:spChg chg="mod">
          <ac:chgData name="help desk" userId="076106f8-e622-4bba-bf8d-41b4b1aaf204" providerId="ADAL" clId="{49856BC8-2DD3-4A6A-A613-1CA4F5B10F36}" dt="2024-09-27T16:59:35.477" v="149" actId="21"/>
          <ac:spMkLst>
            <pc:docMk/>
            <pc:sldMk cId="1075878489" sldId="350"/>
            <ac:spMk id="46" creationId="{EE770FA7-8E4B-4F2D-A90D-C98717A8DDAF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47" creationId="{83A42374-79F2-4F84-A9BB-BA0D2CA055D5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49" creationId="{3F9E1175-AC25-446E-96B2-8AF6EE009637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50" creationId="{6F75EB63-448E-447F-8DAD-EC0347B4EC82}"/>
          </ac:spMkLst>
        </pc:spChg>
        <pc:spChg chg="mod">
          <ac:chgData name="help desk" userId="076106f8-e622-4bba-bf8d-41b4b1aaf204" providerId="ADAL" clId="{49856BC8-2DD3-4A6A-A613-1CA4F5B10F36}" dt="2024-09-27T17:00:02.128" v="155" actId="21"/>
          <ac:spMkLst>
            <pc:docMk/>
            <pc:sldMk cId="1075878489" sldId="350"/>
            <ac:spMk id="51" creationId="{F58A1F5B-0691-42ED-9047-DFD466DCD899}"/>
          </ac:spMkLst>
        </pc:spChg>
        <pc:spChg chg="del mod topLvl">
          <ac:chgData name="help desk" userId="076106f8-e622-4bba-bf8d-41b4b1aaf204" providerId="ADAL" clId="{49856BC8-2DD3-4A6A-A613-1CA4F5B10F36}" dt="2024-09-27T16:55:06.563" v="57" actId="478"/>
          <ac:spMkLst>
            <pc:docMk/>
            <pc:sldMk cId="1075878489" sldId="350"/>
            <ac:spMk id="53" creationId="{91BD32AA-0D6B-4BC7-B482-19C63B37109B}"/>
          </ac:spMkLst>
        </pc:spChg>
        <pc:spChg chg="del mod topLvl">
          <ac:chgData name="help desk" userId="076106f8-e622-4bba-bf8d-41b4b1aaf204" providerId="ADAL" clId="{49856BC8-2DD3-4A6A-A613-1CA4F5B10F36}" dt="2024-09-27T16:55:04.237" v="56" actId="21"/>
          <ac:spMkLst>
            <pc:docMk/>
            <pc:sldMk cId="1075878489" sldId="350"/>
            <ac:spMk id="54" creationId="{C4F8DA68-62E5-494A-85A2-DF7275242E63}"/>
          </ac:spMkLst>
        </pc:spChg>
        <pc:spChg chg="mod">
          <ac:chgData name="help desk" userId="076106f8-e622-4bba-bf8d-41b4b1aaf204" providerId="ADAL" clId="{49856BC8-2DD3-4A6A-A613-1CA4F5B10F36}" dt="2024-09-27T16:54:19.649" v="49" actId="255"/>
          <ac:spMkLst>
            <pc:docMk/>
            <pc:sldMk cId="1075878489" sldId="350"/>
            <ac:spMk id="56" creationId="{83C596C8-9E0E-45A9-B5FB-A5948C5C424D}"/>
          </ac:spMkLst>
        </pc:spChg>
        <pc:spChg chg="mod">
          <ac:chgData name="help desk" userId="076106f8-e622-4bba-bf8d-41b4b1aaf204" providerId="ADAL" clId="{49856BC8-2DD3-4A6A-A613-1CA4F5B10F36}" dt="2024-09-27T16:58:50.546" v="137" actId="21"/>
          <ac:spMkLst>
            <pc:docMk/>
            <pc:sldMk cId="1075878489" sldId="350"/>
            <ac:spMk id="57" creationId="{9A025AAF-5DA1-43FD-8E9C-E04C46FB4504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58" creationId="{ABC7F34B-456B-436C-91C0-B7E23635F18D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59" creationId="{209CED67-E462-47E2-A32C-0934E2B25CF8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60" creationId="{ED0DC001-0F8D-441B-BF88-AE520C501907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61" creationId="{66D0DE9B-1A50-447D-BEA5-9DAF84B8C3EF}"/>
          </ac:spMkLst>
        </pc:spChg>
        <pc:spChg chg="add mod">
          <ac:chgData name="help desk" userId="076106f8-e622-4bba-bf8d-41b4b1aaf204" providerId="ADAL" clId="{49856BC8-2DD3-4A6A-A613-1CA4F5B10F36}" dt="2024-09-27T17:01:35.068" v="166" actId="1076"/>
          <ac:spMkLst>
            <pc:docMk/>
            <pc:sldMk cId="1075878489" sldId="350"/>
            <ac:spMk id="62" creationId="{ED861D93-1389-4FD1-8CE2-982363C5E231}"/>
          </ac:spMkLst>
        </pc:spChg>
        <pc:grpChg chg="del mod ord">
          <ac:chgData name="help desk" userId="076106f8-e622-4bba-bf8d-41b4b1aaf204" providerId="ADAL" clId="{49856BC8-2DD3-4A6A-A613-1CA4F5B10F36}" dt="2024-09-27T16:56:43.763" v="109" actId="478"/>
          <ac:grpSpMkLst>
            <pc:docMk/>
            <pc:sldMk cId="1075878489" sldId="350"/>
            <ac:grpSpMk id="19" creationId="{A06CD19B-2626-4A4B-A099-AE1C524BB586}"/>
          </ac:grpSpMkLst>
        </pc:grpChg>
        <pc:grpChg chg="del mod ord">
          <ac:chgData name="help desk" userId="076106f8-e622-4bba-bf8d-41b4b1aaf204" providerId="ADAL" clId="{49856BC8-2DD3-4A6A-A613-1CA4F5B10F36}" dt="2024-09-27T16:57:27.445" v="118" actId="478"/>
          <ac:grpSpMkLst>
            <pc:docMk/>
            <pc:sldMk cId="1075878489" sldId="350"/>
            <ac:grpSpMk id="22" creationId="{CB923ED2-B600-436A-8409-911B82B349C2}"/>
          </ac:grpSpMkLst>
        </pc:grpChg>
        <pc:grpChg chg="del mod ord">
          <ac:chgData name="help desk" userId="076106f8-e622-4bba-bf8d-41b4b1aaf204" providerId="ADAL" clId="{49856BC8-2DD3-4A6A-A613-1CA4F5B10F36}" dt="2024-09-27T16:58:02.065" v="125" actId="478"/>
          <ac:grpSpMkLst>
            <pc:docMk/>
            <pc:sldMk cId="1075878489" sldId="350"/>
            <ac:grpSpMk id="26" creationId="{7F4EAB66-CAB3-49B5-A8CA-3CD6A1C45637}"/>
          </ac:grpSpMkLst>
        </pc:grpChg>
        <pc:grpChg chg="del mod ord">
          <ac:chgData name="help desk" userId="076106f8-e622-4bba-bf8d-41b4b1aaf204" providerId="ADAL" clId="{49856BC8-2DD3-4A6A-A613-1CA4F5B10F36}" dt="2024-09-27T16:58:28.223" v="131" actId="478"/>
          <ac:grpSpMkLst>
            <pc:docMk/>
            <pc:sldMk cId="1075878489" sldId="350"/>
            <ac:grpSpMk id="30" creationId="{4AC46887-F74B-48B3-8955-21E20455AF7D}"/>
          </ac:grpSpMkLst>
        </pc:grpChg>
        <pc:grpChg chg="add del mod ord">
          <ac:chgData name="help desk" userId="076106f8-e622-4bba-bf8d-41b4b1aaf204" providerId="ADAL" clId="{49856BC8-2DD3-4A6A-A613-1CA4F5B10F36}" dt="2024-09-27T16:56:17.812" v="103" actId="478"/>
          <ac:grpSpMkLst>
            <pc:docMk/>
            <pc:sldMk cId="1075878489" sldId="350"/>
            <ac:grpSpMk id="34" creationId="{CFBC76FA-F8A9-4DB3-8FEF-01510E5AA099}"/>
          </ac:grpSpMkLst>
        </pc:grpChg>
        <pc:grpChg chg="del mod ord">
          <ac:chgData name="help desk" userId="076106f8-e622-4bba-bf8d-41b4b1aaf204" providerId="ADAL" clId="{49856BC8-2DD3-4A6A-A613-1CA4F5B10F36}" dt="2024-09-27T16:59:15.969" v="144" actId="478"/>
          <ac:grpSpMkLst>
            <pc:docMk/>
            <pc:sldMk cId="1075878489" sldId="350"/>
            <ac:grpSpMk id="39" creationId="{B8228F7E-F6FC-4A49-A754-ADC1BE722A7C}"/>
          </ac:grpSpMkLst>
        </pc:grpChg>
        <pc:grpChg chg="del mod ord">
          <ac:chgData name="help desk" userId="076106f8-e622-4bba-bf8d-41b4b1aaf204" providerId="ADAL" clId="{49856BC8-2DD3-4A6A-A613-1CA4F5B10F36}" dt="2024-09-27T16:59:37.568" v="150" actId="478"/>
          <ac:grpSpMkLst>
            <pc:docMk/>
            <pc:sldMk cId="1075878489" sldId="350"/>
            <ac:grpSpMk id="43" creationId="{FE3F9972-8630-451B-AF2E-2B2F5D584D11}"/>
          </ac:grpSpMkLst>
        </pc:grpChg>
        <pc:grpChg chg="del mod ord">
          <ac:chgData name="help desk" userId="076106f8-e622-4bba-bf8d-41b4b1aaf204" providerId="ADAL" clId="{49856BC8-2DD3-4A6A-A613-1CA4F5B10F36}" dt="2024-09-27T17:00:05.402" v="156" actId="478"/>
          <ac:grpSpMkLst>
            <pc:docMk/>
            <pc:sldMk cId="1075878489" sldId="350"/>
            <ac:grpSpMk id="48" creationId="{9643E0F6-FE56-4FC0-AE54-6BD8D09943A6}"/>
          </ac:grpSpMkLst>
        </pc:grpChg>
        <pc:grpChg chg="del mod ord">
          <ac:chgData name="help desk" userId="076106f8-e622-4bba-bf8d-41b4b1aaf204" providerId="ADAL" clId="{49856BC8-2DD3-4A6A-A613-1CA4F5B10F36}" dt="2024-09-27T16:55:04.237" v="56" actId="21"/>
          <ac:grpSpMkLst>
            <pc:docMk/>
            <pc:sldMk cId="1075878489" sldId="350"/>
            <ac:grpSpMk id="52" creationId="{4FC40D24-4605-40F1-9C57-D164219F439D}"/>
          </ac:grpSpMkLst>
        </pc:grpChg>
        <pc:grpChg chg="del mod ord">
          <ac:chgData name="help desk" userId="076106f8-e622-4bba-bf8d-41b4b1aaf204" providerId="ADAL" clId="{49856BC8-2DD3-4A6A-A613-1CA4F5B10F36}" dt="2024-09-27T16:58:53.247" v="138" actId="478"/>
          <ac:grpSpMkLst>
            <pc:docMk/>
            <pc:sldMk cId="1075878489" sldId="350"/>
            <ac:grpSpMk id="55" creationId="{E6FD146B-86AE-486B-8156-E8E8295935F3}"/>
          </ac:grpSpMkLst>
        </pc:grpChg>
        <pc:picChg chg="mod">
          <ac:chgData name="help desk" userId="076106f8-e622-4bba-bf8d-41b4b1aaf204" providerId="ADAL" clId="{49856BC8-2DD3-4A6A-A613-1CA4F5B10F36}" dt="2024-09-27T16:54:06.929" v="48" actId="1076"/>
          <ac:picMkLst>
            <pc:docMk/>
            <pc:sldMk cId="1075878489" sldId="350"/>
            <ac:picMk id="2" creationId="{00000000-0000-0000-0000-000000000000}"/>
          </ac:picMkLst>
        </pc:picChg>
      </pc:sldChg>
      <pc:sldChg chg="addSp modSp">
        <pc:chgData name="help desk" userId="076106f8-e622-4bba-bf8d-41b4b1aaf204" providerId="ADAL" clId="{49856BC8-2DD3-4A6A-A613-1CA4F5B10F36}" dt="2024-09-27T16:52:39.867" v="6"/>
        <pc:sldMkLst>
          <pc:docMk/>
          <pc:sldMk cId="2318909197" sldId="351"/>
        </pc:sldMkLst>
        <pc:spChg chg="add mod">
          <ac:chgData name="help desk" userId="076106f8-e622-4bba-bf8d-41b4b1aaf204" providerId="ADAL" clId="{49856BC8-2DD3-4A6A-A613-1CA4F5B10F36}" dt="2024-09-27T16:52:39.867" v="6"/>
          <ac:spMkLst>
            <pc:docMk/>
            <pc:sldMk cId="2318909197" sldId="351"/>
            <ac:spMk id="14" creationId="{A907AB48-98DD-4D47-A58D-1CD574BB44D9}"/>
          </ac:spMkLst>
        </pc:spChg>
      </pc:sldChg>
      <pc:sldChg chg="addSp modSp">
        <pc:chgData name="help desk" userId="076106f8-e622-4bba-bf8d-41b4b1aaf204" providerId="ADAL" clId="{49856BC8-2DD3-4A6A-A613-1CA4F5B10F36}" dt="2024-09-27T16:52:52.638" v="13"/>
        <pc:sldMkLst>
          <pc:docMk/>
          <pc:sldMk cId="1808044353" sldId="352"/>
        </pc:sldMkLst>
        <pc:spChg chg="add mod">
          <ac:chgData name="help desk" userId="076106f8-e622-4bba-bf8d-41b4b1aaf204" providerId="ADAL" clId="{49856BC8-2DD3-4A6A-A613-1CA4F5B10F36}" dt="2024-09-27T16:52:52.638" v="13"/>
          <ac:spMkLst>
            <pc:docMk/>
            <pc:sldMk cId="1808044353" sldId="352"/>
            <ac:spMk id="18" creationId="{23B42E7F-2C9E-4E38-B9E5-6A7B881C6394}"/>
          </ac:spMkLst>
        </pc:spChg>
      </pc:sldChg>
      <pc:sldChg chg="addSp modSp">
        <pc:chgData name="help desk" userId="076106f8-e622-4bba-bf8d-41b4b1aaf204" providerId="ADAL" clId="{49856BC8-2DD3-4A6A-A613-1CA4F5B10F36}" dt="2024-09-27T16:53:27.950" v="28"/>
        <pc:sldMkLst>
          <pc:docMk/>
          <pc:sldMk cId="2607175038" sldId="354"/>
        </pc:sldMkLst>
        <pc:spChg chg="add mod">
          <ac:chgData name="help desk" userId="076106f8-e622-4bba-bf8d-41b4b1aaf204" providerId="ADAL" clId="{49856BC8-2DD3-4A6A-A613-1CA4F5B10F36}" dt="2024-09-27T16:53:27.950" v="28"/>
          <ac:spMkLst>
            <pc:docMk/>
            <pc:sldMk cId="2607175038" sldId="354"/>
            <ac:spMk id="14" creationId="{6E09422C-6BFE-4920-A73A-33EB350CE295}"/>
          </ac:spMkLst>
        </pc:spChg>
      </pc:sldChg>
      <pc:sldChg chg="addSp modSp">
        <pc:chgData name="help desk" userId="076106f8-e622-4bba-bf8d-41b4b1aaf204" providerId="ADAL" clId="{49856BC8-2DD3-4A6A-A613-1CA4F5B10F36}" dt="2024-09-27T16:52:43.097" v="8"/>
        <pc:sldMkLst>
          <pc:docMk/>
          <pc:sldMk cId="2909175937" sldId="362"/>
        </pc:sldMkLst>
        <pc:spChg chg="add mod">
          <ac:chgData name="help desk" userId="076106f8-e622-4bba-bf8d-41b4b1aaf204" providerId="ADAL" clId="{49856BC8-2DD3-4A6A-A613-1CA4F5B10F36}" dt="2024-09-27T16:52:43.097" v="8"/>
          <ac:spMkLst>
            <pc:docMk/>
            <pc:sldMk cId="2909175937" sldId="362"/>
            <ac:spMk id="25" creationId="{8737C479-B4EA-444F-8C64-D67345CDB181}"/>
          </ac:spMkLst>
        </pc:spChg>
      </pc:sldChg>
      <pc:sldChg chg="addSp modSp">
        <pc:chgData name="help desk" userId="076106f8-e622-4bba-bf8d-41b4b1aaf204" providerId="ADAL" clId="{49856BC8-2DD3-4A6A-A613-1CA4F5B10F36}" dt="2024-09-27T16:52:44.427" v="9"/>
        <pc:sldMkLst>
          <pc:docMk/>
          <pc:sldMk cId="797617441" sldId="365"/>
        </pc:sldMkLst>
        <pc:spChg chg="add mod">
          <ac:chgData name="help desk" userId="076106f8-e622-4bba-bf8d-41b4b1aaf204" providerId="ADAL" clId="{49856BC8-2DD3-4A6A-A613-1CA4F5B10F36}" dt="2024-09-27T16:52:44.427" v="9"/>
          <ac:spMkLst>
            <pc:docMk/>
            <pc:sldMk cId="797617441" sldId="365"/>
            <ac:spMk id="39" creationId="{190FF320-B026-4568-A5B3-6BD577308B16}"/>
          </ac:spMkLst>
        </pc:spChg>
      </pc:sldChg>
      <pc:sldChg chg="addSp modSp">
        <pc:chgData name="help desk" userId="076106f8-e622-4bba-bf8d-41b4b1aaf204" providerId="ADAL" clId="{49856BC8-2DD3-4A6A-A613-1CA4F5B10F36}" dt="2024-09-27T16:52:46.907" v="10"/>
        <pc:sldMkLst>
          <pc:docMk/>
          <pc:sldMk cId="1699797548" sldId="367"/>
        </pc:sldMkLst>
        <pc:spChg chg="add mod">
          <ac:chgData name="help desk" userId="076106f8-e622-4bba-bf8d-41b4b1aaf204" providerId="ADAL" clId="{49856BC8-2DD3-4A6A-A613-1CA4F5B10F36}" dt="2024-09-27T16:52:46.907" v="10"/>
          <ac:spMkLst>
            <pc:docMk/>
            <pc:sldMk cId="1699797548" sldId="367"/>
            <ac:spMk id="22" creationId="{2D440644-755D-483B-A4AC-6843C9988717}"/>
          </ac:spMkLst>
        </pc:spChg>
      </pc:sldChg>
      <pc:sldChg chg="addSp modSp">
        <pc:chgData name="help desk" userId="076106f8-e622-4bba-bf8d-41b4b1aaf204" providerId="ADAL" clId="{49856BC8-2DD3-4A6A-A613-1CA4F5B10F36}" dt="2024-09-27T16:52:48.421" v="11"/>
        <pc:sldMkLst>
          <pc:docMk/>
          <pc:sldMk cId="3876961948" sldId="368"/>
        </pc:sldMkLst>
        <pc:spChg chg="add mod">
          <ac:chgData name="help desk" userId="076106f8-e622-4bba-bf8d-41b4b1aaf204" providerId="ADAL" clId="{49856BC8-2DD3-4A6A-A613-1CA4F5B10F36}" dt="2024-09-27T16:52:48.421" v="11"/>
          <ac:spMkLst>
            <pc:docMk/>
            <pc:sldMk cId="3876961948" sldId="368"/>
            <ac:spMk id="16" creationId="{72C133BF-B5F7-453D-ADBB-425F833A9522}"/>
          </ac:spMkLst>
        </pc:spChg>
      </pc:sldChg>
      <pc:sldChg chg="addSp modSp">
        <pc:chgData name="help desk" userId="076106f8-e622-4bba-bf8d-41b4b1aaf204" providerId="ADAL" clId="{49856BC8-2DD3-4A6A-A613-1CA4F5B10F36}" dt="2024-09-27T16:53:13.498" v="20"/>
        <pc:sldMkLst>
          <pc:docMk/>
          <pc:sldMk cId="3720093596" sldId="376"/>
        </pc:sldMkLst>
        <pc:spChg chg="add mod">
          <ac:chgData name="help desk" userId="076106f8-e622-4bba-bf8d-41b4b1aaf204" providerId="ADAL" clId="{49856BC8-2DD3-4A6A-A613-1CA4F5B10F36}" dt="2024-09-27T16:53:13.498" v="20"/>
          <ac:spMkLst>
            <pc:docMk/>
            <pc:sldMk cId="3720093596" sldId="376"/>
            <ac:spMk id="15" creationId="{4176B36E-4E7E-4FFE-A237-D6C7987D971B}"/>
          </ac:spMkLst>
        </pc:spChg>
      </pc:sldChg>
      <pc:sldChg chg="addSp modSp mod">
        <pc:chgData name="help desk" userId="076106f8-e622-4bba-bf8d-41b4b1aaf204" providerId="ADAL" clId="{49856BC8-2DD3-4A6A-A613-1CA4F5B10F36}" dt="2024-09-27T16:53:19.742" v="26" actId="1036"/>
        <pc:sldMkLst>
          <pc:docMk/>
          <pc:sldMk cId="1769976531" sldId="377"/>
        </pc:sldMkLst>
        <pc:spChg chg="add mod">
          <ac:chgData name="help desk" userId="076106f8-e622-4bba-bf8d-41b4b1aaf204" providerId="ADAL" clId="{49856BC8-2DD3-4A6A-A613-1CA4F5B10F36}" dt="2024-09-27T16:53:19.742" v="26" actId="1036"/>
          <ac:spMkLst>
            <pc:docMk/>
            <pc:sldMk cId="1769976531" sldId="377"/>
            <ac:spMk id="16" creationId="{A6B938E4-F27A-483E-B7AF-CA10A6F3DA5F}"/>
          </ac:spMkLst>
        </pc:spChg>
      </pc:sldChg>
      <pc:sldChg chg="addSp modSp mod">
        <pc:chgData name="help desk" userId="076106f8-e622-4bba-bf8d-41b4b1aaf204" providerId="ADAL" clId="{49856BC8-2DD3-4A6A-A613-1CA4F5B10F36}" dt="2024-09-27T16:52:30.307" v="5" actId="20577"/>
        <pc:sldMkLst>
          <pc:docMk/>
          <pc:sldMk cId="4058513788" sldId="378"/>
        </pc:sldMkLst>
        <pc:spChg chg="add mod">
          <ac:chgData name="help desk" userId="076106f8-e622-4bba-bf8d-41b4b1aaf204" providerId="ADAL" clId="{49856BC8-2DD3-4A6A-A613-1CA4F5B10F36}" dt="2024-09-27T16:52:30.307" v="5" actId="20577"/>
          <ac:spMkLst>
            <pc:docMk/>
            <pc:sldMk cId="4058513788" sldId="378"/>
            <ac:spMk id="44" creationId="{006BE659-A109-4303-A0EE-557EDEE78EC9}"/>
          </ac:spMkLst>
        </pc:spChg>
      </pc:sldChg>
      <pc:sldChg chg="addSp modSp">
        <pc:chgData name="help desk" userId="076106f8-e622-4bba-bf8d-41b4b1aaf204" providerId="ADAL" clId="{49856BC8-2DD3-4A6A-A613-1CA4F5B10F36}" dt="2024-09-27T16:52:50.248" v="12"/>
        <pc:sldMkLst>
          <pc:docMk/>
          <pc:sldMk cId="644596003" sldId="381"/>
        </pc:sldMkLst>
        <pc:spChg chg="add mod">
          <ac:chgData name="help desk" userId="076106f8-e622-4bba-bf8d-41b4b1aaf204" providerId="ADAL" clId="{49856BC8-2DD3-4A6A-A613-1CA4F5B10F36}" dt="2024-09-27T16:52:50.248" v="12"/>
          <ac:spMkLst>
            <pc:docMk/>
            <pc:sldMk cId="644596003" sldId="381"/>
            <ac:spMk id="28" creationId="{1E357665-BD47-4FEA-B54C-D327E9AD2B13}"/>
          </ac:spMkLst>
        </pc:spChg>
      </pc:sldChg>
      <pc:sldChg chg="addSp modSp">
        <pc:chgData name="help desk" userId="076106f8-e622-4bba-bf8d-41b4b1aaf204" providerId="ADAL" clId="{49856BC8-2DD3-4A6A-A613-1CA4F5B10F36}" dt="2024-09-27T16:52:57.243" v="14"/>
        <pc:sldMkLst>
          <pc:docMk/>
          <pc:sldMk cId="1204165418" sldId="401"/>
        </pc:sldMkLst>
        <pc:spChg chg="add mod">
          <ac:chgData name="help desk" userId="076106f8-e622-4bba-bf8d-41b4b1aaf204" providerId="ADAL" clId="{49856BC8-2DD3-4A6A-A613-1CA4F5B10F36}" dt="2024-09-27T16:52:57.243" v="14"/>
          <ac:spMkLst>
            <pc:docMk/>
            <pc:sldMk cId="1204165418" sldId="401"/>
            <ac:spMk id="18" creationId="{236B73EA-9D59-4D8B-8E1C-77BBB9BD5EA5}"/>
          </ac:spMkLst>
        </pc:spChg>
      </pc:sldChg>
      <pc:sldChg chg="addSp modSp">
        <pc:chgData name="help desk" userId="076106f8-e622-4bba-bf8d-41b4b1aaf204" providerId="ADAL" clId="{49856BC8-2DD3-4A6A-A613-1CA4F5B10F36}" dt="2024-09-27T16:53:02.028" v="15"/>
        <pc:sldMkLst>
          <pc:docMk/>
          <pc:sldMk cId="2717985616" sldId="402"/>
        </pc:sldMkLst>
        <pc:spChg chg="add mod">
          <ac:chgData name="help desk" userId="076106f8-e622-4bba-bf8d-41b4b1aaf204" providerId="ADAL" clId="{49856BC8-2DD3-4A6A-A613-1CA4F5B10F36}" dt="2024-09-27T16:53:02.028" v="15"/>
          <ac:spMkLst>
            <pc:docMk/>
            <pc:sldMk cId="2717985616" sldId="402"/>
            <ac:spMk id="8" creationId="{527A1DDC-78ED-4590-9BDA-83D6CC6A0CE2}"/>
          </ac:spMkLst>
        </pc:spChg>
      </pc:sldChg>
      <pc:sldChg chg="addSp modSp">
        <pc:chgData name="help desk" userId="076106f8-e622-4bba-bf8d-41b4b1aaf204" providerId="ADAL" clId="{49856BC8-2DD3-4A6A-A613-1CA4F5B10F36}" dt="2024-09-27T16:53:22.188" v="27"/>
        <pc:sldMkLst>
          <pc:docMk/>
          <pc:sldMk cId="1495306296" sldId="403"/>
        </pc:sldMkLst>
        <pc:spChg chg="add mod">
          <ac:chgData name="help desk" userId="076106f8-e622-4bba-bf8d-41b4b1aaf204" providerId="ADAL" clId="{49856BC8-2DD3-4A6A-A613-1CA4F5B10F36}" dt="2024-09-27T16:53:22.188" v="27"/>
          <ac:spMkLst>
            <pc:docMk/>
            <pc:sldMk cId="1495306296" sldId="403"/>
            <ac:spMk id="27" creationId="{632BB31B-71CA-4A20-AB45-F5F58E37506C}"/>
          </ac:spMkLst>
        </pc:spChg>
      </pc:sldChg>
      <pc:sldChg chg="addSp modSp">
        <pc:chgData name="help desk" userId="076106f8-e622-4bba-bf8d-41b4b1aaf204" providerId="ADAL" clId="{49856BC8-2DD3-4A6A-A613-1CA4F5B10F36}" dt="2024-09-27T16:53:03.572" v="16"/>
        <pc:sldMkLst>
          <pc:docMk/>
          <pc:sldMk cId="2237349148" sldId="404"/>
        </pc:sldMkLst>
        <pc:spChg chg="add mod">
          <ac:chgData name="help desk" userId="076106f8-e622-4bba-bf8d-41b4b1aaf204" providerId="ADAL" clId="{49856BC8-2DD3-4A6A-A613-1CA4F5B10F36}" dt="2024-09-27T16:53:03.572" v="16"/>
          <ac:spMkLst>
            <pc:docMk/>
            <pc:sldMk cId="2237349148" sldId="404"/>
            <ac:spMk id="32" creationId="{B774CD70-6423-48CC-9588-FE054C2B4DB9}"/>
          </ac:spMkLst>
        </pc:spChg>
      </pc:sldChg>
      <pc:sldChg chg="addSp modSp">
        <pc:chgData name="help desk" userId="076106f8-e622-4bba-bf8d-41b4b1aaf204" providerId="ADAL" clId="{49856BC8-2DD3-4A6A-A613-1CA4F5B10F36}" dt="2024-09-27T16:53:06.868" v="17"/>
        <pc:sldMkLst>
          <pc:docMk/>
          <pc:sldMk cId="1314177021" sldId="405"/>
        </pc:sldMkLst>
        <pc:spChg chg="add mod">
          <ac:chgData name="help desk" userId="076106f8-e622-4bba-bf8d-41b4b1aaf204" providerId="ADAL" clId="{49856BC8-2DD3-4A6A-A613-1CA4F5B10F36}" dt="2024-09-27T16:53:06.868" v="17"/>
          <ac:spMkLst>
            <pc:docMk/>
            <pc:sldMk cId="1314177021" sldId="405"/>
            <ac:spMk id="24" creationId="{F208BB5B-EFCF-402E-84D2-1532FCE97BA6}"/>
          </ac:spMkLst>
        </pc:spChg>
      </pc:sldChg>
      <pc:sldChg chg="addSp delSp modSp mod">
        <pc:chgData name="help desk" userId="076106f8-e622-4bba-bf8d-41b4b1aaf204" providerId="ADAL" clId="{49856BC8-2DD3-4A6A-A613-1CA4F5B10F36}" dt="2024-09-27T16:53:10.703" v="19" actId="478"/>
        <pc:sldMkLst>
          <pc:docMk/>
          <pc:sldMk cId="638169418" sldId="406"/>
        </pc:sldMkLst>
        <pc:spChg chg="add del mod">
          <ac:chgData name="help desk" userId="076106f8-e622-4bba-bf8d-41b4b1aaf204" providerId="ADAL" clId="{49856BC8-2DD3-4A6A-A613-1CA4F5B10F36}" dt="2024-09-27T16:53:10.703" v="19" actId="478"/>
          <ac:spMkLst>
            <pc:docMk/>
            <pc:sldMk cId="638169418" sldId="406"/>
            <ac:spMk id="11" creationId="{EEC5D5C1-BBE0-4AE9-8395-280126E46710}"/>
          </ac:spMkLst>
        </pc:spChg>
      </pc:sldChg>
      <pc:sldChg chg="addSp modSp">
        <pc:chgData name="help desk" userId="076106f8-e622-4bba-bf8d-41b4b1aaf204" providerId="ADAL" clId="{49856BC8-2DD3-4A6A-A613-1CA4F5B10F36}" dt="2024-09-27T16:53:34.039" v="32"/>
        <pc:sldMkLst>
          <pc:docMk/>
          <pc:sldMk cId="1240817621" sldId="407"/>
        </pc:sldMkLst>
        <pc:spChg chg="add mod">
          <ac:chgData name="help desk" userId="076106f8-e622-4bba-bf8d-41b4b1aaf204" providerId="ADAL" clId="{49856BC8-2DD3-4A6A-A613-1CA4F5B10F36}" dt="2024-09-27T16:53:34.039" v="32"/>
          <ac:spMkLst>
            <pc:docMk/>
            <pc:sldMk cId="1240817621" sldId="407"/>
            <ac:spMk id="12" creationId="{D9D7F21D-813A-48CD-A49E-E0E9D1CFCE88}"/>
          </ac:spMkLst>
        </pc:spChg>
      </pc:sldChg>
      <pc:sldChg chg="addSp modSp">
        <pc:chgData name="help desk" userId="076106f8-e622-4bba-bf8d-41b4b1aaf204" providerId="ADAL" clId="{49856BC8-2DD3-4A6A-A613-1CA4F5B10F36}" dt="2024-09-27T16:53:35.268" v="33"/>
        <pc:sldMkLst>
          <pc:docMk/>
          <pc:sldMk cId="1365985314" sldId="408"/>
        </pc:sldMkLst>
        <pc:spChg chg="add mod">
          <ac:chgData name="help desk" userId="076106f8-e622-4bba-bf8d-41b4b1aaf204" providerId="ADAL" clId="{49856BC8-2DD3-4A6A-A613-1CA4F5B10F36}" dt="2024-09-27T16:53:35.268" v="33"/>
          <ac:spMkLst>
            <pc:docMk/>
            <pc:sldMk cId="1365985314" sldId="408"/>
            <ac:spMk id="16" creationId="{2AC6AFF1-9AEA-4181-8738-856C01ED3319}"/>
          </ac:spMkLst>
        </pc:spChg>
      </pc:sldChg>
      <pc:sldChg chg="addSp modSp">
        <pc:chgData name="help desk" userId="076106f8-e622-4bba-bf8d-41b4b1aaf204" providerId="ADAL" clId="{49856BC8-2DD3-4A6A-A613-1CA4F5B10F36}" dt="2024-09-27T16:53:41.359" v="36"/>
        <pc:sldMkLst>
          <pc:docMk/>
          <pc:sldMk cId="1428829552" sldId="409"/>
        </pc:sldMkLst>
        <pc:spChg chg="add mod">
          <ac:chgData name="help desk" userId="076106f8-e622-4bba-bf8d-41b4b1aaf204" providerId="ADAL" clId="{49856BC8-2DD3-4A6A-A613-1CA4F5B10F36}" dt="2024-09-27T16:53:41.359" v="36"/>
          <ac:spMkLst>
            <pc:docMk/>
            <pc:sldMk cId="1428829552" sldId="409"/>
            <ac:spMk id="18" creationId="{FBB967CA-0C91-4C64-8111-977471946FE7}"/>
          </ac:spMkLst>
        </pc:spChg>
      </pc:sldChg>
      <pc:sldChg chg="addSp modSp">
        <pc:chgData name="help desk" userId="076106f8-e622-4bba-bf8d-41b4b1aaf204" providerId="ADAL" clId="{49856BC8-2DD3-4A6A-A613-1CA4F5B10F36}" dt="2024-09-27T16:53:44.550" v="38"/>
        <pc:sldMkLst>
          <pc:docMk/>
          <pc:sldMk cId="2064978861" sldId="411"/>
        </pc:sldMkLst>
        <pc:spChg chg="add mod">
          <ac:chgData name="help desk" userId="076106f8-e622-4bba-bf8d-41b4b1aaf204" providerId="ADAL" clId="{49856BC8-2DD3-4A6A-A613-1CA4F5B10F36}" dt="2024-09-27T16:53:44.550" v="38"/>
          <ac:spMkLst>
            <pc:docMk/>
            <pc:sldMk cId="2064978861" sldId="411"/>
            <ac:spMk id="31" creationId="{3BA1115D-97A8-46CE-B859-027BE16B3366}"/>
          </ac:spMkLst>
        </pc:spChg>
      </pc:sldChg>
      <pc:sldChg chg="addSp modSp">
        <pc:chgData name="help desk" userId="076106f8-e622-4bba-bf8d-41b4b1aaf204" providerId="ADAL" clId="{49856BC8-2DD3-4A6A-A613-1CA4F5B10F36}" dt="2024-09-27T16:53:46.630" v="39"/>
        <pc:sldMkLst>
          <pc:docMk/>
          <pc:sldMk cId="4155044734" sldId="414"/>
        </pc:sldMkLst>
        <pc:spChg chg="add mod">
          <ac:chgData name="help desk" userId="076106f8-e622-4bba-bf8d-41b4b1aaf204" providerId="ADAL" clId="{49856BC8-2DD3-4A6A-A613-1CA4F5B10F36}" dt="2024-09-27T16:53:46.630" v="39"/>
          <ac:spMkLst>
            <pc:docMk/>
            <pc:sldMk cId="4155044734" sldId="414"/>
            <ac:spMk id="20" creationId="{DD9E30AF-C7F7-4572-BA4C-72486425B3B8}"/>
          </ac:spMkLst>
        </pc:spChg>
      </pc:sldChg>
      <pc:sldChg chg="addSp modSp">
        <pc:chgData name="help desk" userId="076106f8-e622-4bba-bf8d-41b4b1aaf204" providerId="ADAL" clId="{49856BC8-2DD3-4A6A-A613-1CA4F5B10F36}" dt="2024-09-27T16:53:36.236" v="34"/>
        <pc:sldMkLst>
          <pc:docMk/>
          <pc:sldMk cId="1407443610" sldId="422"/>
        </pc:sldMkLst>
        <pc:spChg chg="add mod">
          <ac:chgData name="help desk" userId="076106f8-e622-4bba-bf8d-41b4b1aaf204" providerId="ADAL" clId="{49856BC8-2DD3-4A6A-A613-1CA4F5B10F36}" dt="2024-09-27T16:53:36.236" v="34"/>
          <ac:spMkLst>
            <pc:docMk/>
            <pc:sldMk cId="1407443610" sldId="422"/>
            <ac:spMk id="12" creationId="{C70AB34F-8690-4310-B217-1AAECE4E01C2}"/>
          </ac:spMkLst>
        </pc:spChg>
      </pc:sldChg>
      <pc:sldChg chg="addSp modSp">
        <pc:chgData name="help desk" userId="076106f8-e622-4bba-bf8d-41b4b1aaf204" providerId="ADAL" clId="{49856BC8-2DD3-4A6A-A613-1CA4F5B10F36}" dt="2024-09-27T16:53:51.449" v="41"/>
        <pc:sldMkLst>
          <pc:docMk/>
          <pc:sldMk cId="3175309627" sldId="423"/>
        </pc:sldMkLst>
        <pc:spChg chg="add mod">
          <ac:chgData name="help desk" userId="076106f8-e622-4bba-bf8d-41b4b1aaf204" providerId="ADAL" clId="{49856BC8-2DD3-4A6A-A613-1CA4F5B10F36}" dt="2024-09-27T16:53:51.449" v="41"/>
          <ac:spMkLst>
            <pc:docMk/>
            <pc:sldMk cId="3175309627" sldId="423"/>
            <ac:spMk id="7" creationId="{0E558B35-BA1D-44AE-A0D2-3E8BE538C11E}"/>
          </ac:spMkLst>
        </pc:spChg>
      </pc:sldChg>
      <pc:sldChg chg="addSp modSp">
        <pc:chgData name="help desk" userId="076106f8-e622-4bba-bf8d-41b4b1aaf204" providerId="ADAL" clId="{49856BC8-2DD3-4A6A-A613-1CA4F5B10F36}" dt="2024-09-27T16:53:31.028" v="30"/>
        <pc:sldMkLst>
          <pc:docMk/>
          <pc:sldMk cId="2147018368" sldId="436"/>
        </pc:sldMkLst>
        <pc:spChg chg="add mod">
          <ac:chgData name="help desk" userId="076106f8-e622-4bba-bf8d-41b4b1aaf204" providerId="ADAL" clId="{49856BC8-2DD3-4A6A-A613-1CA4F5B10F36}" dt="2024-09-27T16:53:31.028" v="30"/>
          <ac:spMkLst>
            <pc:docMk/>
            <pc:sldMk cId="2147018368" sldId="436"/>
            <ac:spMk id="8" creationId="{EDC6301B-34A7-4E7E-9B52-95367BCF6236}"/>
          </ac:spMkLst>
        </pc:spChg>
      </pc:sldChg>
      <pc:sldChg chg="addSp modSp">
        <pc:chgData name="help desk" userId="076106f8-e622-4bba-bf8d-41b4b1aaf204" providerId="ADAL" clId="{49856BC8-2DD3-4A6A-A613-1CA4F5B10F36}" dt="2024-09-27T16:53:29.459" v="29"/>
        <pc:sldMkLst>
          <pc:docMk/>
          <pc:sldMk cId="2775647203" sldId="437"/>
        </pc:sldMkLst>
        <pc:spChg chg="add mod">
          <ac:chgData name="help desk" userId="076106f8-e622-4bba-bf8d-41b4b1aaf204" providerId="ADAL" clId="{49856BC8-2DD3-4A6A-A613-1CA4F5B10F36}" dt="2024-09-27T16:53:29.459" v="29"/>
          <ac:spMkLst>
            <pc:docMk/>
            <pc:sldMk cId="2775647203" sldId="437"/>
            <ac:spMk id="13" creationId="{48676932-0CD5-41EB-A39A-815797BC7485}"/>
          </ac:spMkLst>
        </pc:spChg>
      </pc:sldChg>
      <pc:sldChg chg="addSp modSp">
        <pc:chgData name="help desk" userId="076106f8-e622-4bba-bf8d-41b4b1aaf204" providerId="ADAL" clId="{49856BC8-2DD3-4A6A-A613-1CA4F5B10F36}" dt="2024-09-27T16:52:41.762" v="7"/>
        <pc:sldMkLst>
          <pc:docMk/>
          <pc:sldMk cId="2071276898" sldId="440"/>
        </pc:sldMkLst>
        <pc:spChg chg="add mod">
          <ac:chgData name="help desk" userId="076106f8-e622-4bba-bf8d-41b4b1aaf204" providerId="ADAL" clId="{49856BC8-2DD3-4A6A-A613-1CA4F5B10F36}" dt="2024-09-27T16:52:41.762" v="7"/>
          <ac:spMkLst>
            <pc:docMk/>
            <pc:sldMk cId="2071276898" sldId="440"/>
            <ac:spMk id="10" creationId="{3E90BBA1-6EF1-4478-B3F3-53FEB74F9F93}"/>
          </ac:spMkLst>
        </pc:spChg>
      </pc:sldChg>
      <pc:sldChg chg="addSp modSp">
        <pc:chgData name="help desk" userId="076106f8-e622-4bba-bf8d-41b4b1aaf204" providerId="ADAL" clId="{49856BC8-2DD3-4A6A-A613-1CA4F5B10F36}" dt="2024-09-27T16:53:32.468" v="31"/>
        <pc:sldMkLst>
          <pc:docMk/>
          <pc:sldMk cId="332802059" sldId="441"/>
        </pc:sldMkLst>
        <pc:spChg chg="add mod">
          <ac:chgData name="help desk" userId="076106f8-e622-4bba-bf8d-41b4b1aaf204" providerId="ADAL" clId="{49856BC8-2DD3-4A6A-A613-1CA4F5B10F36}" dt="2024-09-27T16:53:32.468" v="31"/>
          <ac:spMkLst>
            <pc:docMk/>
            <pc:sldMk cId="332802059" sldId="441"/>
            <ac:spMk id="8" creationId="{46C913D6-20BB-4291-97F7-79BF7A011ED0}"/>
          </ac:spMkLst>
        </pc:spChg>
      </pc:sldChg>
      <pc:sldChg chg="addSp modSp">
        <pc:chgData name="help desk" userId="076106f8-e622-4bba-bf8d-41b4b1aaf204" providerId="ADAL" clId="{49856BC8-2DD3-4A6A-A613-1CA4F5B10F36}" dt="2024-09-27T16:53:38.428" v="35"/>
        <pc:sldMkLst>
          <pc:docMk/>
          <pc:sldMk cId="960571480" sldId="442"/>
        </pc:sldMkLst>
        <pc:spChg chg="add mod">
          <ac:chgData name="help desk" userId="076106f8-e622-4bba-bf8d-41b4b1aaf204" providerId="ADAL" clId="{49856BC8-2DD3-4A6A-A613-1CA4F5B10F36}" dt="2024-09-27T16:53:38.428" v="35"/>
          <ac:spMkLst>
            <pc:docMk/>
            <pc:sldMk cId="960571480" sldId="442"/>
            <ac:spMk id="8" creationId="{5FA92A77-2B8A-41EB-8045-CA9670EF6568}"/>
          </ac:spMkLst>
        </pc:spChg>
      </pc:sldChg>
      <pc:sldChg chg="addSp modSp">
        <pc:chgData name="help desk" userId="076106f8-e622-4bba-bf8d-41b4b1aaf204" providerId="ADAL" clId="{49856BC8-2DD3-4A6A-A613-1CA4F5B10F36}" dt="2024-09-27T16:53:42.743" v="37"/>
        <pc:sldMkLst>
          <pc:docMk/>
          <pc:sldMk cId="280953815" sldId="443"/>
        </pc:sldMkLst>
        <pc:spChg chg="add mod">
          <ac:chgData name="help desk" userId="076106f8-e622-4bba-bf8d-41b4b1aaf204" providerId="ADAL" clId="{49856BC8-2DD3-4A6A-A613-1CA4F5B10F36}" dt="2024-09-27T16:53:42.743" v="37"/>
          <ac:spMkLst>
            <pc:docMk/>
            <pc:sldMk cId="280953815" sldId="443"/>
            <ac:spMk id="8" creationId="{664F8072-BAE1-4550-B182-0C37F83F5DE2}"/>
          </ac:spMkLst>
        </pc:spChg>
      </pc:sldChg>
      <pc:sldChg chg="addSp modSp">
        <pc:chgData name="help desk" userId="076106f8-e622-4bba-bf8d-41b4b1aaf204" providerId="ADAL" clId="{49856BC8-2DD3-4A6A-A613-1CA4F5B10F36}" dt="2024-09-27T16:53:49.712" v="40"/>
        <pc:sldMkLst>
          <pc:docMk/>
          <pc:sldMk cId="4207125761" sldId="444"/>
        </pc:sldMkLst>
        <pc:spChg chg="add mod">
          <ac:chgData name="help desk" userId="076106f8-e622-4bba-bf8d-41b4b1aaf204" providerId="ADAL" clId="{49856BC8-2DD3-4A6A-A613-1CA4F5B10F36}" dt="2024-09-27T16:53:49.712" v="40"/>
          <ac:spMkLst>
            <pc:docMk/>
            <pc:sldMk cId="4207125761" sldId="444"/>
            <ac:spMk id="9" creationId="{76538B11-9684-46B5-BFAE-749BE3A36889}"/>
          </ac:spMkLst>
        </pc:spChg>
      </pc:sldChg>
      <pc:sldChg chg="addSp modSp">
        <pc:chgData name="help desk" userId="076106f8-e622-4bba-bf8d-41b4b1aaf204" providerId="ADAL" clId="{49856BC8-2DD3-4A6A-A613-1CA4F5B10F36}" dt="2024-09-27T16:53:52.934" v="42"/>
        <pc:sldMkLst>
          <pc:docMk/>
          <pc:sldMk cId="2110487174" sldId="445"/>
        </pc:sldMkLst>
        <pc:spChg chg="add mod">
          <ac:chgData name="help desk" userId="076106f8-e622-4bba-bf8d-41b4b1aaf204" providerId="ADAL" clId="{49856BC8-2DD3-4A6A-A613-1CA4F5B10F36}" dt="2024-09-27T16:53:52.934" v="42"/>
          <ac:spMkLst>
            <pc:docMk/>
            <pc:sldMk cId="2110487174" sldId="445"/>
            <ac:spMk id="15" creationId="{F168E0D7-E862-43A2-B64A-3BE088B2117C}"/>
          </ac:spMkLst>
        </pc:spChg>
      </pc:sldChg>
      <pc:sldChg chg="addSp modSp">
        <pc:chgData name="help desk" userId="076106f8-e622-4bba-bf8d-41b4b1aaf204" providerId="ADAL" clId="{49856BC8-2DD3-4A6A-A613-1CA4F5B10F36}" dt="2024-09-27T16:53:54.519" v="43"/>
        <pc:sldMkLst>
          <pc:docMk/>
          <pc:sldMk cId="1090027687" sldId="446"/>
        </pc:sldMkLst>
        <pc:spChg chg="add mod">
          <ac:chgData name="help desk" userId="076106f8-e622-4bba-bf8d-41b4b1aaf204" providerId="ADAL" clId="{49856BC8-2DD3-4A6A-A613-1CA4F5B10F36}" dt="2024-09-27T16:53:54.519" v="43"/>
          <ac:spMkLst>
            <pc:docMk/>
            <pc:sldMk cId="1090027687" sldId="446"/>
            <ac:spMk id="12" creationId="{432E43B7-F5FA-4C7F-8E70-27874E981FF7}"/>
          </ac:spMkLst>
        </pc:spChg>
      </pc:sldChg>
      <pc:sldChg chg="addSp modSp">
        <pc:chgData name="help desk" userId="076106f8-e622-4bba-bf8d-41b4b1aaf204" providerId="ADAL" clId="{49856BC8-2DD3-4A6A-A613-1CA4F5B10F36}" dt="2024-09-27T16:53:56.046" v="44"/>
        <pc:sldMkLst>
          <pc:docMk/>
          <pc:sldMk cId="4094854806" sldId="447"/>
        </pc:sldMkLst>
        <pc:spChg chg="add mod">
          <ac:chgData name="help desk" userId="076106f8-e622-4bba-bf8d-41b4b1aaf204" providerId="ADAL" clId="{49856BC8-2DD3-4A6A-A613-1CA4F5B10F36}" dt="2024-09-27T16:53:56.046" v="44"/>
          <ac:spMkLst>
            <pc:docMk/>
            <pc:sldMk cId="4094854806" sldId="447"/>
            <ac:spMk id="8" creationId="{A7232F0E-90AA-471B-89CB-20DD7629D762}"/>
          </ac:spMkLst>
        </pc:spChg>
      </pc:sldChg>
      <pc:sldChg chg="addSp modSp">
        <pc:chgData name="help desk" userId="076106f8-e622-4bba-bf8d-41b4b1aaf204" providerId="ADAL" clId="{49856BC8-2DD3-4A6A-A613-1CA4F5B10F36}" dt="2024-09-27T16:53:57.699" v="45"/>
        <pc:sldMkLst>
          <pc:docMk/>
          <pc:sldMk cId="1875470071" sldId="448"/>
        </pc:sldMkLst>
        <pc:spChg chg="add mod">
          <ac:chgData name="help desk" userId="076106f8-e622-4bba-bf8d-41b4b1aaf204" providerId="ADAL" clId="{49856BC8-2DD3-4A6A-A613-1CA4F5B10F36}" dt="2024-09-27T16:53:57.699" v="45"/>
          <ac:spMkLst>
            <pc:docMk/>
            <pc:sldMk cId="1875470071" sldId="448"/>
            <ac:spMk id="22" creationId="{9C1E9EBE-6E70-49A6-8F4E-8F4960676609}"/>
          </ac:spMkLst>
        </pc:spChg>
      </pc:sldChg>
      <pc:sldChg chg="addSp modSp">
        <pc:chgData name="help desk" userId="076106f8-e622-4bba-bf8d-41b4b1aaf204" providerId="ADAL" clId="{49856BC8-2DD3-4A6A-A613-1CA4F5B10F36}" dt="2024-09-27T16:54:00.489" v="46"/>
        <pc:sldMkLst>
          <pc:docMk/>
          <pc:sldMk cId="248436472" sldId="449"/>
        </pc:sldMkLst>
        <pc:spChg chg="add mod">
          <ac:chgData name="help desk" userId="076106f8-e622-4bba-bf8d-41b4b1aaf204" providerId="ADAL" clId="{49856BC8-2DD3-4A6A-A613-1CA4F5B10F36}" dt="2024-09-27T16:54:00.489" v="46"/>
          <ac:spMkLst>
            <pc:docMk/>
            <pc:sldMk cId="248436472" sldId="449"/>
            <ac:spMk id="10" creationId="{FE9D04F2-E0EC-4FAD-B66B-0DC3C5889A09}"/>
          </ac:spMkLst>
        </pc:spChg>
      </pc:sldChg>
    </pc:docChg>
  </pc:docChgLst>
  <pc:docChgLst>
    <pc:chgData name="help desk" userId="076106f8-e622-4bba-bf8d-41b4b1aaf204" providerId="ADAL" clId="{46B81F62-B787-40A2-86A3-4C3349F06935}"/>
    <pc:docChg chg="undo custSel delSld modSld">
      <pc:chgData name="help desk" userId="076106f8-e622-4bba-bf8d-41b4b1aaf204" providerId="ADAL" clId="{46B81F62-B787-40A2-86A3-4C3349F06935}" dt="2024-10-21T21:35:41.683" v="587"/>
      <pc:docMkLst>
        <pc:docMk/>
      </pc:docMkLst>
      <pc:sldChg chg="modSp mod">
        <pc:chgData name="help desk" userId="076106f8-e622-4bba-bf8d-41b4b1aaf204" providerId="ADAL" clId="{46B81F62-B787-40A2-86A3-4C3349F06935}" dt="2024-10-21T16:49:40.150" v="568" actId="1076"/>
        <pc:sldMkLst>
          <pc:docMk/>
          <pc:sldMk cId="1808044353" sldId="352"/>
        </pc:sldMkLst>
        <pc:picChg chg="mod">
          <ac:chgData name="help desk" userId="076106f8-e622-4bba-bf8d-41b4b1aaf204" providerId="ADAL" clId="{46B81F62-B787-40A2-86A3-4C3349F06935}" dt="2024-10-21T16:49:40.150" v="568" actId="1076"/>
          <ac:picMkLst>
            <pc:docMk/>
            <pc:sldMk cId="1808044353" sldId="352"/>
            <ac:picMk id="29" creationId="{CA54B67A-67CA-490F-AF79-8C25D64CA2B7}"/>
          </ac:picMkLst>
        </pc:picChg>
      </pc:sldChg>
      <pc:sldChg chg="modAnim">
        <pc:chgData name="help desk" userId="076106f8-e622-4bba-bf8d-41b4b1aaf204" providerId="ADAL" clId="{46B81F62-B787-40A2-86A3-4C3349F06935}" dt="2024-10-21T14:51:02.538" v="218"/>
        <pc:sldMkLst>
          <pc:docMk/>
          <pc:sldMk cId="2909175937" sldId="362"/>
        </pc:sldMkLst>
      </pc:sldChg>
      <pc:sldChg chg="modAnim">
        <pc:chgData name="help desk" userId="076106f8-e622-4bba-bf8d-41b4b1aaf204" providerId="ADAL" clId="{46B81F62-B787-40A2-86A3-4C3349F06935}" dt="2024-10-21T15:03:07.735" v="248"/>
        <pc:sldMkLst>
          <pc:docMk/>
          <pc:sldMk cId="797617441" sldId="365"/>
        </pc:sldMkLst>
      </pc:sldChg>
      <pc:sldChg chg="addSp delSp modSp mod modAnim">
        <pc:chgData name="help desk" userId="076106f8-e622-4bba-bf8d-41b4b1aaf204" providerId="ADAL" clId="{46B81F62-B787-40A2-86A3-4C3349F06935}" dt="2024-10-21T16:34:41.036" v="434"/>
        <pc:sldMkLst>
          <pc:docMk/>
          <pc:sldMk cId="1699797548" sldId="367"/>
        </pc:sldMkLst>
        <pc:spChg chg="mod">
          <ac:chgData name="help desk" userId="076106f8-e622-4bba-bf8d-41b4b1aaf204" providerId="ADAL" clId="{46B81F62-B787-40A2-86A3-4C3349F06935}" dt="2024-10-21T15:05:06.683" v="342" actId="14100"/>
          <ac:spMkLst>
            <pc:docMk/>
            <pc:sldMk cId="1699797548" sldId="367"/>
            <ac:spMk id="2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17:04.130" v="395" actId="14100"/>
          <ac:spMkLst>
            <pc:docMk/>
            <pc:sldMk cId="1699797548" sldId="367"/>
            <ac:spMk id="3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5:05:12.699" v="343" actId="14100"/>
          <ac:spMkLst>
            <pc:docMk/>
            <pc:sldMk cId="1699797548" sldId="367"/>
            <ac:spMk id="9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5:05:25.477" v="348" actId="14100"/>
          <ac:spMkLst>
            <pc:docMk/>
            <pc:sldMk cId="1699797548" sldId="367"/>
            <ac:spMk id="10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18:57.330" v="413" actId="14100"/>
          <ac:spMkLst>
            <pc:docMk/>
            <pc:sldMk cId="1699797548" sldId="367"/>
            <ac:spMk id="13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20:33.682" v="427" actId="14100"/>
          <ac:spMkLst>
            <pc:docMk/>
            <pc:sldMk cId="1699797548" sldId="367"/>
            <ac:spMk id="14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17:49.858" v="405" actId="14100"/>
          <ac:spMkLst>
            <pc:docMk/>
            <pc:sldMk cId="1699797548" sldId="367"/>
            <ac:spMk id="21" creationId="{00000000-0000-0000-0000-000000000000}"/>
          </ac:spMkLst>
        </pc:spChg>
        <pc:grpChg chg="mod">
          <ac:chgData name="help desk" userId="076106f8-e622-4bba-bf8d-41b4b1aaf204" providerId="ADAL" clId="{46B81F62-B787-40A2-86A3-4C3349F06935}" dt="2024-10-21T15:04:48.682" v="324" actId="1035"/>
          <ac:grpSpMkLst>
            <pc:docMk/>
            <pc:sldMk cId="1699797548" sldId="367"/>
            <ac:grpSpMk id="23" creationId="{00000000-0000-0000-0000-000000000000}"/>
          </ac:grpSpMkLst>
        </pc:grpChg>
        <pc:picChg chg="mod">
          <ac:chgData name="help desk" userId="076106f8-e622-4bba-bf8d-41b4b1aaf204" providerId="ADAL" clId="{46B81F62-B787-40A2-86A3-4C3349F06935}" dt="2024-10-21T15:04:10.812" v="267" actId="1035"/>
          <ac:picMkLst>
            <pc:docMk/>
            <pc:sldMk cId="1699797548" sldId="367"/>
            <ac:picMk id="19" creationId="{A3A76F0B-DDB4-4D22-A6DA-F5F07DC060E0}"/>
          </ac:picMkLst>
        </pc:picChg>
        <pc:picChg chg="add del mod">
          <ac:chgData name="help desk" userId="076106f8-e622-4bba-bf8d-41b4b1aaf204" providerId="ADAL" clId="{46B81F62-B787-40A2-86A3-4C3349F06935}" dt="2024-10-21T15:04:15.097" v="268" actId="478"/>
          <ac:picMkLst>
            <pc:docMk/>
            <pc:sldMk cId="1699797548" sldId="367"/>
            <ac:picMk id="25" creationId="{55B90977-9BD3-4533-A697-5760A9747EE6}"/>
          </ac:picMkLst>
        </pc:picChg>
        <pc:cxnChg chg="mod">
          <ac:chgData name="help desk" userId="076106f8-e622-4bba-bf8d-41b4b1aaf204" providerId="ADAL" clId="{46B81F62-B787-40A2-86A3-4C3349F06935}" dt="2024-10-21T15:04:54.829" v="325" actId="14100"/>
          <ac:cxnSpMkLst>
            <pc:docMk/>
            <pc:sldMk cId="1699797548" sldId="367"/>
            <ac:cxnSpMk id="20" creationId="{00000000-0000-0000-0000-000000000000}"/>
          </ac:cxnSpMkLst>
        </pc:cxnChg>
      </pc:sldChg>
      <pc:sldChg chg="modSp mod modAnim">
        <pc:chgData name="help desk" userId="076106f8-e622-4bba-bf8d-41b4b1aaf204" providerId="ADAL" clId="{46B81F62-B787-40A2-86A3-4C3349F06935}" dt="2024-10-21T16:40:55.226" v="545"/>
        <pc:sldMkLst>
          <pc:docMk/>
          <pc:sldMk cId="3876961948" sldId="368"/>
        </pc:sldMkLst>
        <pc:spChg chg="mod">
          <ac:chgData name="help desk" userId="076106f8-e622-4bba-bf8d-41b4b1aaf204" providerId="ADAL" clId="{46B81F62-B787-40A2-86A3-4C3349F06935}" dt="2024-10-21T16:37:13.254" v="495" actId="14100"/>
          <ac:spMkLst>
            <pc:docMk/>
            <pc:sldMk cId="3876961948" sldId="368"/>
            <ac:spMk id="2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38:16.631" v="528" actId="14100"/>
          <ac:spMkLst>
            <pc:docMk/>
            <pc:sldMk cId="3876961948" sldId="368"/>
            <ac:spMk id="9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38:23.541" v="529" actId="14100"/>
          <ac:spMkLst>
            <pc:docMk/>
            <pc:sldMk cId="3876961948" sldId="368"/>
            <ac:spMk id="10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37:53.081" v="522" actId="14100"/>
          <ac:spMkLst>
            <pc:docMk/>
            <pc:sldMk cId="3876961948" sldId="368"/>
            <ac:spMk id="11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38:00.609" v="524" actId="14100"/>
          <ac:spMkLst>
            <pc:docMk/>
            <pc:sldMk cId="3876961948" sldId="368"/>
            <ac:spMk id="12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37:37.167" v="497" actId="14100"/>
          <ac:spMkLst>
            <pc:docMk/>
            <pc:sldMk cId="3876961948" sldId="368"/>
            <ac:spMk id="13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6:38:10.931" v="527" actId="1036"/>
          <ac:spMkLst>
            <pc:docMk/>
            <pc:sldMk cId="3876961948" sldId="368"/>
            <ac:spMk id="14" creationId="{00000000-0000-0000-0000-000000000000}"/>
          </ac:spMkLst>
        </pc:spChg>
        <pc:picChg chg="mod">
          <ac:chgData name="help desk" userId="076106f8-e622-4bba-bf8d-41b4b1aaf204" providerId="ADAL" clId="{46B81F62-B787-40A2-86A3-4C3349F06935}" dt="2024-10-21T16:35:21.557" v="451" actId="1038"/>
          <ac:picMkLst>
            <pc:docMk/>
            <pc:sldMk cId="3876961948" sldId="368"/>
            <ac:picMk id="15" creationId="{B84A56DE-4BCB-46E0-B4E3-C258D42F0FA5}"/>
          </ac:picMkLst>
        </pc:picChg>
      </pc:sldChg>
      <pc:sldChg chg="modSp mod modAnim">
        <pc:chgData name="help desk" userId="076106f8-e622-4bba-bf8d-41b4b1aaf204" providerId="ADAL" clId="{46B81F62-B787-40A2-86A3-4C3349F06935}" dt="2024-10-21T14:40:28.372" v="162"/>
        <pc:sldMkLst>
          <pc:docMk/>
          <pc:sldMk cId="4058513788" sldId="378"/>
        </pc:sldMkLst>
        <pc:spChg chg="mod">
          <ac:chgData name="help desk" userId="076106f8-e622-4bba-bf8d-41b4b1aaf204" providerId="ADAL" clId="{46B81F62-B787-40A2-86A3-4C3349F06935}" dt="2024-10-21T14:17:30.190" v="84" actId="1036"/>
          <ac:spMkLst>
            <pc:docMk/>
            <pc:sldMk cId="4058513788" sldId="378"/>
            <ac:spMk id="9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16:19.648" v="66" actId="14100"/>
          <ac:spMkLst>
            <pc:docMk/>
            <pc:sldMk cId="4058513788" sldId="378"/>
            <ac:spMk id="10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08:18.506" v="26" actId="14100"/>
          <ac:spMkLst>
            <pc:docMk/>
            <pc:sldMk cId="4058513788" sldId="378"/>
            <ac:spMk id="12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09:08.167" v="34" actId="14100"/>
          <ac:spMkLst>
            <pc:docMk/>
            <pc:sldMk cId="4058513788" sldId="378"/>
            <ac:spMk id="14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09:59.729" v="40" actId="14100"/>
          <ac:spMkLst>
            <pc:docMk/>
            <pc:sldMk cId="4058513788" sldId="378"/>
            <ac:spMk id="15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19:20.926" v="98" actId="14100"/>
          <ac:spMkLst>
            <pc:docMk/>
            <pc:sldMk cId="4058513788" sldId="378"/>
            <ac:spMk id="16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20:41.329" v="107" actId="14100"/>
          <ac:spMkLst>
            <pc:docMk/>
            <pc:sldMk cId="4058513788" sldId="378"/>
            <ac:spMk id="19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33:55.013" v="126" actId="14100"/>
          <ac:spMkLst>
            <pc:docMk/>
            <pc:sldMk cId="4058513788" sldId="378"/>
            <ac:spMk id="21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16:59.029" v="73" actId="14100"/>
          <ac:spMkLst>
            <pc:docMk/>
            <pc:sldMk cId="4058513788" sldId="378"/>
            <ac:spMk id="36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16:14.498" v="65" actId="14100"/>
          <ac:spMkLst>
            <pc:docMk/>
            <pc:sldMk cId="4058513788" sldId="378"/>
            <ac:spMk id="37" creationId="{00000000-0000-0000-0000-000000000000}"/>
          </ac:spMkLst>
        </pc:spChg>
        <pc:spChg chg="mod">
          <ac:chgData name="help desk" userId="076106f8-e622-4bba-bf8d-41b4b1aaf204" providerId="ADAL" clId="{46B81F62-B787-40A2-86A3-4C3349F06935}" dt="2024-10-21T14:21:57.486" v="115" actId="14100"/>
          <ac:spMkLst>
            <pc:docMk/>
            <pc:sldMk cId="4058513788" sldId="378"/>
            <ac:spMk id="41" creationId="{00000000-0000-0000-0000-000000000000}"/>
          </ac:spMkLst>
        </pc:spChg>
      </pc:sldChg>
      <pc:sldChg chg="modAnim">
        <pc:chgData name="help desk" userId="076106f8-e622-4bba-bf8d-41b4b1aaf204" providerId="ADAL" clId="{46B81F62-B787-40A2-86A3-4C3349F06935}" dt="2024-10-21T21:35:41.683" v="587"/>
        <pc:sldMkLst>
          <pc:docMk/>
          <pc:sldMk cId="644596003" sldId="381"/>
        </pc:sldMkLst>
      </pc:sldChg>
      <pc:sldChg chg="modAnim">
        <pc:chgData name="help desk" userId="076106f8-e622-4bba-bf8d-41b4b1aaf204" providerId="ADAL" clId="{46B81F62-B787-40A2-86A3-4C3349F06935}" dt="2024-10-21T16:51:20.980" v="578"/>
        <pc:sldMkLst>
          <pc:docMk/>
          <pc:sldMk cId="32491661" sldId="400"/>
        </pc:sldMkLst>
      </pc:sldChg>
      <pc:sldChg chg="del">
        <pc:chgData name="help desk" userId="076106f8-e622-4bba-bf8d-41b4b1aaf204" providerId="ADAL" clId="{46B81F62-B787-40A2-86A3-4C3349F06935}" dt="2024-10-21T14:02:11.637" v="0" actId="2696"/>
        <pc:sldMkLst>
          <pc:docMk/>
          <pc:sldMk cId="2314503019" sldId="450"/>
        </pc:sldMkLst>
      </pc:sldChg>
    </pc:docChg>
  </pc:docChgLst>
  <pc:docChgLst>
    <pc:chgData name="help desk" userId="076106f8-e622-4bba-bf8d-41b4b1aaf204" providerId="ADAL" clId="{A2582DF4-564C-4CCD-9873-4EF6D349FF58}"/>
    <pc:docChg chg="delSld">
      <pc:chgData name="help desk" userId="076106f8-e622-4bba-bf8d-41b4b1aaf204" providerId="ADAL" clId="{A2582DF4-564C-4CCD-9873-4EF6D349FF58}" dt="2024-07-22T15:07:26.564" v="0" actId="2696"/>
      <pc:docMkLst>
        <pc:docMk/>
      </pc:docMkLst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1625631789" sldId="256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3038758337" sldId="263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1538006657" sldId="264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2521371328" sldId="265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212212897" sldId="266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2651532878" sldId="267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528791687" sldId="451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3318881279" sldId="452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3816924526" sldId="453"/>
        </pc:sldMkLst>
      </pc:sldChg>
      <pc:sldChg chg="del">
        <pc:chgData name="help desk" userId="076106f8-e622-4bba-bf8d-41b4b1aaf204" providerId="ADAL" clId="{A2582DF4-564C-4CCD-9873-4EF6D349FF58}" dt="2024-07-22T15:07:26.564" v="0" actId="2696"/>
        <pc:sldMkLst>
          <pc:docMk/>
          <pc:sldMk cId="1332410728" sldId="454"/>
        </pc:sldMkLst>
      </pc:sldChg>
    </pc:docChg>
  </pc:docChgLst>
  <pc:docChgLst>
    <pc:chgData name="help desk" userId="076106f8-e622-4bba-bf8d-41b4b1aaf204" providerId="ADAL" clId="{98D6495F-67B2-47E0-A267-6CC01D8C4301}"/>
    <pc:docChg chg="undo custSel addSld delSld modSld">
      <pc:chgData name="help desk" userId="076106f8-e622-4bba-bf8d-41b4b1aaf204" providerId="ADAL" clId="{98D6495F-67B2-47E0-A267-6CC01D8C4301}" dt="2025-02-03T16:52:48.753" v="323" actId="1076"/>
      <pc:docMkLst>
        <pc:docMk/>
      </pc:docMkLst>
      <pc:sldChg chg="addSp delSp modSp mod">
        <pc:chgData name="help desk" userId="076106f8-e622-4bba-bf8d-41b4b1aaf204" providerId="ADAL" clId="{98D6495F-67B2-47E0-A267-6CC01D8C4301}" dt="2025-01-27T14:27:03.076" v="21" actId="478"/>
        <pc:sldMkLst>
          <pc:docMk/>
          <pc:sldMk cId="2847858403" sldId="257"/>
        </pc:sldMkLst>
        <pc:spChg chg="del mod">
          <ac:chgData name="help desk" userId="076106f8-e622-4bba-bf8d-41b4b1aaf204" providerId="ADAL" clId="{98D6495F-67B2-47E0-A267-6CC01D8C4301}" dt="2025-01-27T14:27:03.076" v="21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98D6495F-67B2-47E0-A267-6CC01D8C4301}" dt="2025-01-27T14:27:00.561" v="20" actId="1076"/>
          <ac:spMkLst>
            <pc:docMk/>
            <pc:sldMk cId="2847858403" sldId="257"/>
            <ac:spMk id="6" creationId="{BD84BCC3-7FF0-4035-9CB1-FDF685D691CD}"/>
          </ac:spMkLst>
        </pc:spChg>
      </pc:sldChg>
      <pc:sldChg chg="modSp">
        <pc:chgData name="help desk" userId="076106f8-e622-4bba-bf8d-41b4b1aaf204" providerId="ADAL" clId="{98D6495F-67B2-47E0-A267-6CC01D8C4301}" dt="2025-01-14T21:35:46.356" v="2"/>
        <pc:sldMkLst>
          <pc:docMk/>
          <pc:sldMk cId="3125298073" sldId="258"/>
        </pc:sldMkLst>
        <pc:spChg chg="mod">
          <ac:chgData name="help desk" userId="076106f8-e622-4bba-bf8d-41b4b1aaf204" providerId="ADAL" clId="{98D6495F-67B2-47E0-A267-6CC01D8C4301}" dt="2025-01-14T21:35:46.356" v="2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98D6495F-67B2-47E0-A267-6CC01D8C4301}" dt="2025-01-10T14:42:22.409" v="1" actId="47"/>
        <pc:sldMkLst>
          <pc:docMk/>
          <pc:sldMk cId="4268497802" sldId="260"/>
        </pc:sldMkLst>
      </pc:sldChg>
      <pc:sldChg chg="delSp modSp mod delAnim">
        <pc:chgData name="help desk" userId="076106f8-e622-4bba-bf8d-41b4b1aaf204" providerId="ADAL" clId="{98D6495F-67B2-47E0-A267-6CC01D8C4301}" dt="2025-02-03T16:52:48.753" v="323" actId="1076"/>
        <pc:sldMkLst>
          <pc:docMk/>
          <pc:sldMk cId="797617441" sldId="365"/>
        </pc:sldMkLst>
        <pc:spChg chg="mod">
          <ac:chgData name="help desk" userId="076106f8-e622-4bba-bf8d-41b4b1aaf204" providerId="ADAL" clId="{98D6495F-67B2-47E0-A267-6CC01D8C4301}" dt="2025-02-03T16:50:35.040" v="293" actId="14100"/>
          <ac:spMkLst>
            <pc:docMk/>
            <pc:sldMk cId="797617441" sldId="365"/>
            <ac:spMk id="2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51:45.332" v="318" actId="1037"/>
          <ac:spMkLst>
            <pc:docMk/>
            <pc:sldMk cId="797617441" sldId="365"/>
            <ac:spMk id="3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52:48.753" v="323" actId="1076"/>
          <ac:spMkLst>
            <pc:docMk/>
            <pc:sldMk cId="797617441" sldId="365"/>
            <ac:spMk id="5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46:17.970" v="223" actId="14100"/>
          <ac:spMkLst>
            <pc:docMk/>
            <pc:sldMk cId="797617441" sldId="365"/>
            <ac:spMk id="11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47:55.130" v="247" actId="14100"/>
          <ac:spMkLst>
            <pc:docMk/>
            <pc:sldMk cId="797617441" sldId="365"/>
            <ac:spMk id="14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9:34.117" v="266" actId="478"/>
          <ac:spMkLst>
            <pc:docMk/>
            <pc:sldMk cId="797617441" sldId="365"/>
            <ac:spMk id="16" creationId="{00000000-0000-0000-0000-000000000000}"/>
          </ac:spMkLst>
        </pc:spChg>
        <pc:spChg chg="del">
          <ac:chgData name="help desk" userId="076106f8-e622-4bba-bf8d-41b4b1aaf204" providerId="ADAL" clId="{98D6495F-67B2-47E0-A267-6CC01D8C4301}" dt="2025-02-03T16:45:13.250" v="196" actId="478"/>
          <ac:spMkLst>
            <pc:docMk/>
            <pc:sldMk cId="797617441" sldId="365"/>
            <ac:spMk id="22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9:23.591" v="261" actId="478"/>
          <ac:spMkLst>
            <pc:docMk/>
            <pc:sldMk cId="797617441" sldId="365"/>
            <ac:spMk id="26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9:24.293" v="262" actId="478"/>
          <ac:spMkLst>
            <pc:docMk/>
            <pc:sldMk cId="797617441" sldId="365"/>
            <ac:spMk id="27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50:13.042" v="272" actId="14100"/>
          <ac:spMkLst>
            <pc:docMk/>
            <pc:sldMk cId="797617441" sldId="365"/>
            <ac:spMk id="28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50:42.692" v="294" actId="14100"/>
          <ac:spMkLst>
            <pc:docMk/>
            <pc:sldMk cId="797617441" sldId="365"/>
            <ac:spMk id="29" creationId="{00000000-0000-0000-0000-000000000000}"/>
          </ac:spMkLst>
        </pc:spChg>
        <pc:spChg chg="del">
          <ac:chgData name="help desk" userId="076106f8-e622-4bba-bf8d-41b4b1aaf204" providerId="ADAL" clId="{98D6495F-67B2-47E0-A267-6CC01D8C4301}" dt="2025-02-03T16:45:58.891" v="219" actId="478"/>
          <ac:spMkLst>
            <pc:docMk/>
            <pc:sldMk cId="797617441" sldId="365"/>
            <ac:spMk id="30" creationId="{00000000-0000-0000-0000-000000000000}"/>
          </ac:spMkLst>
        </pc:spChg>
        <pc:spChg chg="del">
          <ac:chgData name="help desk" userId="076106f8-e622-4bba-bf8d-41b4b1aaf204" providerId="ADAL" clId="{98D6495F-67B2-47E0-A267-6CC01D8C4301}" dt="2025-02-03T16:45:59.851" v="220" actId="478"/>
          <ac:spMkLst>
            <pc:docMk/>
            <pc:sldMk cId="797617441" sldId="365"/>
            <ac:spMk id="31" creationId="{00000000-0000-0000-0000-000000000000}"/>
          </ac:spMkLst>
        </pc:spChg>
        <pc:spChg chg="del">
          <ac:chgData name="help desk" userId="076106f8-e622-4bba-bf8d-41b4b1aaf204" providerId="ADAL" clId="{98D6495F-67B2-47E0-A267-6CC01D8C4301}" dt="2025-02-03T16:46:00.890" v="221" actId="478"/>
          <ac:spMkLst>
            <pc:docMk/>
            <pc:sldMk cId="797617441" sldId="365"/>
            <ac:spMk id="32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52:12.273" v="319" actId="14100"/>
          <ac:spMkLst>
            <pc:docMk/>
            <pc:sldMk cId="797617441" sldId="365"/>
            <ac:spMk id="33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50:22.961" v="291" actId="1035"/>
          <ac:spMkLst>
            <pc:docMk/>
            <pc:sldMk cId="797617441" sldId="365"/>
            <ac:spMk id="34" creationId="{00000000-0000-0000-0000-000000000000}"/>
          </ac:spMkLst>
        </pc:spChg>
        <pc:spChg chg="del">
          <ac:chgData name="help desk" userId="076106f8-e622-4bba-bf8d-41b4b1aaf204" providerId="ADAL" clId="{98D6495F-67B2-47E0-A267-6CC01D8C4301}" dt="2025-02-03T16:45:20.299" v="212" actId="478"/>
          <ac:spMkLst>
            <pc:docMk/>
            <pc:sldMk cId="797617441" sldId="365"/>
            <ac:spMk id="35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52:29.891" v="320" actId="14100"/>
          <ac:spMkLst>
            <pc:docMk/>
            <pc:sldMk cId="797617441" sldId="365"/>
            <ac:spMk id="36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47:41.990" v="246" actId="20577"/>
          <ac:spMkLst>
            <pc:docMk/>
            <pc:sldMk cId="797617441" sldId="365"/>
            <ac:spMk id="37" creationId="{00000000-0000-0000-0000-000000000000}"/>
          </ac:spMkLst>
        </pc:spChg>
        <pc:spChg chg="mod">
          <ac:chgData name="help desk" userId="076106f8-e622-4bba-bf8d-41b4b1aaf204" providerId="ADAL" clId="{98D6495F-67B2-47E0-A267-6CC01D8C4301}" dt="2025-02-03T16:49:06.461" v="258" actId="14100"/>
          <ac:spMkLst>
            <pc:docMk/>
            <pc:sldMk cId="797617441" sldId="365"/>
            <ac:spMk id="38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47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48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49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0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1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2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3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4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5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6" creationId="{00000000-0000-0000-0000-000000000000}"/>
          </ac:spMkLst>
        </pc:spChg>
        <pc:spChg chg="del mod">
          <ac:chgData name="help desk" userId="076106f8-e622-4bba-bf8d-41b4b1aaf204" providerId="ADAL" clId="{98D6495F-67B2-47E0-A267-6CC01D8C4301}" dt="2025-02-03T16:48:48.772" v="255" actId="478"/>
          <ac:spMkLst>
            <pc:docMk/>
            <pc:sldMk cId="797617441" sldId="365"/>
            <ac:spMk id="57" creationId="{00000000-0000-0000-0000-000000000000}"/>
          </ac:spMkLst>
        </pc:spChg>
        <pc:cxnChg chg="mod">
          <ac:chgData name="help desk" userId="076106f8-e622-4bba-bf8d-41b4b1aaf204" providerId="ADAL" clId="{98D6495F-67B2-47E0-A267-6CC01D8C4301}" dt="2025-02-03T16:49:06.461" v="258" actId="14100"/>
          <ac:cxnSpMkLst>
            <pc:docMk/>
            <pc:sldMk cId="797617441" sldId="365"/>
            <ac:cxnSpMk id="40" creationId="{00000000-0000-0000-0000-000000000000}"/>
          </ac:cxnSpMkLst>
        </pc:cxnChg>
      </pc:sldChg>
      <pc:sldChg chg="add">
        <pc:chgData name="help desk" userId="076106f8-e622-4bba-bf8d-41b4b1aaf204" providerId="ADAL" clId="{98D6495F-67B2-47E0-A267-6CC01D8C4301}" dt="2025-01-10T14:42:20.146" v="0"/>
        <pc:sldMkLst>
          <pc:docMk/>
          <pc:sldMk cId="3870522763" sldId="45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9745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43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jpe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53455" y="2862321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258" y="1211264"/>
            <a:ext cx="1329287" cy="130535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D84BCC3-7FF0-4035-9CB1-FDF685D691CD}"/>
              </a:ext>
            </a:extLst>
          </p:cNvPr>
          <p:cNvSpPr/>
          <p:nvPr/>
        </p:nvSpPr>
        <p:spPr>
          <a:xfrm>
            <a:off x="2771157" y="234590"/>
            <a:ext cx="6764763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Excel 2016/2019 Graphs &amp; Charts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84A56DE-4BCB-46E0-B4E3-C258D42F0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12" y="776825"/>
            <a:ext cx="10047675" cy="123537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647101" y="3161120"/>
            <a:ext cx="4207859" cy="1391599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1479495" y="3180169"/>
            <a:ext cx="3940404" cy="704008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479495" y="4200061"/>
            <a:ext cx="3873902" cy="148584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4879499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Context Ribbons - Format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7838902" y="1113905"/>
            <a:ext cx="1596043" cy="889220"/>
          </a:xfrm>
          <a:prstGeom prst="borderCallout1">
            <a:avLst>
              <a:gd name="adj1" fmla="val 100855"/>
              <a:gd name="adj2" fmla="val 49138"/>
              <a:gd name="adj3" fmla="val 167378"/>
              <a:gd name="adj4" fmla="val -151118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9"/>
          <p:cNvSpPr/>
          <p:nvPr/>
        </p:nvSpPr>
        <p:spPr>
          <a:xfrm>
            <a:off x="9459884" y="1112704"/>
            <a:ext cx="1047403" cy="890663"/>
          </a:xfrm>
          <a:prstGeom prst="borderCallout1">
            <a:avLst>
              <a:gd name="adj1" fmla="val 100855"/>
              <a:gd name="adj2" fmla="val 49138"/>
              <a:gd name="adj3" fmla="val 172017"/>
              <a:gd name="adj4" fmla="val -41936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1447715" y="2613727"/>
            <a:ext cx="3972183" cy="317009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Arrange</a:t>
            </a:r>
          </a:p>
          <a:p>
            <a:endParaRPr lang="en-CA" sz="2000" dirty="0"/>
          </a:p>
          <a:p>
            <a:r>
              <a:rPr lang="en-CA" sz="2000" dirty="0"/>
              <a:t>Objects on the spreadsheet can be arranged like cards laying on a desk.</a:t>
            </a:r>
          </a:p>
          <a:p>
            <a:endParaRPr lang="en-CA" sz="2000" dirty="0"/>
          </a:p>
          <a:p>
            <a:r>
              <a:rPr lang="en-CA" sz="2000" dirty="0"/>
              <a:t>If you have more than one object on the spreadsheet, you can use the </a:t>
            </a:r>
            <a:r>
              <a:rPr lang="en-CA" sz="2000" i="1" dirty="0"/>
              <a:t>Bring Forward</a:t>
            </a:r>
            <a:r>
              <a:rPr lang="en-CA" sz="2000" dirty="0"/>
              <a:t> and</a:t>
            </a:r>
            <a:r>
              <a:rPr lang="en-CA" sz="2000" i="1" dirty="0"/>
              <a:t> Send Backward</a:t>
            </a:r>
            <a:r>
              <a:rPr lang="en-CA" sz="2000" dirty="0"/>
              <a:t> options to move the object up or down on the stack.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9023" y="2638666"/>
            <a:ext cx="4350481" cy="193899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Size</a:t>
            </a:r>
          </a:p>
          <a:p>
            <a:endParaRPr lang="en-CA" sz="2000" b="1" i="1" dirty="0"/>
          </a:p>
          <a:p>
            <a:r>
              <a:rPr lang="en-CA" sz="2000" dirty="0"/>
              <a:t>Manually set the size of the chart measured in centimeters.  Must have the chart selected, not an object on the chart.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72C133BF-B5F7-453D-ADBB-425F833A9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96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1276352" y="4257684"/>
            <a:ext cx="756761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461962" y="4194299"/>
            <a:ext cx="842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Want to show a multiple series of data each a percentage, use a doughnut chart.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76351" y="2519972"/>
            <a:ext cx="5153023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276352" y="2953324"/>
            <a:ext cx="424815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276352" y="3404951"/>
            <a:ext cx="657225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276352" y="3847969"/>
            <a:ext cx="610552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1276351" y="4673419"/>
            <a:ext cx="8096249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790575" y="1323975"/>
            <a:ext cx="34194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00100" y="1699706"/>
            <a:ext cx="1017270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809625" y="2069169"/>
            <a:ext cx="756285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4619625" y="352256"/>
            <a:ext cx="3148393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Choosing the Data You Present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0" y="876300"/>
            <a:ext cx="476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How to choose the proper data for your chart?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962" y="1245632"/>
            <a:ext cx="4081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point are you trying to make?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962" y="1622515"/>
            <a:ext cx="10510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Choose to present restricted data and choose the chart that best represents the number of data sets.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962" y="1991847"/>
            <a:ext cx="1145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Choose the chart which best represents the concept you are trying to represent.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962" y="2438501"/>
            <a:ext cx="6186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Representing percentages of a whole, use a pie chart.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1962" y="2885009"/>
            <a:ext cx="842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To present trends over time, use a line chart.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1962" y="3330045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Want to illustrate comparisons among items, use column or bar chart.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1962" y="3770624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To display the magnitude of change over time, use an area chart.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961" y="4605753"/>
            <a:ext cx="9053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To show values of two series compared over time or as a category, use a scatter chart.</a:t>
            </a:r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1E357665-BD47-4FEA-B54C-D327E9AD2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0" grpId="0" build="allAtOnce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5" grpId="0" animBg="1"/>
      <p:bldP spid="6" grpId="0"/>
      <p:bldP spid="6" grpId="1"/>
      <p:bldP spid="6" grpId="2"/>
      <p:bldP spid="7" grpId="0" build="allAtOnce"/>
      <p:bldP spid="8" grpId="0" build="allAtOnce"/>
      <p:bldP spid="9" grpId="0"/>
      <p:bldP spid="9" grpId="1"/>
      <p:bldP spid="2" grpId="0" build="allAtOnce"/>
      <p:bldP spid="3" grpId="0" build="allAtOnce"/>
      <p:bldP spid="4" grpId="0"/>
      <p:bldP spid="4" grpId="1"/>
      <p:bldP spid="19" grpId="0" build="allAtOnce"/>
      <p:bldP spid="21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9C681B8-B730-4E17-B956-A9D3E209E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559" y="1232452"/>
            <a:ext cx="8444060" cy="5588283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517890" y="1715511"/>
            <a:ext cx="2039193" cy="19420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540818" y="2264419"/>
            <a:ext cx="2582708" cy="19420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376309" y="3627710"/>
            <a:ext cx="2039193" cy="19420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17890" y="1432290"/>
            <a:ext cx="2039193" cy="186117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6607744" y="206990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22592" y="6404614"/>
            <a:ext cx="403850" cy="20527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/>
          <p:cNvCxnSpPr>
            <a:cxnSpLocks/>
            <a:endCxn id="6" idx="0"/>
          </p:cNvCxnSpPr>
          <p:nvPr/>
        </p:nvCxnSpPr>
        <p:spPr>
          <a:xfrm>
            <a:off x="3422062" y="3713259"/>
            <a:ext cx="1202455" cy="269135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endCxn id="21" idx="0"/>
          </p:cNvCxnSpPr>
          <p:nvPr/>
        </p:nvCxnSpPr>
        <p:spPr>
          <a:xfrm>
            <a:off x="2557083" y="1533299"/>
            <a:ext cx="1254316" cy="13649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698559" y="2898224"/>
            <a:ext cx="225679" cy="186117"/>
          </a:xfrm>
          <a:prstGeom prst="rect">
            <a:avLst/>
          </a:prstGeom>
          <a:solidFill>
            <a:srgbClr val="C00000">
              <a:alpha val="10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6" name="Group 25"/>
          <p:cNvGrpSpPr/>
          <p:nvPr/>
        </p:nvGrpSpPr>
        <p:grpSpPr>
          <a:xfrm>
            <a:off x="169933" y="1064618"/>
            <a:ext cx="3018329" cy="1477328"/>
            <a:chOff x="169933" y="1064618"/>
            <a:chExt cx="3018329" cy="1477328"/>
          </a:xfrm>
        </p:grpSpPr>
        <p:sp>
          <p:nvSpPr>
            <p:cNvPr id="15" name="TextBox 14"/>
            <p:cNvSpPr txBox="1"/>
            <p:nvPr/>
          </p:nvSpPr>
          <p:spPr>
            <a:xfrm>
              <a:off x="169933" y="1064618"/>
              <a:ext cx="3018329" cy="1477328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2. Click on: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dirty="0"/>
                <a:t>The </a:t>
              </a:r>
              <a:r>
                <a:rPr lang="en-CA" b="1" i="1" dirty="0"/>
                <a:t>Select All</a:t>
              </a:r>
              <a:r>
                <a:rPr lang="en-CA" dirty="0"/>
                <a:t> button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dirty="0"/>
                <a:t>Press </a:t>
              </a:r>
              <a:r>
                <a:rPr lang="en-CA" b="1" i="1" dirty="0"/>
                <a:t>CTRL+C</a:t>
              </a:r>
              <a:r>
                <a:rPr lang="en-CA" dirty="0"/>
                <a:t> to copy</a:t>
              </a:r>
            </a:p>
            <a:p>
              <a:r>
                <a:rPr lang="en-CA" dirty="0"/>
                <a:t>     OR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b="1" i="1" dirty="0"/>
                <a:t>Home</a:t>
              </a:r>
              <a:r>
                <a:rPr lang="en-CA" dirty="0"/>
                <a:t> tab,        </a:t>
              </a:r>
              <a:r>
                <a:rPr lang="en-CA" b="1" i="1" dirty="0"/>
                <a:t>Copy</a:t>
              </a:r>
              <a:r>
                <a:rPr lang="en-CA" dirty="0"/>
                <a:t> button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305" y="2280549"/>
              <a:ext cx="285790" cy="161948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219161" y="206990"/>
            <a:ext cx="296910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Copy Data from the Data sheet to Column &amp; Bar sheet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5698" y="3262526"/>
            <a:ext cx="2523449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Data</a:t>
            </a:r>
            <a:r>
              <a:rPr lang="en-CA" dirty="0"/>
              <a:t> sheet tab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A54B67A-67CA-490F-AF79-8C25D64CA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559" y="1239133"/>
            <a:ext cx="8448476" cy="5581602"/>
          </a:xfrm>
          <a:prstGeom prst="rect">
            <a:avLst/>
          </a:prstGeom>
        </p:spPr>
      </p:pic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23B42E7F-2C9E-4E38-B9E5-6A7B881C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4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7" presetClass="emph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2" grpId="0" animBg="1"/>
      <p:bldP spid="16" grpId="0" animBg="1"/>
      <p:bldP spid="6" grpId="0" animBg="1"/>
      <p:bldP spid="6" grpId="1" animBg="1"/>
      <p:bldP spid="6" grpId="2" animBg="1"/>
      <p:bldP spid="21" grpId="0" animBg="1"/>
      <p:bldP spid="21" grpId="1" animBg="1"/>
      <p:bldP spid="21" grpId="2" animBg="1"/>
      <p:bldP spid="21" grpId="3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1B5BA8-80C8-478D-A59F-7D3249536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559" y="1225304"/>
            <a:ext cx="8440916" cy="55862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AEA1791-335E-4EC6-B18D-75FA0C881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559" y="1239133"/>
            <a:ext cx="8448476" cy="5581602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517890" y="1684688"/>
            <a:ext cx="2225311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517890" y="2253152"/>
            <a:ext cx="2582708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17891" y="1411741"/>
            <a:ext cx="2225310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517891" y="3588500"/>
            <a:ext cx="2225310" cy="23903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169933" y="1064618"/>
            <a:ext cx="3018329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4. 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Cell A1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Press </a:t>
            </a:r>
            <a:r>
              <a:rPr lang="en-CA" b="1" i="1" dirty="0"/>
              <a:t>CTRL+V</a:t>
            </a:r>
            <a:r>
              <a:rPr lang="en-CA" dirty="0"/>
              <a:t> to paste</a:t>
            </a:r>
          </a:p>
          <a:p>
            <a:r>
              <a:rPr lang="en-CA" dirty="0"/>
              <a:t>     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Home</a:t>
            </a:r>
            <a:r>
              <a:rPr lang="en-CA" dirty="0"/>
              <a:t> tab, </a:t>
            </a:r>
            <a:r>
              <a:rPr lang="en-CA" b="1" i="1" dirty="0"/>
              <a:t>Paste</a:t>
            </a:r>
            <a:r>
              <a:rPr lang="en-CA" dirty="0"/>
              <a:t> button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50953" y="270830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44484" y="6423463"/>
            <a:ext cx="928164" cy="17612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69933" y="3236814"/>
            <a:ext cx="3018329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3. 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Column &amp; Bar</a:t>
            </a:r>
            <a:r>
              <a:rPr lang="en-CA" dirty="0"/>
              <a:t> tab</a:t>
            </a:r>
          </a:p>
        </p:txBody>
      </p:sp>
      <p:cxnSp>
        <p:nvCxnSpPr>
          <p:cNvPr id="11" name="Straight Arrow Connector 10"/>
          <p:cNvCxnSpPr>
            <a:cxnSpLocks/>
            <a:endCxn id="6" idx="0"/>
          </p:cNvCxnSpPr>
          <p:nvPr/>
        </p:nvCxnSpPr>
        <p:spPr>
          <a:xfrm>
            <a:off x="2743201" y="3708972"/>
            <a:ext cx="2565365" cy="27144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>
            <a:off x="2743201" y="1510301"/>
            <a:ext cx="1240402" cy="163872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9161" y="206990"/>
            <a:ext cx="296910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Copy Data from the Data sheet to Column &amp; Bar sheet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933" y="4773168"/>
            <a:ext cx="3018329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copy this data for each chart type we create; </a:t>
            </a:r>
            <a:r>
              <a:rPr lang="en-CA" b="1" i="1" dirty="0"/>
              <a:t>column</a:t>
            </a:r>
            <a:r>
              <a:rPr lang="en-CA" dirty="0"/>
              <a:t>, </a:t>
            </a:r>
            <a:r>
              <a:rPr lang="en-CA" b="1" i="1" dirty="0"/>
              <a:t>pie</a:t>
            </a:r>
            <a:r>
              <a:rPr lang="en-CA" dirty="0"/>
              <a:t> &amp; </a:t>
            </a:r>
            <a:r>
              <a:rPr lang="en-CA" b="1" i="1" dirty="0"/>
              <a:t>doughnut</a:t>
            </a:r>
            <a:r>
              <a:rPr lang="en-CA" dirty="0"/>
              <a:t>.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236B73EA-9D59-4D8B-8E1C-77BBB9BD5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6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6" grpId="0" animBg="1"/>
      <p:bldP spid="12" grpId="0" animBg="1"/>
      <p:bldP spid="15" grpId="0" animBg="1"/>
      <p:bldP spid="6" grpId="0" animBg="1"/>
      <p:bldP spid="6" grpId="1" animBg="1"/>
      <p:bldP spid="7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965768" y="5322013"/>
            <a:ext cx="3760343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965767" y="5590022"/>
            <a:ext cx="7839186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1448654" y="5858031"/>
            <a:ext cx="431518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1981201" y="5856319"/>
            <a:ext cx="54624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2607926" y="5856319"/>
            <a:ext cx="77227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4455562" y="5864881"/>
            <a:ext cx="77227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3488062" y="5856319"/>
            <a:ext cx="431518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3979498" y="5856319"/>
            <a:ext cx="431518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ounded Rectangle 35"/>
          <p:cNvSpPr/>
          <p:nvPr/>
        </p:nvSpPr>
        <p:spPr>
          <a:xfrm>
            <a:off x="5321796" y="5864881"/>
            <a:ext cx="689237" cy="238382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6091500" y="5862387"/>
            <a:ext cx="76971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6953673" y="5860583"/>
            <a:ext cx="331356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7773457" y="5857515"/>
            <a:ext cx="488469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965767" y="6156845"/>
            <a:ext cx="10798143" cy="521357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965769" y="4286844"/>
            <a:ext cx="8363166" cy="2376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965769" y="4538523"/>
            <a:ext cx="2527444" cy="2376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1" name="Group 20"/>
          <p:cNvGrpSpPr/>
          <p:nvPr/>
        </p:nvGrpSpPr>
        <p:grpSpPr>
          <a:xfrm>
            <a:off x="965769" y="2679095"/>
            <a:ext cx="10828963" cy="505894"/>
            <a:chOff x="965769" y="2679095"/>
            <a:chExt cx="10828963" cy="505894"/>
          </a:xfrm>
        </p:grpSpPr>
        <p:sp>
          <p:nvSpPr>
            <p:cNvPr id="19" name="Rounded Rectangle 18"/>
            <p:cNvSpPr/>
            <p:nvPr/>
          </p:nvSpPr>
          <p:spPr>
            <a:xfrm>
              <a:off x="965769" y="2679095"/>
              <a:ext cx="10828963" cy="244800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965769" y="2922545"/>
              <a:ext cx="2044559" cy="262444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65769" y="3240436"/>
            <a:ext cx="10828963" cy="505894"/>
            <a:chOff x="965769" y="2679095"/>
            <a:chExt cx="10828963" cy="505894"/>
          </a:xfrm>
        </p:grpSpPr>
        <p:sp>
          <p:nvSpPr>
            <p:cNvPr id="23" name="Rounded Rectangle 22"/>
            <p:cNvSpPr/>
            <p:nvPr/>
          </p:nvSpPr>
          <p:spPr>
            <a:xfrm>
              <a:off x="965769" y="2679095"/>
              <a:ext cx="10828963" cy="244800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965769" y="2922545"/>
              <a:ext cx="8363166" cy="262444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74659" y="2324450"/>
            <a:ext cx="11852952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Filter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To narrow down the data to what you need to represent, you can filter the data in each column to display only specific information.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Applying a filter will add an arrow to the column header which when clicked will drop down a list of grouped data.  Select or deselect the data items to filter out unwanted or unnecessary information.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65770" y="1345914"/>
            <a:ext cx="6359703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965770" y="1621957"/>
            <a:ext cx="10417995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965770" y="1898955"/>
            <a:ext cx="10828963" cy="2448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219161" y="206990"/>
            <a:ext cx="296910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Limit the data to make it display specific information.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31005" y="345489"/>
            <a:ext cx="793165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ffectLst>
            <a:glow rad="50800">
              <a:schemeClr val="accent5">
                <a:satMod val="175000"/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The tools you can use to restrict and structure the data are found on the </a:t>
            </a:r>
            <a:r>
              <a:rPr lang="en-CA" b="1" i="1" dirty="0"/>
              <a:t>Data</a:t>
            </a:r>
            <a:r>
              <a:rPr lang="en-CA" dirty="0"/>
              <a:t> tab.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658" y="1001245"/>
            <a:ext cx="11852953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Sort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You can sort the data in column(s) by one or more sort criteria.</a:t>
            </a:r>
          </a:p>
          <a:p>
            <a:pPr marL="742950" lvl="1" indent="-285750">
              <a:buFontTx/>
              <a:buChar char="-"/>
            </a:pPr>
            <a:r>
              <a:rPr lang="en-CA" b="1" i="1" dirty="0"/>
              <a:t>Options </a:t>
            </a:r>
            <a:r>
              <a:rPr lang="en-CA" dirty="0"/>
              <a:t>allow you to sort by </a:t>
            </a:r>
            <a:r>
              <a:rPr lang="en-CA" i="1" dirty="0"/>
              <a:t>case sensitive</a:t>
            </a:r>
            <a:r>
              <a:rPr lang="en-CA" dirty="0"/>
              <a:t> or to change the sort orientation from </a:t>
            </a:r>
            <a:r>
              <a:rPr lang="en-CA" i="1" u="sng" dirty="0"/>
              <a:t>top to bottom</a:t>
            </a:r>
            <a:r>
              <a:rPr lang="en-CA" i="1" dirty="0"/>
              <a:t> </a:t>
            </a:r>
            <a:r>
              <a:rPr lang="en-CA" dirty="0"/>
              <a:t>or </a:t>
            </a:r>
            <a:r>
              <a:rPr lang="en-CA" i="1" u="sng" dirty="0"/>
              <a:t>left to right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If the data does not have headers, deselecting </a:t>
            </a:r>
            <a:r>
              <a:rPr lang="en-CA" b="1" i="1" dirty="0"/>
              <a:t>My data has headers</a:t>
            </a:r>
            <a:r>
              <a:rPr lang="en-CA" dirty="0"/>
              <a:t> will force Excel to add its’ own column headers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659" y="4971008"/>
            <a:ext cx="11852952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Subtotal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Total two or more rows of related data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Subtotal is applied to a column with numbers using one of the following functions: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CA" i="1" dirty="0"/>
              <a:t>Sum</a:t>
            </a:r>
            <a:r>
              <a:rPr lang="en-CA" dirty="0"/>
              <a:t>, </a:t>
            </a:r>
            <a:r>
              <a:rPr lang="en-CA" i="1" dirty="0"/>
              <a:t>Count</a:t>
            </a:r>
            <a:r>
              <a:rPr lang="en-CA" dirty="0"/>
              <a:t>, </a:t>
            </a:r>
            <a:r>
              <a:rPr lang="en-CA" i="1" dirty="0"/>
              <a:t>Average</a:t>
            </a:r>
            <a:r>
              <a:rPr lang="en-CA" dirty="0"/>
              <a:t>, </a:t>
            </a:r>
            <a:r>
              <a:rPr lang="en-CA" i="1" dirty="0"/>
              <a:t>Max</a:t>
            </a:r>
            <a:r>
              <a:rPr lang="en-CA" dirty="0"/>
              <a:t>, </a:t>
            </a:r>
            <a:r>
              <a:rPr lang="en-CA" i="1" dirty="0"/>
              <a:t>Min</a:t>
            </a:r>
            <a:r>
              <a:rPr lang="en-CA" dirty="0"/>
              <a:t>, </a:t>
            </a:r>
            <a:r>
              <a:rPr lang="en-CA" i="1" dirty="0"/>
              <a:t>Product</a:t>
            </a:r>
            <a:r>
              <a:rPr lang="en-CA" dirty="0"/>
              <a:t>, </a:t>
            </a:r>
            <a:r>
              <a:rPr lang="en-CA" i="1" dirty="0" err="1"/>
              <a:t>StdDev</a:t>
            </a:r>
            <a:r>
              <a:rPr lang="en-CA" dirty="0"/>
              <a:t>, </a:t>
            </a:r>
            <a:r>
              <a:rPr lang="en-CA" i="1" dirty="0" err="1"/>
              <a:t>StdDevp</a:t>
            </a:r>
            <a:r>
              <a:rPr lang="en-CA" dirty="0"/>
              <a:t>, </a:t>
            </a:r>
            <a:r>
              <a:rPr lang="en-CA" i="1" dirty="0" err="1"/>
              <a:t>Var</a:t>
            </a:r>
            <a:r>
              <a:rPr lang="en-CA" dirty="0"/>
              <a:t>, and </a:t>
            </a:r>
            <a:r>
              <a:rPr lang="en-CA" i="1" dirty="0" err="1"/>
              <a:t>Varp</a:t>
            </a:r>
            <a:r>
              <a:rPr lang="en-CA" i="1" dirty="0"/>
              <a:t>.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One column is assigned as the data changes each subtotal is applied. (Thus, a </a:t>
            </a:r>
            <a:r>
              <a:rPr lang="en-CA" b="1" i="1" dirty="0"/>
              <a:t>Sort</a:t>
            </a:r>
            <a:r>
              <a:rPr lang="en-CA" dirty="0"/>
              <a:t> should be applied to that column before subtotaling using that column as the </a:t>
            </a:r>
            <a:r>
              <a:rPr lang="en-CA" b="1" i="1" dirty="0"/>
              <a:t>At each change in</a:t>
            </a:r>
            <a:r>
              <a:rPr lang="en-CA" b="1" dirty="0"/>
              <a:t>:</a:t>
            </a:r>
            <a:r>
              <a:rPr lang="en-CA" dirty="0"/>
              <a:t> field)</a:t>
            </a:r>
            <a:endParaRPr lang="en-CA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4660" y="3924728"/>
            <a:ext cx="11852953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Group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You can manually group together cells so they can be collapsed or expanded as needed.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Group by row or column.</a:t>
            </a:r>
          </a:p>
        </p:txBody>
      </p:sp>
    </p:spTree>
    <p:extLst>
      <p:ext uri="{BB962C8B-B14F-4D97-AF65-F5344CB8AC3E}">
        <p14:creationId xmlns:p14="http://schemas.microsoft.com/office/powerpoint/2010/main" val="3249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25" grpId="0" animBg="1"/>
      <p:bldP spid="26" grpId="0" animBg="1"/>
      <p:bldP spid="13" grpId="0" animBg="1"/>
      <p:bldP spid="16" grpId="0" animBg="1"/>
      <p:bldP spid="17" grpId="0" animBg="1"/>
      <p:bldP spid="18" grpId="0" animBg="1"/>
      <p:bldP spid="2" grpId="0" animBg="1"/>
      <p:bldP spid="2" grpId="1" animBg="1"/>
      <p:bldP spid="4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92893" y="1331991"/>
            <a:ext cx="49136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092893" y="1604524"/>
            <a:ext cx="576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219161" y="206990"/>
            <a:ext cx="2969101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Steps to restrict the 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161" y="991820"/>
            <a:ext cx="1705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Sort by: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STATS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63073" y="345489"/>
            <a:ext cx="776385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ffectLst>
            <a:glow rad="50800">
              <a:schemeClr val="accent5">
                <a:satMod val="175000"/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Because the Column chart is used to illustrate comparisons among items, we will compare smokers between females verses males. 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59" y="2587744"/>
            <a:ext cx="8247647" cy="3771960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527A1DDC-78ED-4590-9BDA-83D6CC6A0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8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9290" y="206990"/>
            <a:ext cx="3191069" cy="120032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dirty="0"/>
              <a:t>Data ribbon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dirty="0"/>
              <a:t>Sort &amp; Filter group</a:t>
            </a:r>
          </a:p>
          <a:p>
            <a:pPr algn="l"/>
            <a:endParaRPr lang="en-CA" dirty="0"/>
          </a:p>
          <a:p>
            <a:r>
              <a:rPr lang="en-CA" dirty="0"/>
              <a:t>Click on the Filter command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72880" y="1320969"/>
            <a:ext cx="43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1072880" y="1593502"/>
            <a:ext cx="79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1072880" y="2434264"/>
            <a:ext cx="864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1072880" y="1874554"/>
            <a:ext cx="43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1072880" y="2151956"/>
            <a:ext cx="396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1090880" y="2711666"/>
            <a:ext cx="504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256665" y="1320969"/>
            <a:ext cx="144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646248" y="1588633"/>
            <a:ext cx="360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256665" y="1874554"/>
            <a:ext cx="234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2215819" y="2151272"/>
            <a:ext cx="54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3156665" y="2149754"/>
            <a:ext cx="756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2950238" y="2434264"/>
            <a:ext cx="529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2346585" y="2706616"/>
            <a:ext cx="187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4627454" y="2703219"/>
            <a:ext cx="79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219161" y="980798"/>
            <a:ext cx="93049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Filter by: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Geo</a:t>
            </a:r>
            <a:r>
              <a:rPr lang="en-CA" dirty="0"/>
              <a:t> – select </a:t>
            </a:r>
            <a:r>
              <a:rPr lang="en-CA" b="1" i="1" dirty="0"/>
              <a:t>Saskatchewan</a:t>
            </a:r>
            <a:r>
              <a:rPr lang="en-CA" dirty="0"/>
              <a:t> only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Identity</a:t>
            </a:r>
            <a:r>
              <a:rPr lang="en-CA" dirty="0"/>
              <a:t> – select </a:t>
            </a:r>
            <a:r>
              <a:rPr lang="en-CA" b="1" i="1" dirty="0"/>
              <a:t>First Nations (North American Indian)</a:t>
            </a:r>
            <a:endParaRPr lang="en-CA" b="1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Age</a:t>
            </a:r>
            <a:r>
              <a:rPr lang="en-CA" dirty="0"/>
              <a:t> – select </a:t>
            </a:r>
            <a:r>
              <a:rPr lang="en-CA" b="1" i="1" dirty="0"/>
              <a:t>Total, 15 years and over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  <a:r>
              <a:rPr lang="en-CA" dirty="0"/>
              <a:t> – select </a:t>
            </a:r>
            <a:r>
              <a:rPr lang="en-CA" b="1" i="1" dirty="0"/>
              <a:t>Male</a:t>
            </a:r>
            <a:r>
              <a:rPr lang="en-CA" dirty="0"/>
              <a:t> and </a:t>
            </a:r>
            <a:r>
              <a:rPr lang="en-CA" b="1" i="1" dirty="0"/>
              <a:t>Female</a:t>
            </a:r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Smoking</a:t>
            </a:r>
            <a:r>
              <a:rPr lang="en-CA" dirty="0"/>
              <a:t> – deselect </a:t>
            </a:r>
            <a:r>
              <a:rPr lang="en-CA" b="1" i="1" dirty="0"/>
              <a:t>Not specified if exposed to second-hand smoke at home </a:t>
            </a:r>
            <a:r>
              <a:rPr lang="en-CA" dirty="0"/>
              <a:t>and</a:t>
            </a:r>
            <a:r>
              <a:rPr lang="en-CA" b="1" i="1" dirty="0"/>
              <a:t> Blanks</a:t>
            </a:r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Stats</a:t>
            </a:r>
            <a:r>
              <a:rPr lang="en-CA" dirty="0"/>
              <a:t> – select </a:t>
            </a:r>
            <a:r>
              <a:rPr lang="en-CA" b="1" i="1" dirty="0"/>
              <a:t>Number of persons </a:t>
            </a:r>
            <a:r>
              <a:rPr lang="en-CA" dirty="0"/>
              <a:t>and</a:t>
            </a:r>
            <a:r>
              <a:rPr lang="en-CA" b="1" i="1" dirty="0"/>
              <a:t> Percent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161" y="206990"/>
            <a:ext cx="2969101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Steps to restrict the data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3422617"/>
            <a:ext cx="2103228" cy="34148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25" y="3420484"/>
            <a:ext cx="2162028" cy="34169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353" y="3419608"/>
            <a:ext cx="2106202" cy="341784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80" y="3421295"/>
            <a:ext cx="2178804" cy="3416156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8689265" y="2413461"/>
            <a:ext cx="72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584" y="3419608"/>
            <a:ext cx="3147122" cy="341784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168" y="33632"/>
            <a:ext cx="2310477" cy="3328798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3253286" y="272307"/>
            <a:ext cx="534943" cy="222218"/>
          </a:xfrm>
          <a:prstGeom prst="rightArrow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3912665" y="206990"/>
            <a:ext cx="11072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In the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5084784" y="280547"/>
            <a:ext cx="534943" cy="222218"/>
          </a:xfrm>
          <a:prstGeom prst="rightArrow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>
            <a:off x="5762401" y="210099"/>
            <a:ext cx="3191069" cy="1200329"/>
          </a:xfrm>
          <a:prstGeom prst="rect">
            <a:avLst/>
          </a:prstGeom>
          <a:noFill/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endParaRPr lang="en-CA" dirty="0"/>
          </a:p>
          <a:p>
            <a:pPr algn="l"/>
            <a:endParaRPr lang="en-CA" dirty="0"/>
          </a:p>
          <a:p>
            <a:pPr algn="l"/>
            <a:endParaRPr lang="en-CA" dirty="0"/>
          </a:p>
          <a:p>
            <a:r>
              <a:rPr lang="en-CA" dirty="0">
                <a:solidFill>
                  <a:srgbClr val="FF0000"/>
                </a:solidFill>
              </a:rPr>
              <a:t>Click on the Filter command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98" y="1492006"/>
            <a:ext cx="1063766" cy="88540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99" y="1493230"/>
            <a:ext cx="1063765" cy="885409"/>
          </a:xfrm>
          <a:prstGeom prst="rect">
            <a:avLst/>
          </a:prstGeom>
          <a:ln w="6350">
            <a:solidFill>
              <a:srgbClr val="FF0000"/>
            </a:solidFill>
          </a:ln>
        </p:spPr>
      </p:pic>
      <p:sp>
        <p:nvSpPr>
          <p:cNvPr id="32" name="Slide Number Placeholder 2">
            <a:extLst>
              <a:ext uri="{FF2B5EF4-FFF2-40B4-BE49-F238E27FC236}">
                <a16:creationId xmlns:a16="http://schemas.microsoft.com/office/drawing/2014/main" id="{B774CD70-6423-48CC-9588-FE054C2B4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4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8" grpId="0" animBg="1"/>
      <p:bldP spid="5" grpId="0"/>
      <p:bldP spid="25" grpId="0" animBg="1"/>
      <p:bldP spid="3" grpId="0" animBg="1"/>
      <p:bldP spid="4" grpId="0" animBg="1"/>
      <p:bldP spid="29" grpId="0" animBg="1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092893" y="2901254"/>
            <a:ext cx="1728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1092893" y="3175664"/>
            <a:ext cx="1224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1092893" y="3460996"/>
            <a:ext cx="151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1082405" y="3728357"/>
            <a:ext cx="2448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1082405" y="4006225"/>
            <a:ext cx="2700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1092893" y="4284093"/>
            <a:ext cx="205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815783" y="2901254"/>
            <a:ext cx="61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319441" y="3175664"/>
            <a:ext cx="504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601725" y="3460996"/>
            <a:ext cx="61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3530405" y="3728357"/>
            <a:ext cx="1008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3771809" y="4006225"/>
            <a:ext cx="1296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3142170" y="4281050"/>
            <a:ext cx="1044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179" y="831413"/>
            <a:ext cx="3263492" cy="41396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161" y="2553213"/>
            <a:ext cx="54489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Subtotal by: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At each change in</a:t>
            </a:r>
            <a:r>
              <a:rPr lang="en-CA" dirty="0"/>
              <a:t> STATS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Use function </a:t>
            </a:r>
            <a:r>
              <a:rPr lang="en-CA" dirty="0"/>
              <a:t>Sum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Add subtotal to </a:t>
            </a:r>
            <a:r>
              <a:rPr lang="en-CA" dirty="0"/>
              <a:t>Value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Replace current subtotals </a:t>
            </a:r>
            <a:r>
              <a:rPr lang="en-CA" dirty="0"/>
              <a:t>is checked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Page break between groups </a:t>
            </a:r>
            <a:r>
              <a:rPr lang="en-CA" dirty="0"/>
              <a:t>is unchecked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Summary below data </a:t>
            </a:r>
            <a:r>
              <a:rPr lang="en-CA" dirty="0"/>
              <a:t>is checked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161" y="206990"/>
            <a:ext cx="2969101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Steps to restrict the data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3478625" y="1602769"/>
            <a:ext cx="3749184" cy="141663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823441" y="2126751"/>
            <a:ext cx="4404368" cy="11670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4" idx="3"/>
          </p:cNvCxnSpPr>
          <p:nvPr/>
        </p:nvCxnSpPr>
        <p:spPr>
          <a:xfrm flipV="1">
            <a:off x="3213725" y="3457953"/>
            <a:ext cx="4014084" cy="1211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538405" y="3817799"/>
            <a:ext cx="2638530" cy="287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067809" y="4113871"/>
            <a:ext cx="2093150" cy="74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186170" y="4335694"/>
            <a:ext cx="3016014" cy="7412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F208BB5B-EFCF-402E-84D2-1532FCE9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17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161" y="206990"/>
            <a:ext cx="439393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Select the data and inserting the chart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760" y="0"/>
            <a:ext cx="6910754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9161" y="842481"/>
            <a:ext cx="4465855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Use the </a:t>
            </a:r>
            <a:r>
              <a:rPr lang="en-CA" b="1" dirty="0"/>
              <a:t>Ctrl</a:t>
            </a:r>
            <a:r>
              <a:rPr lang="en-CA" dirty="0"/>
              <a:t> button on the keyboard in conjunction with the mouse to select the blocks of data shown here.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52088" y="2301411"/>
            <a:ext cx="216100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Now insert a 2-D Column chart.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9" y="2031970"/>
            <a:ext cx="1951448" cy="4765164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698643" y="2784297"/>
            <a:ext cx="2075380" cy="16344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16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252" y="4345296"/>
            <a:ext cx="2730159" cy="165079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" y="3389894"/>
            <a:ext cx="5911326" cy="33441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12" y="87251"/>
            <a:ext cx="6045328" cy="341992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19161" y="206990"/>
            <a:ext cx="361310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Change the chart’s Row/Column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4323" y="206990"/>
            <a:ext cx="73974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From</a:t>
            </a:r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>
            <a:off x="5024063" y="391656"/>
            <a:ext cx="1013464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84323" y="2708540"/>
            <a:ext cx="73974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To</a:t>
            </a:r>
          </a:p>
        </p:txBody>
      </p:sp>
      <p:cxnSp>
        <p:nvCxnSpPr>
          <p:cNvPr id="22" name="Straight Arrow Connector 21"/>
          <p:cNvCxnSpPr>
            <a:stCxn id="10" idx="1"/>
          </p:cNvCxnSpPr>
          <p:nvPr/>
        </p:nvCxnSpPr>
        <p:spPr>
          <a:xfrm flipH="1">
            <a:off x="3667875" y="2893206"/>
            <a:ext cx="616448" cy="52263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37527" y="3883631"/>
            <a:ext cx="2383604" cy="17543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By clicking on the</a:t>
            </a:r>
          </a:p>
          <a:p>
            <a:pPr algn="ctr"/>
            <a:r>
              <a:rPr lang="en-CA" b="1" i="1" dirty="0">
                <a:solidFill>
                  <a:srgbClr val="00B050"/>
                </a:solidFill>
              </a:rPr>
              <a:t>Switch Row/Column</a:t>
            </a:r>
          </a:p>
          <a:p>
            <a:pPr algn="ctr"/>
            <a:r>
              <a:rPr lang="en-CA" dirty="0"/>
              <a:t>button</a:t>
            </a:r>
          </a:p>
          <a:p>
            <a:pPr algn="ctr"/>
            <a:r>
              <a:rPr lang="en-CA" dirty="0"/>
              <a:t>located on the</a:t>
            </a:r>
          </a:p>
          <a:p>
            <a:pPr algn="ctr"/>
            <a:r>
              <a:rPr lang="en-CA" b="1" i="1" dirty="0"/>
              <a:t>Chart Tools/Design </a:t>
            </a:r>
            <a:r>
              <a:rPr lang="en-CA" dirty="0"/>
              <a:t>tab in the </a:t>
            </a:r>
            <a:r>
              <a:rPr lang="en-CA" b="1" i="1" dirty="0"/>
              <a:t>Data</a:t>
            </a:r>
            <a:r>
              <a:rPr lang="en-CA" dirty="0"/>
              <a:t> group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30168" y="4831217"/>
            <a:ext cx="979468" cy="8733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5" name="Straight Arrow Connector 44"/>
          <p:cNvCxnSpPr>
            <a:endCxn id="36" idx="1"/>
          </p:cNvCxnSpPr>
          <p:nvPr/>
        </p:nvCxnSpPr>
        <p:spPr>
          <a:xfrm>
            <a:off x="8211312" y="4416552"/>
            <a:ext cx="1118856" cy="851317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10" idx="3"/>
          </p:cNvCxnSpPr>
          <p:nvPr/>
        </p:nvCxnSpPr>
        <p:spPr>
          <a:xfrm flipH="1">
            <a:off x="5024063" y="2893206"/>
            <a:ext cx="1013464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4176B36E-4E7E-4FFE-A237-D6C7987D9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0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35" grpId="0" animBg="1"/>
      <p:bldP spid="36" grpId="0" animBg="1"/>
      <p:bldP spid="3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38F173-54ED-4333-A3A0-A427B509F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477" y="1184744"/>
            <a:ext cx="8510744" cy="56324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42431" y="205515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839" y="299026"/>
            <a:ext cx="3369923" cy="1754326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The end result is that we have a column chart representing the contrasting Female/Male smoking statistics for First Nations people in Saskatchewan for the year 2012 counted by number of persons.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839" y="2276666"/>
            <a:ext cx="3369923" cy="2031325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take a few minutes and select the individual objects in the chart.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CA" dirty="0"/>
              <a:t>Resize them, along with the chart size, to make it show all the legend data as it is represented in this chart.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3839" y="4506685"/>
            <a:ext cx="3369923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First thing is to resize the chart to be smaller to fit.</a:t>
            </a:r>
          </a:p>
        </p:txBody>
      </p:sp>
      <p:cxnSp>
        <p:nvCxnSpPr>
          <p:cNvPr id="10" name="Straight Arrow Connector 9"/>
          <p:cNvCxnSpPr>
            <a:cxnSpLocks/>
            <a:stCxn id="6" idx="3"/>
          </p:cNvCxnSpPr>
          <p:nvPr/>
        </p:nvCxnSpPr>
        <p:spPr>
          <a:xfrm flipV="1">
            <a:off x="3513762" y="4307991"/>
            <a:ext cx="3028669" cy="52186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3839" y="5292670"/>
            <a:ext cx="3369923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Second, click on either of the </a:t>
            </a:r>
            <a:r>
              <a:rPr lang="en-CA" b="1" i="1" dirty="0"/>
              <a:t>Add Chart Elements</a:t>
            </a:r>
            <a:r>
              <a:rPr lang="en-CA" dirty="0"/>
              <a:t> button and add a </a:t>
            </a:r>
            <a:r>
              <a:rPr lang="en-CA" b="1" i="1" dirty="0"/>
              <a:t>legend</a:t>
            </a:r>
            <a:r>
              <a:rPr lang="en-CA" dirty="0"/>
              <a:t>.</a:t>
            </a:r>
          </a:p>
        </p:txBody>
      </p:sp>
      <p:cxnSp>
        <p:nvCxnSpPr>
          <p:cNvPr id="13" name="Straight Arrow Connector 12"/>
          <p:cNvCxnSpPr>
            <a:cxnSpLocks/>
            <a:stCxn id="11" idx="3"/>
            <a:endCxn id="17" idx="2"/>
          </p:cNvCxnSpPr>
          <p:nvPr/>
        </p:nvCxnSpPr>
        <p:spPr>
          <a:xfrm flipV="1">
            <a:off x="3513762" y="2377440"/>
            <a:ext cx="401022" cy="337689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11" idx="3"/>
            <a:endCxn id="18" idx="1"/>
          </p:cNvCxnSpPr>
          <p:nvPr/>
        </p:nvCxnSpPr>
        <p:spPr>
          <a:xfrm flipV="1">
            <a:off x="3513762" y="3355451"/>
            <a:ext cx="6903779" cy="23988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63085" y="1778099"/>
            <a:ext cx="503398" cy="59934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ectangle 17"/>
          <p:cNvSpPr/>
          <p:nvPr/>
        </p:nvSpPr>
        <p:spPr>
          <a:xfrm>
            <a:off x="10417541" y="3236181"/>
            <a:ext cx="237208" cy="23853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/>
          <p:cNvSpPr txBox="1"/>
          <p:nvPr/>
        </p:nvSpPr>
        <p:spPr>
          <a:xfrm>
            <a:off x="143839" y="6354142"/>
            <a:ext cx="336992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 resize the legend.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156" y="3484825"/>
            <a:ext cx="1444229" cy="20437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C7D4B63-F60C-412C-95E3-DB89E1A1C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477" y="1778099"/>
            <a:ext cx="2679545" cy="4105866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A6B938E4-F27A-483E-B7AF-CA10A6F3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60239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97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" grpId="1" animBg="1"/>
      <p:bldP spid="6" grpId="0" animBg="1"/>
      <p:bldP spid="11" grpId="0" animBg="1"/>
      <p:bldP spid="17" grpId="0" animBg="1"/>
      <p:bldP spid="18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9853DC-97A1-4B2E-8AF7-0E88D16A2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026" y="1985261"/>
            <a:ext cx="8893164" cy="1093422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34737" y="3300946"/>
            <a:ext cx="2571687" cy="2486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434736" y="3577011"/>
            <a:ext cx="2571687" cy="24863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434735" y="3850832"/>
            <a:ext cx="2571687" cy="24863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434734" y="4119954"/>
            <a:ext cx="2571687" cy="51445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34733" y="4676740"/>
            <a:ext cx="2571687" cy="248633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87810" y="1587748"/>
            <a:ext cx="2975430" cy="341632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may wish to add a </a:t>
            </a:r>
            <a:r>
              <a:rPr lang="en-CA" b="1" dirty="0"/>
              <a:t>Legend</a:t>
            </a:r>
            <a:r>
              <a:rPr lang="en-CA" dirty="0"/>
              <a:t> or other element.</a:t>
            </a:r>
          </a:p>
          <a:p>
            <a:endParaRPr lang="en-CA" dirty="0"/>
          </a:p>
          <a:p>
            <a:r>
              <a:rPr lang="en-CA" dirty="0"/>
              <a:t>To add another element, such as a legend go to …</a:t>
            </a:r>
          </a:p>
          <a:p>
            <a:endParaRPr lang="en-CA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b="1" i="1" dirty="0"/>
              <a:t>Chart Tools/Design</a:t>
            </a:r>
            <a:r>
              <a:rPr lang="en-CA" dirty="0"/>
              <a:t> ribbon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b="1" i="1" dirty="0"/>
              <a:t>Chart Layouts</a:t>
            </a:r>
            <a:r>
              <a:rPr lang="en-CA" dirty="0"/>
              <a:t> 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b="1" i="1" dirty="0"/>
              <a:t>Add Chart Element</a:t>
            </a:r>
            <a:r>
              <a:rPr lang="en-CA" dirty="0"/>
              <a:t> menu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Choose the Element from the sub-menu items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Choose the 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37725" y="214450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" y="202395"/>
            <a:ext cx="2830745" cy="830997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 startAt="8"/>
              <a:defRPr sz="1600"/>
            </a:lvl1pPr>
          </a:lstStyle>
          <a:p>
            <a:pPr marL="0" indent="0" algn="ctr">
              <a:buNone/>
            </a:pPr>
            <a:r>
              <a:rPr lang="en-CA" dirty="0"/>
              <a:t>Spend some time formatting your chart to make it look as you prefer.</a:t>
            </a:r>
          </a:p>
        </p:txBody>
      </p:sp>
      <p:cxnSp>
        <p:nvCxnSpPr>
          <p:cNvPr id="20" name="Straight Arrow Connector 19"/>
          <p:cNvCxnSpPr>
            <a:cxnSpLocks/>
            <a:endCxn id="21" idx="1"/>
          </p:cNvCxnSpPr>
          <p:nvPr/>
        </p:nvCxnSpPr>
        <p:spPr>
          <a:xfrm flipV="1">
            <a:off x="3014371" y="2135556"/>
            <a:ext cx="4972165" cy="12919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986536" y="2004990"/>
            <a:ext cx="505457" cy="2611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/>
          <p:cNvCxnSpPr>
            <a:cxnSpLocks/>
            <a:stCxn id="11" idx="3"/>
            <a:endCxn id="26" idx="2"/>
          </p:cNvCxnSpPr>
          <p:nvPr/>
        </p:nvCxnSpPr>
        <p:spPr>
          <a:xfrm flipV="1">
            <a:off x="3006423" y="3087063"/>
            <a:ext cx="734707" cy="61426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382037" y="2956719"/>
            <a:ext cx="718186" cy="13034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2" name="Straight Arrow Connector 31"/>
          <p:cNvCxnSpPr>
            <a:cxnSpLocks/>
            <a:endCxn id="33" idx="2"/>
          </p:cNvCxnSpPr>
          <p:nvPr/>
        </p:nvCxnSpPr>
        <p:spPr>
          <a:xfrm flipV="1">
            <a:off x="3014371" y="2934031"/>
            <a:ext cx="483554" cy="9105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218979" y="2290379"/>
            <a:ext cx="557892" cy="64365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921" y="2941982"/>
            <a:ext cx="1287820" cy="2575640"/>
          </a:xfrm>
          <a:prstGeom prst="rect">
            <a:avLst/>
          </a:prstGeom>
        </p:spPr>
      </p:pic>
      <p:cxnSp>
        <p:nvCxnSpPr>
          <p:cNvPr id="37" name="Straight Arrow Connector 36"/>
          <p:cNvCxnSpPr>
            <a:cxnSpLocks/>
            <a:stCxn id="14" idx="3"/>
            <a:endCxn id="38" idx="1"/>
          </p:cNvCxnSpPr>
          <p:nvPr/>
        </p:nvCxnSpPr>
        <p:spPr>
          <a:xfrm>
            <a:off x="3006421" y="4377181"/>
            <a:ext cx="218322" cy="3161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224743" y="4603603"/>
            <a:ext cx="1260389" cy="1794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19" y="4791456"/>
            <a:ext cx="1152835" cy="1583565"/>
          </a:xfrm>
          <a:prstGeom prst="rect">
            <a:avLst/>
          </a:prstGeom>
        </p:spPr>
      </p:pic>
      <p:cxnSp>
        <p:nvCxnSpPr>
          <p:cNvPr id="43" name="Straight Arrow Connector 42"/>
          <p:cNvCxnSpPr/>
          <p:nvPr/>
        </p:nvCxnSpPr>
        <p:spPr>
          <a:xfrm>
            <a:off x="3001850" y="4791456"/>
            <a:ext cx="1483282" cy="38154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85132" y="5064582"/>
            <a:ext cx="1171122" cy="2972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TextBox 45"/>
          <p:cNvSpPr txBox="1"/>
          <p:nvPr/>
        </p:nvSpPr>
        <p:spPr>
          <a:xfrm>
            <a:off x="192024" y="5526853"/>
            <a:ext cx="2809826" cy="830997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indent="0" algn="ctr">
              <a:buFont typeface="+mj-lt"/>
              <a:buNone/>
              <a:defRPr sz="1600"/>
            </a:lvl1pPr>
          </a:lstStyle>
          <a:p>
            <a:r>
              <a:rPr lang="en-CA" dirty="0"/>
              <a:t>You may wish to resize the legend so it shows the data names for all 14 data points.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5511A08-673A-4B18-94D5-FB3CBE775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026" y="903644"/>
            <a:ext cx="8924968" cy="5906548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9B3933B-02F6-410C-B7F1-AB57031158D3}"/>
              </a:ext>
            </a:extLst>
          </p:cNvPr>
          <p:cNvCxnSpPr>
            <a:cxnSpLocks/>
          </p:cNvCxnSpPr>
          <p:nvPr/>
        </p:nvCxnSpPr>
        <p:spPr>
          <a:xfrm flipV="1">
            <a:off x="2759103" y="4783077"/>
            <a:ext cx="4214191" cy="140304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Left Brace 28">
            <a:extLst>
              <a:ext uri="{FF2B5EF4-FFF2-40B4-BE49-F238E27FC236}">
                <a16:creationId xmlns:a16="http://schemas.microsoft.com/office/drawing/2014/main" id="{BDA115CB-44B3-403B-8F5B-2D89131D5869}"/>
              </a:ext>
            </a:extLst>
          </p:cNvPr>
          <p:cNvSpPr/>
          <p:nvPr/>
        </p:nvSpPr>
        <p:spPr>
          <a:xfrm>
            <a:off x="7030031" y="3496904"/>
            <a:ext cx="444195" cy="2575640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632BB31B-71CA-4A20-AB45-F5F58E37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0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5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7" grpId="0" animBg="1"/>
      <p:bldP spid="3" grpId="0" animBg="1"/>
      <p:bldP spid="3" grpId="1" animBg="1"/>
      <p:bldP spid="21" grpId="0" animBg="1"/>
      <p:bldP spid="21" grpId="1" animBg="1"/>
      <p:bldP spid="26" grpId="0" animBg="1"/>
      <p:bldP spid="26" grpId="1" animBg="1"/>
      <p:bldP spid="33" grpId="0" animBg="1"/>
      <p:bldP spid="33" grpId="1" animBg="1"/>
      <p:bldP spid="38" grpId="0" animBg="1"/>
      <p:bldP spid="38" grpId="1" animBg="1"/>
      <p:bldP spid="44" grpId="0" animBg="1"/>
      <p:bldP spid="44" grpId="1" animBg="1"/>
      <p:bldP spid="46" grpId="0" animBg="1"/>
      <p:bldP spid="46" grpId="1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835025"/>
            <a:ext cx="2660891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6822" y="3543300"/>
            <a:ext cx="2473325" cy="194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doughnu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4" y="833437"/>
            <a:ext cx="1641475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doughnu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24" y="4111540"/>
            <a:ext cx="2038676" cy="164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634288" y="575527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098" y="2784901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&amp;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715767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Doughnut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2925" y="5752674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Charts</a:t>
            </a:r>
          </a:p>
        </p:txBody>
      </p:sp>
    </p:spTree>
    <p:extLst>
      <p:ext uri="{BB962C8B-B14F-4D97-AF65-F5344CB8AC3E}">
        <p14:creationId xmlns:p14="http://schemas.microsoft.com/office/powerpoint/2010/main" val="222318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2603C4-D187-4A01-B423-6F41068C8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47" y="1115540"/>
            <a:ext cx="8591763" cy="5686033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50506" y="3207250"/>
            <a:ext cx="2659226" cy="80138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249307" y="3145605"/>
            <a:ext cx="3074973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just the data shown in the image and then choose a pie chart.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5820" y="1764437"/>
            <a:ext cx="2593911" cy="111593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5895581" y="14420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485" y="278922"/>
            <a:ext cx="3074973" cy="1200329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 Pie chart can only display one series of data, each element in the series as a percentage of the total.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9307" y="1712263"/>
            <a:ext cx="3074973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Using the same data from the Data sheet; </a:t>
            </a:r>
            <a:r>
              <a:rPr lang="en-CA" b="1" i="1" dirty="0"/>
              <a:t>sorted</a:t>
            </a:r>
            <a:r>
              <a:rPr lang="en-CA" dirty="0"/>
              <a:t>, </a:t>
            </a:r>
            <a:r>
              <a:rPr lang="en-CA" b="1" i="1" dirty="0"/>
              <a:t>filtered</a:t>
            </a:r>
            <a:r>
              <a:rPr lang="en-CA" dirty="0"/>
              <a:t> &amp; </a:t>
            </a:r>
            <a:r>
              <a:rPr lang="en-CA" b="1" i="1" dirty="0"/>
              <a:t>subtotaled</a:t>
            </a:r>
            <a:r>
              <a:rPr lang="en-CA" dirty="0"/>
              <a:t> the same as the Column …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 flipV="1">
            <a:off x="3324280" y="3514591"/>
            <a:ext cx="2490111" cy="993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0" idx="3"/>
          </p:cNvCxnSpPr>
          <p:nvPr/>
        </p:nvCxnSpPr>
        <p:spPr>
          <a:xfrm>
            <a:off x="3324280" y="3607270"/>
            <a:ext cx="7529250" cy="4616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6E09422C-6BFE-4920-A73A-33EB350CE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11" grpId="0" animBg="1"/>
      <p:bldP spid="2" grpId="0" animBg="1"/>
      <p:bldP spid="2" grpId="1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A18200-73EF-4421-9EBD-6E0FAB32B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47" y="1113847"/>
            <a:ext cx="8581824" cy="5679456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550506" y="5485513"/>
            <a:ext cx="2659225" cy="26649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550506" y="4393693"/>
            <a:ext cx="2659226" cy="814417"/>
          </a:xfrm>
          <a:prstGeom prst="roundRect">
            <a:avLst/>
          </a:prstGeom>
          <a:solidFill>
            <a:srgbClr val="7030A0">
              <a:alpha val="4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249307" y="4321702"/>
            <a:ext cx="3074973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Pie chart option from the Insert ribbon Charts group.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95581" y="14420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485" y="278922"/>
            <a:ext cx="3074973" cy="1200329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 Pie chart can only display one series of data, each element in the series as a percentage of the total.</a:t>
            </a:r>
          </a:p>
        </p:txBody>
      </p:sp>
      <p:cxnSp>
        <p:nvCxnSpPr>
          <p:cNvPr id="29" name="Straight Arrow Connector 28"/>
          <p:cNvCxnSpPr>
            <a:cxnSpLocks/>
            <a:stCxn id="9" idx="3"/>
          </p:cNvCxnSpPr>
          <p:nvPr/>
        </p:nvCxnSpPr>
        <p:spPr>
          <a:xfrm flipV="1">
            <a:off x="3324280" y="2216426"/>
            <a:ext cx="3245486" cy="256694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07" y="5438107"/>
            <a:ext cx="3074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the first 2D Pie.</a:t>
            </a:r>
          </a:p>
        </p:txBody>
      </p:sp>
      <p:cxnSp>
        <p:nvCxnSpPr>
          <p:cNvPr id="27" name="Straight Arrow Connector 26"/>
          <p:cNvCxnSpPr>
            <a:cxnSpLocks/>
            <a:stCxn id="24" idx="3"/>
            <a:endCxn id="30" idx="1"/>
          </p:cNvCxnSpPr>
          <p:nvPr/>
        </p:nvCxnSpPr>
        <p:spPr>
          <a:xfrm flipV="1">
            <a:off x="3324280" y="2654916"/>
            <a:ext cx="3266857" cy="296785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A14CDED-AE85-4861-AA56-82350A714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766" y="2090082"/>
            <a:ext cx="1355066" cy="224155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591137" y="2467241"/>
            <a:ext cx="415950" cy="37535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48676932-0CD5-41EB-A39A-815797BC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64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9" grpId="0" animBg="1"/>
      <p:bldP spid="24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22947B-0312-4A6C-9B79-AAB80B743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45" y="1113847"/>
            <a:ext cx="8581825" cy="56794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95581" y="14420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485" y="278922"/>
            <a:ext cx="3074973" cy="1200329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 Pie chart can only display one series of data, each element in the series as a percentage of the total.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5EFA4-2286-444F-B131-97E33C3EAD0A}"/>
              </a:ext>
            </a:extLst>
          </p:cNvPr>
          <p:cNvSpPr txBox="1"/>
          <p:nvPr/>
        </p:nvSpPr>
        <p:spPr>
          <a:xfrm>
            <a:off x="218485" y="1928191"/>
            <a:ext cx="3074973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This chart is for the Female Smoking Stats for First Nations.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CB8F6E-0C5F-4DD9-8FBE-F14095502770}"/>
              </a:ext>
            </a:extLst>
          </p:cNvPr>
          <p:cNvSpPr txBox="1"/>
          <p:nvPr/>
        </p:nvSpPr>
        <p:spPr>
          <a:xfrm>
            <a:off x="218484" y="4572000"/>
            <a:ext cx="3074973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redo the chart elements so that they look like …</a:t>
            </a:r>
            <a:endParaRPr lang="en-GB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EDC6301B-34A7-4E7E-9B52-95367BCF6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1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91D65A-94A1-4608-B3DC-8A01A91F2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30" y="1120729"/>
            <a:ext cx="8604869" cy="5676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3969" y="326737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CF6B89-30DB-40C3-B9AC-2290354EA4F4}"/>
              </a:ext>
            </a:extLst>
          </p:cNvPr>
          <p:cNvSpPr txBox="1"/>
          <p:nvPr/>
        </p:nvSpPr>
        <p:spPr>
          <a:xfrm>
            <a:off x="688042" y="1246114"/>
            <a:ext cx="1733884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… looks like this.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7065A3C-8D54-43F2-8522-1E2692896910}"/>
              </a:ext>
            </a:extLst>
          </p:cNvPr>
          <p:cNvCxnSpPr/>
          <p:nvPr/>
        </p:nvCxnSpPr>
        <p:spPr>
          <a:xfrm>
            <a:off x="2413686" y="1614616"/>
            <a:ext cx="1795849" cy="169699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46C913D6-20BB-4291-97F7-79BF7A011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0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EEAF66B-018B-4DB6-9822-4E5D1D1C9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30" y="1120729"/>
            <a:ext cx="8604869" cy="56766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01863" y="194186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7870" y="378852"/>
            <a:ext cx="3174715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Pie chart shows the seven smoking statistics for females.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870" y="5371152"/>
            <a:ext cx="3174715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8E40">
                <a:alpha val="8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make a chart for the male smokers and display it on the same sheet.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BCD1A86-7ADA-4E50-8C23-B3912BEF1A47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775228" y="1025183"/>
            <a:ext cx="3577822" cy="304199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eft Brace 10">
            <a:extLst>
              <a:ext uri="{FF2B5EF4-FFF2-40B4-BE49-F238E27FC236}">
                <a16:creationId xmlns:a16="http://schemas.microsoft.com/office/drawing/2014/main" id="{FE9AB3C9-DAAC-4F4C-A5C7-7C5A6F66A964}"/>
              </a:ext>
            </a:extLst>
          </p:cNvPr>
          <p:cNvSpPr/>
          <p:nvPr/>
        </p:nvSpPr>
        <p:spPr>
          <a:xfrm>
            <a:off x="5438776" y="3362325"/>
            <a:ext cx="381000" cy="1400175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D9D7F21D-813A-48CD-A49E-E0E9D1CFC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81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8D531A3-476F-4C22-B255-369CFC4EB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29" y="1112233"/>
            <a:ext cx="8604870" cy="56947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1939" y="14801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216" y="460097"/>
            <a:ext cx="2621903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Here is what the two pie charts on the one sheet looks like.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4680" y="1939771"/>
            <a:ext cx="3074973" cy="923330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Notice that you will have had to resize both charts to fit on the one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4680" y="3107094"/>
            <a:ext cx="3074973" cy="1754326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n-CA" dirty="0"/>
              <a:t>On the other hand, you can place one or both of those charts on separate spreadsheets.</a:t>
            </a:r>
          </a:p>
          <a:p>
            <a:endParaRPr lang="en-CA" dirty="0"/>
          </a:p>
          <a:p>
            <a:r>
              <a:rPr lang="en-CA" dirty="0"/>
              <a:t>To do this: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680" y="4945224"/>
            <a:ext cx="307497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one of them.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4680" y="5393094"/>
            <a:ext cx="3074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the Design ribbon.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4680" y="5868955"/>
            <a:ext cx="3074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Move Chart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V="1">
            <a:off x="3249653" y="4978755"/>
            <a:ext cx="4563711" cy="13124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V="1">
            <a:off x="3249653" y="1618861"/>
            <a:ext cx="4932322" cy="39812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stCxn id="11" idx="3"/>
            <a:endCxn id="19" idx="1"/>
          </p:cNvCxnSpPr>
          <p:nvPr/>
        </p:nvCxnSpPr>
        <p:spPr>
          <a:xfrm flipV="1">
            <a:off x="3249653" y="2015996"/>
            <a:ext cx="8110367" cy="403762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1360020" y="1717416"/>
            <a:ext cx="393830" cy="59715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AC6AFF1-9AEA-4181-8738-856C01ED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8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3" grpId="0" animBg="1"/>
      <p:bldP spid="4" grpId="0" animBg="1"/>
      <p:bldP spid="5" grpId="0" animBg="1"/>
      <p:bldP spid="11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B5277C1-F430-422D-A988-E695AA412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929" y="1112233"/>
            <a:ext cx="8604870" cy="56947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5A9FAC-E696-407B-8E42-E4C1698CB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502" y="2371578"/>
            <a:ext cx="5044877" cy="1988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1939" y="14801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06" y="223935"/>
            <a:ext cx="334969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Which displays the </a:t>
            </a:r>
            <a:r>
              <a:rPr lang="en-CA" b="1" i="1" dirty="0"/>
              <a:t>Move Chart</a:t>
            </a:r>
            <a:r>
              <a:rPr lang="en-CA" dirty="0"/>
              <a:t> dialog box.</a:t>
            </a:r>
          </a:p>
        </p:txBody>
      </p:sp>
      <p:cxnSp>
        <p:nvCxnSpPr>
          <p:cNvPr id="10" name="Straight Arrow Connector 9"/>
          <p:cNvCxnSpPr>
            <a:cxnSpLocks/>
            <a:stCxn id="8" idx="3"/>
          </p:cNvCxnSpPr>
          <p:nvPr/>
        </p:nvCxnSpPr>
        <p:spPr>
          <a:xfrm>
            <a:off x="3442996" y="547101"/>
            <a:ext cx="2817845" cy="194717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3306" y="1738339"/>
            <a:ext cx="3349690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</a:t>
            </a:r>
            <a:r>
              <a:rPr lang="en-CA" b="1" i="1" dirty="0"/>
              <a:t>New Sheet</a:t>
            </a:r>
            <a:r>
              <a:rPr lang="en-CA" dirty="0"/>
              <a:t> and then name the new sheet.</a:t>
            </a:r>
          </a:p>
          <a:p>
            <a:pPr marL="354013"/>
            <a:r>
              <a:rPr lang="en-CA" dirty="0"/>
              <a:t>I called it </a:t>
            </a:r>
            <a:r>
              <a:rPr lang="en-CA" b="1" dirty="0"/>
              <a:t>Male Smoking</a:t>
            </a:r>
            <a:r>
              <a:rPr lang="en-CA" dirty="0"/>
              <a:t>.</a:t>
            </a:r>
          </a:p>
        </p:txBody>
      </p:sp>
      <p:cxnSp>
        <p:nvCxnSpPr>
          <p:cNvPr id="13" name="Straight Arrow Connector 12"/>
          <p:cNvCxnSpPr>
            <a:cxnSpLocks/>
            <a:stCxn id="11" idx="3"/>
          </p:cNvCxnSpPr>
          <p:nvPr/>
        </p:nvCxnSpPr>
        <p:spPr>
          <a:xfrm>
            <a:off x="3442996" y="2200004"/>
            <a:ext cx="2957804" cy="9339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201" y="3529742"/>
            <a:ext cx="334969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cxnSp>
        <p:nvCxnSpPr>
          <p:cNvPr id="20" name="Straight Arrow Connector 19"/>
          <p:cNvCxnSpPr>
            <a:cxnSpLocks/>
            <a:stCxn id="18" idx="3"/>
          </p:cNvCxnSpPr>
          <p:nvPr/>
        </p:nvCxnSpPr>
        <p:spPr>
          <a:xfrm>
            <a:off x="3425891" y="3714408"/>
            <a:ext cx="4986629" cy="3986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C70AB34F-8690-4310-B217-1AAECE4E0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4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25916" y="1199895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1D610C-6A71-4D5E-B2EB-8EF87079F7AF}"/>
              </a:ext>
            </a:extLst>
          </p:cNvPr>
          <p:cNvSpPr txBox="1"/>
          <p:nvPr/>
        </p:nvSpPr>
        <p:spPr>
          <a:xfrm>
            <a:off x="4019344" y="2481285"/>
            <a:ext cx="40259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353904-C67C-4570-AB4F-193A72C03E7B}"/>
              </a:ext>
            </a:extLst>
          </p:cNvPr>
          <p:cNvSpPr txBox="1"/>
          <p:nvPr/>
        </p:nvSpPr>
        <p:spPr>
          <a:xfrm>
            <a:off x="4019344" y="2903775"/>
            <a:ext cx="34310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Choosing the Data You Present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17FDF95-7BE6-4DD7-9B17-47AA0D756D61}"/>
              </a:ext>
            </a:extLst>
          </p:cNvPr>
          <p:cNvSpPr txBox="1"/>
          <p:nvPr/>
        </p:nvSpPr>
        <p:spPr>
          <a:xfrm>
            <a:off x="4019344" y="3322221"/>
            <a:ext cx="17311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Chart Types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03B8F92-7BF0-466F-9844-B35B1161B425}"/>
              </a:ext>
            </a:extLst>
          </p:cNvPr>
          <p:cNvSpPr txBox="1"/>
          <p:nvPr/>
        </p:nvSpPr>
        <p:spPr>
          <a:xfrm>
            <a:off x="4019344" y="3755192"/>
            <a:ext cx="23961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Parts of the Chart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1297920-6A81-469E-9C7F-F59ED9D82C92}"/>
              </a:ext>
            </a:extLst>
          </p:cNvPr>
          <p:cNvSpPr txBox="1"/>
          <p:nvPr/>
        </p:nvSpPr>
        <p:spPr>
          <a:xfrm>
            <a:off x="4019344" y="4187339"/>
            <a:ext cx="2836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Context Ribbons - Design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2F437B3-27AA-4497-B759-7DBF5E786C83}"/>
              </a:ext>
            </a:extLst>
          </p:cNvPr>
          <p:cNvSpPr txBox="1"/>
          <p:nvPr/>
        </p:nvSpPr>
        <p:spPr>
          <a:xfrm>
            <a:off x="4019344" y="4610391"/>
            <a:ext cx="2836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Context Ribbons - Format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D03FCD4-F251-408C-B147-30431F240D91}"/>
              </a:ext>
            </a:extLst>
          </p:cNvPr>
          <p:cNvSpPr txBox="1"/>
          <p:nvPr/>
        </p:nvSpPr>
        <p:spPr>
          <a:xfrm>
            <a:off x="4019344" y="5029378"/>
            <a:ext cx="32759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Making a Column/Bar Chart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3E17EB8-FC6D-41FD-ADC6-36F61D9F1401}"/>
              </a:ext>
            </a:extLst>
          </p:cNvPr>
          <p:cNvSpPr txBox="1"/>
          <p:nvPr/>
        </p:nvSpPr>
        <p:spPr>
          <a:xfrm>
            <a:off x="4027657" y="5455221"/>
            <a:ext cx="25623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Making a Pie Chart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D077134-ABA4-43DB-AB37-D36F3F4A38F1}"/>
              </a:ext>
            </a:extLst>
          </p:cNvPr>
          <p:cNvSpPr txBox="1"/>
          <p:nvPr/>
        </p:nvSpPr>
        <p:spPr>
          <a:xfrm>
            <a:off x="4046668" y="5840492"/>
            <a:ext cx="30473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Making a Doughnut Chart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2E7C721-473E-4E92-9FB4-B822F1FC383A}"/>
              </a:ext>
            </a:extLst>
          </p:cNvPr>
          <p:cNvSpPr txBox="1"/>
          <p:nvPr/>
        </p:nvSpPr>
        <p:spPr>
          <a:xfrm>
            <a:off x="4046668" y="6263720"/>
            <a:ext cx="34170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Tips for Formatting Your Chart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613CED0-A2B1-4672-96F4-1E9B0FAA7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741" y="1112233"/>
            <a:ext cx="8590477" cy="56851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1939" y="14801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782" y="1112233"/>
            <a:ext cx="3338296" cy="1477328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Excel did not do a good job formatting that.</a:t>
            </a:r>
          </a:p>
          <a:p>
            <a:endParaRPr lang="en-CA" dirty="0"/>
          </a:p>
          <a:p>
            <a:r>
              <a:rPr lang="en-CA" dirty="0"/>
              <a:t>It looks ugly, so let’s change that to look better.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807" y="5892755"/>
            <a:ext cx="334969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Change it to look like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3EABD6-E39E-4FEA-A9C9-432D555C1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740" y="1112233"/>
            <a:ext cx="8590477" cy="5685182"/>
          </a:xfrm>
          <a:prstGeom prst="rect">
            <a:avLst/>
          </a:prstGeom>
        </p:spPr>
      </p:pic>
      <p:cxnSp>
        <p:nvCxnSpPr>
          <p:cNvPr id="26" name="Straight Arrow Connector 25"/>
          <p:cNvCxnSpPr>
            <a:cxnSpLocks/>
            <a:stCxn id="23" idx="3"/>
          </p:cNvCxnSpPr>
          <p:nvPr/>
        </p:nvCxnSpPr>
        <p:spPr>
          <a:xfrm flipV="1">
            <a:off x="3414497" y="5610225"/>
            <a:ext cx="2043328" cy="46719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5FA92A77-2B8A-41EB-8045-CA9670EF6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7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9F08B7-E6F2-4979-BFD5-EACD24973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673" y="1309412"/>
            <a:ext cx="8296944" cy="54909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A83A9E-FD0A-4C71-8A39-2CFEFF104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17" y="2220938"/>
            <a:ext cx="1600541" cy="264762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819150" y="3886200"/>
            <a:ext cx="1019175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19149" y="4162425"/>
            <a:ext cx="2175978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819149" y="4438650"/>
            <a:ext cx="1907642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28600" y="3543300"/>
            <a:ext cx="3457575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tab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Pie/Doughnut Chart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Doughnut chart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86589"/>
            <a:ext cx="3457575" cy="175432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Creating a doughnut chart to represent smoking stats for both Female and Male for a doughnut chart involves a little bit more work than just selecting the necessary data.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76450"/>
            <a:ext cx="3457575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just the seven smoking stats for females and the associated numbers as seen in the image to the right.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V="1">
            <a:off x="1838325" y="1739844"/>
            <a:ext cx="2946236" cy="227018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  <a:endCxn id="12" idx="1"/>
          </p:cNvCxnSpPr>
          <p:nvPr/>
        </p:nvCxnSpPr>
        <p:spPr>
          <a:xfrm flipV="1">
            <a:off x="2995127" y="2323575"/>
            <a:ext cx="3729135" cy="19529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own Arrow 27"/>
          <p:cNvSpPr/>
          <p:nvPr/>
        </p:nvSpPr>
        <p:spPr>
          <a:xfrm>
            <a:off x="701474" y="4743629"/>
            <a:ext cx="2533650" cy="2114371"/>
          </a:xfrm>
          <a:prstGeom prst="downArrow">
            <a:avLst/>
          </a:prstGeom>
          <a:solidFill>
            <a:schemeClr val="accent2">
              <a:alpha val="4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tx1"/>
                </a:solidFill>
              </a:rPr>
              <a:t>Which should create a doughnut chart with just one ring.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4803055" y="1608310"/>
            <a:ext cx="403259" cy="23696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6724262" y="2220938"/>
            <a:ext cx="270588" cy="2052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ectangle 29"/>
          <p:cNvSpPr/>
          <p:nvPr/>
        </p:nvSpPr>
        <p:spPr>
          <a:xfrm>
            <a:off x="6742889" y="4092857"/>
            <a:ext cx="522884" cy="51209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cxnSpLocks/>
            <a:endCxn id="30" idx="1"/>
          </p:cNvCxnSpPr>
          <p:nvPr/>
        </p:nvCxnSpPr>
        <p:spPr>
          <a:xfrm flipV="1">
            <a:off x="2726791" y="4348904"/>
            <a:ext cx="4016098" cy="2052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FBB967CA-0C91-4C64-8111-97747194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82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7" grpId="0" animBg="1"/>
      <p:bldP spid="3" grpId="0" animBg="1"/>
      <p:bldP spid="3" grpId="1" animBg="1"/>
      <p:bldP spid="6" grpId="0" animBg="1"/>
      <p:bldP spid="28" grpId="0" animBg="1"/>
      <p:bldP spid="8" grpId="0" animBg="1"/>
      <p:bldP spid="12" grpId="0" animBg="1"/>
      <p:bldP spid="3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946049-0413-409F-9FA4-CF7E3799AF27}"/>
              </a:ext>
            </a:extLst>
          </p:cNvPr>
          <p:cNvSpPr txBox="1"/>
          <p:nvPr/>
        </p:nvSpPr>
        <p:spPr>
          <a:xfrm>
            <a:off x="228600" y="186589"/>
            <a:ext cx="345757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Format the chart to look like the image below.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22F978-FF18-453A-8CD8-F82477592588}"/>
              </a:ext>
            </a:extLst>
          </p:cNvPr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845385-897D-496C-AFCD-347BC4E01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169" y="1285103"/>
            <a:ext cx="8305903" cy="5496851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664F8072-BAE1-4550-B182-0C37F83F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538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CB1F468-2660-46D5-AEA6-561E78C91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169" y="1285103"/>
            <a:ext cx="8305903" cy="549685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7B677C3-8521-40C2-902A-9B7EE6EB5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05" y="1294951"/>
            <a:ext cx="8303741" cy="1316443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615820" y="2978459"/>
            <a:ext cx="2300954" cy="2499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615820" y="3531283"/>
            <a:ext cx="2300954" cy="2499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28600" y="186589"/>
            <a:ext cx="345757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we need to label the female series data as Female.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0025" y="1362075"/>
            <a:ext cx="3495675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Select Data</a:t>
            </a:r>
            <a:r>
              <a:rPr lang="en-CA" dirty="0"/>
              <a:t> button.</a:t>
            </a:r>
          </a:p>
        </p:txBody>
      </p:sp>
      <p:cxnSp>
        <p:nvCxnSpPr>
          <p:cNvPr id="10" name="Straight Arrow Connector 9"/>
          <p:cNvCxnSpPr>
            <a:cxnSpLocks/>
            <a:stCxn id="8" idx="3"/>
            <a:endCxn id="12" idx="1"/>
          </p:cNvCxnSpPr>
          <p:nvPr/>
        </p:nvCxnSpPr>
        <p:spPr>
          <a:xfrm>
            <a:off x="3695700" y="1546741"/>
            <a:ext cx="6725165" cy="64623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420865" y="1872821"/>
            <a:ext cx="343310" cy="64031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28600" y="2051566"/>
            <a:ext cx="345757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Which displays the </a:t>
            </a:r>
          </a:p>
          <a:p>
            <a:r>
              <a:rPr lang="en-CA" b="1" i="1" dirty="0"/>
              <a:t>Select Data Source</a:t>
            </a:r>
            <a:r>
              <a:rPr lang="en-CA" dirty="0"/>
              <a:t> dialog.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025" y="2924175"/>
            <a:ext cx="3486150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Series1</a:t>
            </a:r>
          </a:p>
          <a:p>
            <a:endParaRPr lang="en-CA" dirty="0"/>
          </a:p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Edit</a:t>
            </a:r>
            <a:r>
              <a:rPr lang="en-CA" dirty="0"/>
              <a:t> button.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618" y="2037177"/>
            <a:ext cx="5182948" cy="279559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5429765" y="2028330"/>
            <a:ext cx="5197801" cy="281425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/>
          <p:cNvCxnSpPr>
            <a:stCxn id="15" idx="3"/>
            <a:endCxn id="5" idx="1"/>
          </p:cNvCxnSpPr>
          <p:nvPr/>
        </p:nvCxnSpPr>
        <p:spPr>
          <a:xfrm>
            <a:off x="3686175" y="2374732"/>
            <a:ext cx="1758443" cy="106024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916774" y="3444789"/>
            <a:ext cx="3278753" cy="22351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2" idx="3"/>
          </p:cNvCxnSpPr>
          <p:nvPr/>
        </p:nvCxnSpPr>
        <p:spPr>
          <a:xfrm>
            <a:off x="2916774" y="3103426"/>
            <a:ext cx="2616279" cy="50752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195527" y="3256385"/>
            <a:ext cx="634481" cy="25192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>
            <a:off x="783771" y="4073783"/>
            <a:ext cx="2347232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Which displays the</a:t>
            </a:r>
          </a:p>
          <a:p>
            <a:r>
              <a:rPr lang="en-CA" b="1" i="1" dirty="0"/>
              <a:t>Edit Series </a:t>
            </a:r>
            <a:r>
              <a:rPr lang="en-CA" dirty="0"/>
              <a:t>dialog.</a:t>
            </a:r>
          </a:p>
        </p:txBody>
      </p:sp>
      <p:cxnSp>
        <p:nvCxnSpPr>
          <p:cNvPr id="32" name="Straight Arrow Connector 31"/>
          <p:cNvCxnSpPr>
            <a:cxnSpLocks/>
            <a:stCxn id="30" idx="3"/>
          </p:cNvCxnSpPr>
          <p:nvPr/>
        </p:nvCxnSpPr>
        <p:spPr>
          <a:xfrm flipV="1">
            <a:off x="3131003" y="2924175"/>
            <a:ext cx="3495481" cy="147277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6626484" y="2688566"/>
            <a:ext cx="2500021" cy="1190685"/>
            <a:chOff x="6626484" y="2688566"/>
            <a:chExt cx="2500021" cy="119068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909" y="2697897"/>
              <a:ext cx="2496596" cy="1181354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6626484" y="2688566"/>
              <a:ext cx="2500021" cy="1190685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00025" y="4903941"/>
            <a:ext cx="348615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Type into the </a:t>
            </a:r>
            <a:r>
              <a:rPr lang="en-CA" b="1" i="1" dirty="0"/>
              <a:t> Series Name</a:t>
            </a:r>
            <a:r>
              <a:rPr lang="en-CA" dirty="0"/>
              <a:t> box, </a:t>
            </a:r>
            <a:r>
              <a:rPr lang="en-CA" b="1" i="1" dirty="0"/>
              <a:t>Female</a:t>
            </a:r>
          </a:p>
        </p:txBody>
      </p:sp>
      <p:cxnSp>
        <p:nvCxnSpPr>
          <p:cNvPr id="38" name="Straight Arrow Connector 37"/>
          <p:cNvCxnSpPr>
            <a:stCxn id="36" idx="3"/>
          </p:cNvCxnSpPr>
          <p:nvPr/>
        </p:nvCxnSpPr>
        <p:spPr>
          <a:xfrm flipV="1">
            <a:off x="3686175" y="3172408"/>
            <a:ext cx="3022535" cy="205469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00025" y="5701004"/>
            <a:ext cx="348615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41" name="Straight Arrow Connector 40"/>
          <p:cNvCxnSpPr>
            <a:stCxn id="39" idx="3"/>
          </p:cNvCxnSpPr>
          <p:nvPr/>
        </p:nvCxnSpPr>
        <p:spPr>
          <a:xfrm flipV="1">
            <a:off x="3686175" y="3732245"/>
            <a:ext cx="4142209" cy="21534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2E8885FE-4E37-4403-840B-D280FAA3BA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442" y="2321935"/>
            <a:ext cx="5197801" cy="2941612"/>
          </a:xfrm>
          <a:prstGeom prst="rect">
            <a:avLst/>
          </a:prstGeom>
        </p:spPr>
      </p:pic>
      <p:sp>
        <p:nvSpPr>
          <p:cNvPr id="31" name="Slide Number Placeholder 2">
            <a:extLst>
              <a:ext uri="{FF2B5EF4-FFF2-40B4-BE49-F238E27FC236}">
                <a16:creationId xmlns:a16="http://schemas.microsoft.com/office/drawing/2014/main" id="{3BA1115D-97A8-46CE-B859-027BE16B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97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7" grpId="0" animBg="1"/>
      <p:bldP spid="7" grpId="1" animBg="1"/>
      <p:bldP spid="8" grpId="0" animBg="1"/>
      <p:bldP spid="12" grpId="0" animBg="1"/>
      <p:bldP spid="12" grpId="1" animBg="1"/>
      <p:bldP spid="12" grpId="2" animBg="1"/>
      <p:bldP spid="15" grpId="0" animBg="1"/>
      <p:bldP spid="16" grpId="0" animBg="1"/>
      <p:bldP spid="26" grpId="0" animBg="1"/>
      <p:bldP spid="26" grpId="1" animBg="1"/>
      <p:bldP spid="26" grpId="2" animBg="1"/>
      <p:bldP spid="24" grpId="0" animBg="1"/>
      <p:bldP spid="24" grpId="1" animBg="1"/>
      <p:bldP spid="30" grpId="0" animBg="1"/>
      <p:bldP spid="36" grpId="0" animBg="1"/>
      <p:bldP spid="3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DADDA75-8DF3-49D0-B453-8F9D82EE9DC3}"/>
              </a:ext>
            </a:extLst>
          </p:cNvPr>
          <p:cNvGrpSpPr/>
          <p:nvPr/>
        </p:nvGrpSpPr>
        <p:grpSpPr>
          <a:xfrm>
            <a:off x="3787169" y="1285103"/>
            <a:ext cx="8305977" cy="5496851"/>
            <a:chOff x="3787169" y="1285103"/>
            <a:chExt cx="8305977" cy="5496851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10D6F83F-77CE-4C00-9833-3DD233527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7169" y="1285103"/>
              <a:ext cx="8305903" cy="5496851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67E7974-7577-44F7-9814-E23E1522A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9405" y="1294951"/>
              <a:ext cx="8303741" cy="1316443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7BF17EB5-A2C2-4097-A920-B0D090468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032" y="2316347"/>
            <a:ext cx="5547841" cy="31397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86589"/>
            <a:ext cx="3457575" cy="120032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that the Female series of data is labeled, we need to add the data for the males and label that data series as Male.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9615" y="1670016"/>
            <a:ext cx="3495675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</a:t>
            </a:r>
            <a:r>
              <a:rPr lang="en-CA" b="1" i="1" u="sng" dirty="0"/>
              <a:t>A</a:t>
            </a:r>
            <a:r>
              <a:rPr lang="en-CA" b="1" i="1" dirty="0"/>
              <a:t>dd</a:t>
            </a:r>
            <a:r>
              <a:rPr lang="en-CA" dirty="0"/>
              <a:t> in the </a:t>
            </a:r>
            <a:r>
              <a:rPr lang="en-CA" b="1" i="1" dirty="0"/>
              <a:t>Legend Entries (Series)</a:t>
            </a:r>
            <a:r>
              <a:rPr lang="en-CA" dirty="0"/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9614" y="2594356"/>
            <a:ext cx="34956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Type </a:t>
            </a:r>
            <a:r>
              <a:rPr lang="en-CA" b="1" i="1" dirty="0"/>
              <a:t>Male </a:t>
            </a:r>
            <a:r>
              <a:rPr lang="en-CA" dirty="0"/>
              <a:t>in the </a:t>
            </a:r>
            <a:r>
              <a:rPr lang="en-CA" b="1" i="1" dirty="0"/>
              <a:t>Series </a:t>
            </a:r>
            <a:r>
              <a:rPr lang="en-CA" b="1" i="1" u="sng" dirty="0"/>
              <a:t>n</a:t>
            </a:r>
            <a:r>
              <a:rPr lang="en-CA" b="1" i="1" dirty="0"/>
              <a:t>ame</a:t>
            </a:r>
            <a:r>
              <a:rPr lang="en-CA" dirty="0"/>
              <a:t> field.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9613" y="3514063"/>
            <a:ext cx="3495675" cy="64633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Click on the S</a:t>
            </a:r>
            <a:r>
              <a:rPr lang="en-CA" b="1" dirty="0"/>
              <a:t>elect Data Series </a:t>
            </a:r>
            <a:r>
              <a:rPr lang="en-CA" dirty="0"/>
              <a:t>button.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9613" y="4392171"/>
            <a:ext cx="3495675" cy="203132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Select the </a:t>
            </a:r>
            <a:r>
              <a:rPr lang="en-CA" b="1" i="1" dirty="0"/>
              <a:t>Male Smoking</a:t>
            </a:r>
            <a:r>
              <a:rPr lang="en-CA" dirty="0"/>
              <a:t> data as shown, only the numbers.</a:t>
            </a:r>
          </a:p>
          <a:p>
            <a:endParaRPr lang="en-CA" dirty="0"/>
          </a:p>
          <a:p>
            <a:pPr marL="354013"/>
            <a:r>
              <a:rPr lang="en-CA" dirty="0"/>
              <a:t>You may have to move the Female chart out of the way and scroll down on the table to find that data.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78BF53A-5229-4CAD-9BD3-ABFECA24295B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3685290" y="1993182"/>
            <a:ext cx="1636278" cy="169686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D56166D-7D6F-4F1F-8D16-BB3330F4A4CD}"/>
              </a:ext>
            </a:extLst>
          </p:cNvPr>
          <p:cNvSpPr/>
          <p:nvPr/>
        </p:nvSpPr>
        <p:spPr>
          <a:xfrm>
            <a:off x="5321642" y="3690051"/>
            <a:ext cx="667266" cy="23115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2DF4AA0-7BAE-4900-A305-E7AB4E0866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012" y="1293341"/>
            <a:ext cx="8284120" cy="5482435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cxnSpLocks/>
            <a:stCxn id="16" idx="3"/>
          </p:cNvCxnSpPr>
          <p:nvPr/>
        </p:nvCxnSpPr>
        <p:spPr>
          <a:xfrm>
            <a:off x="3685289" y="2917522"/>
            <a:ext cx="2758893" cy="64633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  <a:stCxn id="19" idx="3"/>
          </p:cNvCxnSpPr>
          <p:nvPr/>
        </p:nvCxnSpPr>
        <p:spPr>
          <a:xfrm>
            <a:off x="3685288" y="3837229"/>
            <a:ext cx="4251784" cy="48974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  <a:stCxn id="28" idx="3"/>
          </p:cNvCxnSpPr>
          <p:nvPr/>
        </p:nvCxnSpPr>
        <p:spPr>
          <a:xfrm flipV="1">
            <a:off x="3685288" y="5358110"/>
            <a:ext cx="7155579" cy="4972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DD9E30AF-C7F7-4572-BA4C-72486425B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04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6" grpId="0" animBg="1"/>
      <p:bldP spid="19" grpId="0" animBg="1"/>
      <p:bldP spid="28" grpId="0" animBg="1"/>
      <p:bldP spid="57" grpId="0" animBg="1"/>
      <p:bldP spid="5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" y="186589"/>
            <a:ext cx="3457575" cy="120032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that the Female series of data is labeled, we need to add the data for the males and label that data series as Male.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D56166D-7D6F-4F1F-8D16-BB3330F4A4CD}"/>
              </a:ext>
            </a:extLst>
          </p:cNvPr>
          <p:cNvSpPr/>
          <p:nvPr/>
        </p:nvSpPr>
        <p:spPr>
          <a:xfrm>
            <a:off x="5321642" y="3690051"/>
            <a:ext cx="667266" cy="23115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2DF4AA0-7BAE-4900-A305-E7AB4E086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012" y="1276865"/>
            <a:ext cx="8284120" cy="54824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9ECDE2-F446-4036-A7B4-5E8648145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729" y="2313966"/>
            <a:ext cx="5271510" cy="29833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B13A81-6403-46E2-8469-952203140548}"/>
              </a:ext>
            </a:extLst>
          </p:cNvPr>
          <p:cNvSpPr txBox="1"/>
          <p:nvPr/>
        </p:nvSpPr>
        <p:spPr>
          <a:xfrm>
            <a:off x="228600" y="5033319"/>
            <a:ext cx="3363097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 to complete the addition to the doughnut chart.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6B14BA1-3510-4838-BB95-A109F149E3EF}"/>
              </a:ext>
            </a:extLst>
          </p:cNvPr>
          <p:cNvCxnSpPr>
            <a:stCxn id="4" idx="3"/>
          </p:cNvCxnSpPr>
          <p:nvPr/>
        </p:nvCxnSpPr>
        <p:spPr>
          <a:xfrm flipV="1">
            <a:off x="3591697" y="5033319"/>
            <a:ext cx="5766487" cy="46166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6538B11-9684-46B5-BFAE-749BE3A3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12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CFDE09-40EB-4EB0-B433-2D1B437DD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34" y="1293341"/>
            <a:ext cx="8304315" cy="5495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1276" y="278922"/>
            <a:ext cx="3457575" cy="1477328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have a doughnut chart with both the Female and Male smokers data in two rings, but the chart is poorly formatted and does not give us much information.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913" y="5365102"/>
            <a:ext cx="3536302" cy="120032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So let’s rearrange it so it looks like this to begin with.  We will add more formatting to describe the doughnut segments.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8FC914A-5EE7-43DC-99E2-BE1E6D39F500}"/>
              </a:ext>
            </a:extLst>
          </p:cNvPr>
          <p:cNvCxnSpPr>
            <a:stCxn id="10" idx="3"/>
          </p:cNvCxnSpPr>
          <p:nvPr/>
        </p:nvCxnSpPr>
        <p:spPr>
          <a:xfrm flipV="1">
            <a:off x="3688215" y="5305169"/>
            <a:ext cx="834358" cy="66009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E558B35-BA1D-44AE-A0D2-3E8BE538C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0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A603216-5586-4D5A-8D7B-33925E117E52}"/>
              </a:ext>
            </a:extLst>
          </p:cNvPr>
          <p:cNvSpPr/>
          <p:nvPr/>
        </p:nvSpPr>
        <p:spPr>
          <a:xfrm>
            <a:off x="683742" y="4687330"/>
            <a:ext cx="2842054" cy="51898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FE40545-9A01-47EF-A173-45D1A2ADF2EB}"/>
              </a:ext>
            </a:extLst>
          </p:cNvPr>
          <p:cNvSpPr/>
          <p:nvPr/>
        </p:nvSpPr>
        <p:spPr>
          <a:xfrm>
            <a:off x="683741" y="2759677"/>
            <a:ext cx="2842054" cy="189136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CFE6D3A-81CF-427F-8C65-A5CCF93E6D2F}"/>
              </a:ext>
            </a:extLst>
          </p:cNvPr>
          <p:cNvSpPr/>
          <p:nvPr/>
        </p:nvSpPr>
        <p:spPr>
          <a:xfrm>
            <a:off x="683741" y="5242603"/>
            <a:ext cx="2842054" cy="51898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CFDE09-40EB-4EB0-B433-2D1B437DD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34" y="1293341"/>
            <a:ext cx="8304315" cy="5495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DE0CB9-354F-4226-93A1-DE91E970B2B5}"/>
              </a:ext>
            </a:extLst>
          </p:cNvPr>
          <p:cNvSpPr txBox="1"/>
          <p:nvPr/>
        </p:nvSpPr>
        <p:spPr>
          <a:xfrm>
            <a:off x="84251" y="133037"/>
            <a:ext cx="5122063" cy="104644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The doughnut segments do not tell us:</a:t>
            </a:r>
          </a:p>
          <a:p>
            <a:pPr algn="l"/>
            <a:endParaRPr lang="en-CA" sz="800" dirty="0"/>
          </a:p>
          <a:p>
            <a:pPr marL="715963" indent="-342900" algn="l">
              <a:buAutoNum type="arabicPeriod"/>
            </a:pPr>
            <a:r>
              <a:rPr lang="en-CA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dirty="0"/>
              <a:t>the values associate with each of segments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36B381-125E-4824-90FD-950F28ED4141}"/>
              </a:ext>
            </a:extLst>
          </p:cNvPr>
          <p:cNvSpPr txBox="1"/>
          <p:nvPr/>
        </p:nvSpPr>
        <p:spPr>
          <a:xfrm>
            <a:off x="84251" y="1433384"/>
            <a:ext cx="2172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To fix this problem …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CAAAEF-073A-473A-B62C-839D2B3D4444}"/>
              </a:ext>
            </a:extLst>
          </p:cNvPr>
          <p:cNvSpPr txBox="1"/>
          <p:nvPr/>
        </p:nvSpPr>
        <p:spPr>
          <a:xfrm>
            <a:off x="108965" y="1871957"/>
            <a:ext cx="3550508" cy="424731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We will need to add </a:t>
            </a:r>
            <a:r>
              <a:rPr lang="en-CA" b="1" i="1" dirty="0"/>
              <a:t>Data Labels </a:t>
            </a:r>
            <a:r>
              <a:rPr lang="en-CA" dirty="0"/>
              <a:t>and place those labels on top of the segments.</a:t>
            </a:r>
          </a:p>
          <a:p>
            <a:pPr marL="647700" indent="-285750">
              <a:buFontTx/>
              <a:buChar char="-"/>
            </a:pPr>
            <a:r>
              <a:rPr lang="en-CA" dirty="0"/>
              <a:t>First thing to do is make space on the segments to place the labels by reducing the size of the doughnut hole thereby increasing the thickness of the segment rings</a:t>
            </a:r>
          </a:p>
          <a:p>
            <a:pPr marL="647700" indent="-285750">
              <a:buFontTx/>
              <a:buChar char="-"/>
            </a:pPr>
            <a:r>
              <a:rPr lang="en-CA" b="1" i="1" dirty="0"/>
              <a:t>Right click </a:t>
            </a:r>
            <a:r>
              <a:rPr lang="en-CA" dirty="0"/>
              <a:t>on one of the segments on the inner ring</a:t>
            </a:r>
          </a:p>
          <a:p>
            <a:pPr marL="647700" indent="-285750">
              <a:buFontTx/>
              <a:buChar char="-"/>
            </a:pPr>
            <a:r>
              <a:rPr lang="en-CA" b="1" i="1" dirty="0"/>
              <a:t>Left click </a:t>
            </a:r>
            <a:r>
              <a:rPr lang="en-CA" dirty="0"/>
              <a:t>on </a:t>
            </a:r>
            <a:r>
              <a:rPr lang="en-CA" b="1" i="1" dirty="0"/>
              <a:t>Format Data Series</a:t>
            </a:r>
            <a:r>
              <a:rPr lang="en-CA" dirty="0"/>
              <a:t>.</a:t>
            </a:r>
          </a:p>
          <a:p>
            <a:pPr marL="342900" indent="-342900">
              <a:buAutoNum type="arabicPeriod"/>
            </a:pPr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4F6D12-7FB5-4835-A5DB-D1907A9E5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073" y="3797643"/>
            <a:ext cx="1525170" cy="2136472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8460A2-4E74-4964-8429-B430121EB0D8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3525796" y="3899338"/>
            <a:ext cx="2067696" cy="10474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07411A-01E4-4EB6-85AF-D04B8021F138}"/>
              </a:ext>
            </a:extLst>
          </p:cNvPr>
          <p:cNvCxnSpPr>
            <a:cxnSpLocks/>
          </p:cNvCxnSpPr>
          <p:nvPr/>
        </p:nvCxnSpPr>
        <p:spPr>
          <a:xfrm>
            <a:off x="3525795" y="5497976"/>
            <a:ext cx="2569984" cy="3328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F168E0D7-E862-43A2-B64A-3BE088B21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48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9" grpId="0" animBg="1"/>
      <p:bldP spid="7" grpId="0" animBg="1"/>
      <p:bldP spid="7" grpId="1" animBg="1"/>
      <p:bldP spid="2" grpId="0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41A7FA-47B0-444C-AA6F-90F78A415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34" y="1286202"/>
            <a:ext cx="8295788" cy="54901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DE0CB9-354F-4226-93A1-DE91E970B2B5}"/>
              </a:ext>
            </a:extLst>
          </p:cNvPr>
          <p:cNvSpPr txBox="1"/>
          <p:nvPr/>
        </p:nvSpPr>
        <p:spPr>
          <a:xfrm>
            <a:off x="84251" y="133037"/>
            <a:ext cx="5122063" cy="104644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The doughnut segments do not tell us:</a:t>
            </a:r>
          </a:p>
          <a:p>
            <a:pPr algn="l"/>
            <a:endParaRPr lang="en-CA" sz="800" dirty="0"/>
          </a:p>
          <a:p>
            <a:pPr marL="715963" indent="-342900" algn="l">
              <a:buAutoNum type="arabicPeriod"/>
            </a:pPr>
            <a:r>
              <a:rPr lang="en-CA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dirty="0"/>
              <a:t>the values associate with each of segments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CAAAEF-073A-473A-B62C-839D2B3D4444}"/>
              </a:ext>
            </a:extLst>
          </p:cNvPr>
          <p:cNvSpPr txBox="1"/>
          <p:nvPr/>
        </p:nvSpPr>
        <p:spPr>
          <a:xfrm>
            <a:off x="108965" y="1871957"/>
            <a:ext cx="3550508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Change the value for the size of the doughnut hole from 75% to 40%.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8460A2-4E74-4964-8429-B430121EB0D8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659473" y="2333622"/>
            <a:ext cx="7601651" cy="264203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A5C819-8774-424F-B8A6-DB3D409D0E43}"/>
              </a:ext>
            </a:extLst>
          </p:cNvPr>
          <p:cNvGrpSpPr/>
          <p:nvPr/>
        </p:nvGrpSpPr>
        <p:grpSpPr>
          <a:xfrm>
            <a:off x="6194854" y="4569330"/>
            <a:ext cx="5066270" cy="505178"/>
            <a:chOff x="6194854" y="4569330"/>
            <a:chExt cx="5066270" cy="50517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1D3551F-74E5-427D-B129-79A0EA7A1032}"/>
                </a:ext>
              </a:extLst>
            </p:cNvPr>
            <p:cNvSpPr/>
            <p:nvPr/>
          </p:nvSpPr>
          <p:spPr>
            <a:xfrm rot="280794">
              <a:off x="6686146" y="4613983"/>
              <a:ext cx="3361941" cy="214013"/>
            </a:xfrm>
            <a:prstGeom prst="rect">
              <a:avLst/>
            </a:prstGeom>
            <a:solidFill>
              <a:srgbClr val="C0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2BF0706-4B15-484A-935C-F9AEE6E79BAB}"/>
                </a:ext>
              </a:extLst>
            </p:cNvPr>
            <p:cNvGrpSpPr/>
            <p:nvPr/>
          </p:nvGrpSpPr>
          <p:grpSpPr>
            <a:xfrm>
              <a:off x="6194854" y="4569330"/>
              <a:ext cx="5066270" cy="505178"/>
              <a:chOff x="6194854" y="4569330"/>
              <a:chExt cx="5066270" cy="505178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F18ED595-6CD7-4FBF-B47B-6BB80A9365E5}"/>
                  </a:ext>
                </a:extLst>
              </p:cNvPr>
              <p:cNvCxnSpPr/>
              <p:nvPr/>
            </p:nvCxnSpPr>
            <p:spPr>
              <a:xfrm flipH="1" flipV="1">
                <a:off x="6194854" y="4654378"/>
                <a:ext cx="5066270" cy="420130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F698EDA-F54B-4651-9159-E61118D5FA67}"/>
                  </a:ext>
                </a:extLst>
              </p:cNvPr>
              <p:cNvSpPr txBox="1"/>
              <p:nvPr/>
            </p:nvSpPr>
            <p:spPr>
              <a:xfrm rot="293134">
                <a:off x="6680888" y="4569330"/>
                <a:ext cx="36246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dirty="0"/>
                  <a:t>Which makes the segments thicker</a:t>
                </a:r>
                <a:endParaRPr lang="en-GB" dirty="0"/>
              </a:p>
            </p:txBody>
          </p:sp>
        </p:grpSp>
      </p:grp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432E43B7-F5FA-4C7F-8E70-27874E981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2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3346B4-FD24-4095-96C4-6304D8B51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34" y="1286202"/>
            <a:ext cx="8295788" cy="54901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66AD94-2EB1-4380-AA0F-1FFBC5A313A7}"/>
              </a:ext>
            </a:extLst>
          </p:cNvPr>
          <p:cNvSpPr txBox="1"/>
          <p:nvPr/>
        </p:nvSpPr>
        <p:spPr>
          <a:xfrm>
            <a:off x="84251" y="133037"/>
            <a:ext cx="5122063" cy="104644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The doughnut segments do not tell us:</a:t>
            </a:r>
          </a:p>
          <a:p>
            <a:pPr algn="l"/>
            <a:endParaRPr lang="en-CA" sz="800" dirty="0"/>
          </a:p>
          <a:p>
            <a:pPr marL="715963" indent="-342900" algn="l">
              <a:buAutoNum type="arabicPeriod"/>
            </a:pPr>
            <a:r>
              <a:rPr lang="en-CA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dirty="0"/>
              <a:t>the values associate with each of segments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EB534B-BED3-4080-8B6B-54637414032F}"/>
              </a:ext>
            </a:extLst>
          </p:cNvPr>
          <p:cNvSpPr txBox="1"/>
          <p:nvPr/>
        </p:nvSpPr>
        <p:spPr>
          <a:xfrm>
            <a:off x="84251" y="4971633"/>
            <a:ext cx="3616411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Once again, </a:t>
            </a:r>
            <a:r>
              <a:rPr lang="en-CA" b="1" i="1" dirty="0"/>
              <a:t>Right Click</a:t>
            </a:r>
            <a:r>
              <a:rPr lang="en-CA" dirty="0"/>
              <a:t> on one of the inner ring segments and select </a:t>
            </a:r>
            <a:r>
              <a:rPr lang="en-CA" b="1" i="1" dirty="0"/>
              <a:t>Add Data Labels</a:t>
            </a:r>
            <a:r>
              <a:rPr lang="en-CA" dirty="0"/>
              <a:t> from the </a:t>
            </a:r>
            <a:r>
              <a:rPr lang="en-CA" b="1" i="1" dirty="0"/>
              <a:t>Add Data Labels</a:t>
            </a:r>
            <a:r>
              <a:rPr lang="en-CA" dirty="0"/>
              <a:t> sub-menu.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208D61-4AA0-457B-948B-1B5939CF3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24" y="3509319"/>
            <a:ext cx="2904384" cy="230485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48DFED-7C5E-4506-8B5F-431822E92931}"/>
              </a:ext>
            </a:extLst>
          </p:cNvPr>
          <p:cNvCxnSpPr>
            <a:cxnSpLocks/>
          </p:cNvCxnSpPr>
          <p:nvPr/>
        </p:nvCxnSpPr>
        <p:spPr>
          <a:xfrm flipV="1">
            <a:off x="1713470" y="5371070"/>
            <a:ext cx="5848865" cy="26361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2AF2965-CB1C-4649-98C3-F64778BF7EE8}"/>
              </a:ext>
            </a:extLst>
          </p:cNvPr>
          <p:cNvCxnSpPr/>
          <p:nvPr/>
        </p:nvCxnSpPr>
        <p:spPr>
          <a:xfrm flipV="1">
            <a:off x="2298357" y="4143632"/>
            <a:ext cx="3311611" cy="9473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A7232F0E-90AA-471B-89CB-20DD7629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5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2652711" y="628247"/>
            <a:ext cx="780574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2652710" y="971911"/>
            <a:ext cx="286226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1885949" y="1279396"/>
            <a:ext cx="4448175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1885949" y="1575395"/>
            <a:ext cx="8029576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1885949" y="1862266"/>
            <a:ext cx="4648201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ounded Rectangle 35"/>
          <p:cNvSpPr/>
          <p:nvPr/>
        </p:nvSpPr>
        <p:spPr>
          <a:xfrm>
            <a:off x="742949" y="3267074"/>
            <a:ext cx="3770861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1245245" y="3646432"/>
            <a:ext cx="4552024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1245243" y="4019245"/>
            <a:ext cx="7784457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1245243" y="4313909"/>
            <a:ext cx="1355081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2286009" y="4589950"/>
            <a:ext cx="8801091" cy="5112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2286010" y="5154796"/>
            <a:ext cx="8821366" cy="5112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ounded Rectangle 41"/>
          <p:cNvSpPr/>
          <p:nvPr/>
        </p:nvSpPr>
        <p:spPr>
          <a:xfrm>
            <a:off x="2305051" y="5715726"/>
            <a:ext cx="733425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2309120" y="6026890"/>
            <a:ext cx="733425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3652136" y="98384"/>
            <a:ext cx="4361607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0325" y="553895"/>
            <a:ext cx="821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 will be assuming you have a basic knowledge Excel: navigation, screen layout,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0324" y="893182"/>
            <a:ext cx="303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must know the following: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7" y="2467243"/>
            <a:ext cx="8547529" cy="369332"/>
          </a:xfrm>
          <a:prstGeom prst="rect">
            <a:avLst/>
          </a:prstGeom>
          <a:solidFill>
            <a:srgbClr val="F1F8EC"/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effectLst/>
              </a:rPr>
              <a:t>Our </a:t>
            </a:r>
            <a:r>
              <a:rPr lang="en-CA" b="1" i="1" dirty="0">
                <a:effectLst/>
              </a:rPr>
              <a:t>goal</a:t>
            </a:r>
            <a:r>
              <a:rPr lang="en-CA" dirty="0">
                <a:effectLst/>
              </a:rPr>
              <a:t> is to work with the data so that it is represented in a chart in a meaningful way.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9731" y="3181989"/>
            <a:ext cx="401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To accomplish our goal we will have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199" y="3576260"/>
            <a:ext cx="5072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Know what we want to represent with the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3945592"/>
            <a:ext cx="836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Learn the tools to restrict and present the data so it represents what we need it to.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6524" y="1204178"/>
            <a:ext cx="539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en-CA" dirty="0"/>
              <a:t>What are ribbons both regular and contextual.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6525" y="1505240"/>
            <a:ext cx="9025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 startAt="2"/>
            </a:pPr>
            <a:r>
              <a:rPr lang="en-CA" dirty="0"/>
              <a:t>What are spreadsheets, how to navigate them, and how do you create more of them.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4483" y="1794792"/>
            <a:ext cx="5235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What is a dialog box and what is a window pane.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9150" y="4249732"/>
            <a:ext cx="188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/>
            <a:r>
              <a:rPr lang="en-CA" dirty="0"/>
              <a:t>Tools such as: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5875" y="451228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Filter 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38384" y="4507286"/>
            <a:ext cx="8477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 filter presents an arrow in the column header which lets you allow or restrict what rows you display based upon the data you filter from that column.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66951" y="5079938"/>
            <a:ext cx="8950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can sort ascending or descending, top to bottom or left to right, using one or more columns by value, cell color, font color, or cell icon.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76357" y="5079938"/>
            <a:ext cx="790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Sort</a:t>
            </a:r>
            <a:r>
              <a:rPr lang="en-CA" dirty="0"/>
              <a:t> 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76475" y="5638535"/>
            <a:ext cx="757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Group together rows by subtotalling cells in a column using a specific function.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4625" y="5638535"/>
            <a:ext cx="1191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Subtotal</a:t>
            </a:r>
            <a:r>
              <a:rPr lang="en-CA" dirty="0"/>
              <a:t> 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76475" y="5950717"/>
            <a:ext cx="757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Bind selected rows or columns together so they can be collapsed or expanded.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45245" y="5969767"/>
            <a:ext cx="104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Group</a:t>
            </a:r>
            <a:r>
              <a:rPr lang="en-CA" dirty="0"/>
              <a:t> 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6525" y="548520"/>
            <a:ext cx="165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1</a:t>
            </a:r>
            <a:r>
              <a:rPr lang="en-CA" dirty="0"/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51295" y="900539"/>
            <a:ext cx="155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2</a:t>
            </a:r>
            <a:r>
              <a:rPr lang="en-CA" dirty="0"/>
              <a:t>:</a:t>
            </a:r>
          </a:p>
        </p:txBody>
      </p: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006BE659-A109-4303-A0EE-557EDEE78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51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5" grpId="0" animBg="1"/>
      <p:bldP spid="6" grpId="0"/>
      <p:bldP spid="6" grpId="1"/>
      <p:bldP spid="7" grpId="0"/>
      <p:bldP spid="7" grpId="1"/>
      <p:bldP spid="8" grpId="0" animBg="1"/>
      <p:bldP spid="8" grpId="1" animBg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21" grpId="0"/>
      <p:bldP spid="21" grpId="1"/>
      <p:bldP spid="19" grpId="0"/>
      <p:bldP spid="19" grpId="1"/>
      <p:bldP spid="22" grpId="0"/>
      <p:bldP spid="22" grpId="1"/>
      <p:bldP spid="20" grpId="0"/>
      <p:bldP spid="20" grpId="1"/>
      <p:bldP spid="23" grpId="0"/>
      <p:bldP spid="23" grpId="1"/>
      <p:bldP spid="18" grpId="0"/>
      <p:bldP spid="18" grpId="1"/>
      <p:bldP spid="24" grpId="0"/>
      <p:bldP spid="24" grpId="1"/>
      <p:bldP spid="29" grpId="0"/>
      <p:bldP spid="29" grpId="1"/>
      <p:bldP spid="30" grpId="0"/>
      <p:bldP spid="30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4DAEAE-BD68-4FEB-B38E-711DDF51B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34" y="1286202"/>
            <a:ext cx="8295788" cy="54901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66AD94-2EB1-4380-AA0F-1FFBC5A313A7}"/>
              </a:ext>
            </a:extLst>
          </p:cNvPr>
          <p:cNvSpPr txBox="1"/>
          <p:nvPr/>
        </p:nvSpPr>
        <p:spPr>
          <a:xfrm>
            <a:off x="84251" y="133037"/>
            <a:ext cx="5122063" cy="104644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The doughnut segments do not tell us:</a:t>
            </a:r>
          </a:p>
          <a:p>
            <a:pPr algn="l"/>
            <a:endParaRPr lang="en-CA" sz="800" dirty="0"/>
          </a:p>
          <a:p>
            <a:pPr marL="715963" indent="-342900" algn="l">
              <a:buAutoNum type="arabicPeriod"/>
            </a:pPr>
            <a:r>
              <a:rPr lang="en-CA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dirty="0"/>
              <a:t>the values associate with each of segments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563C3-2480-4CEB-B84E-343783A7C2BB}"/>
              </a:ext>
            </a:extLst>
          </p:cNvPr>
          <p:cNvSpPr txBox="1"/>
          <p:nvPr/>
        </p:nvSpPr>
        <p:spPr>
          <a:xfrm>
            <a:off x="5665761" y="392646"/>
            <a:ext cx="6015494" cy="369332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dirty="0"/>
              <a:t>The default selected items are </a:t>
            </a:r>
            <a:r>
              <a:rPr lang="en-CA" b="1" i="1" dirty="0"/>
              <a:t>Value</a:t>
            </a:r>
            <a:r>
              <a:rPr lang="en-CA" dirty="0"/>
              <a:t> and </a:t>
            </a:r>
            <a:r>
              <a:rPr lang="en-CA" b="1" i="1" dirty="0"/>
              <a:t>Show Leader Lines.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6C055C-C8A9-46D5-8E5B-4069149DDD2C}"/>
              </a:ext>
            </a:extLst>
          </p:cNvPr>
          <p:cNvCxnSpPr>
            <a:stCxn id="4" idx="2"/>
          </p:cNvCxnSpPr>
          <p:nvPr/>
        </p:nvCxnSpPr>
        <p:spPr>
          <a:xfrm>
            <a:off x="8673508" y="761978"/>
            <a:ext cx="1343703" cy="46338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6C9CAE-9760-4467-9921-5D25F91E563E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673508" y="761978"/>
            <a:ext cx="1409606" cy="42136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F35A800-DDF3-4425-AA0D-3D153629CCF0}"/>
              </a:ext>
            </a:extLst>
          </p:cNvPr>
          <p:cNvSpPr txBox="1"/>
          <p:nvPr/>
        </p:nvSpPr>
        <p:spPr>
          <a:xfrm>
            <a:off x="84251" y="1556951"/>
            <a:ext cx="351568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Change those options to: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B4731-A64D-458A-8D08-E8252443AF0E}"/>
              </a:ext>
            </a:extLst>
          </p:cNvPr>
          <p:cNvSpPr txBox="1"/>
          <p:nvPr/>
        </p:nvSpPr>
        <p:spPr>
          <a:xfrm>
            <a:off x="84540" y="1928935"/>
            <a:ext cx="351568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b="1" i="1" dirty="0"/>
              <a:t>Series Name</a:t>
            </a:r>
            <a:endParaRPr lang="en-GB" b="1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E996F9-77A7-4699-B186-072F522C8C06}"/>
              </a:ext>
            </a:extLst>
          </p:cNvPr>
          <p:cNvSpPr txBox="1"/>
          <p:nvPr/>
        </p:nvSpPr>
        <p:spPr>
          <a:xfrm>
            <a:off x="84251" y="2298267"/>
            <a:ext cx="351568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b="1" i="1" dirty="0"/>
              <a:t>Value</a:t>
            </a:r>
            <a:endParaRPr lang="en-GB" b="1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70045C-D6CA-4D92-9781-080E8681F8AE}"/>
              </a:ext>
            </a:extLst>
          </p:cNvPr>
          <p:cNvSpPr txBox="1"/>
          <p:nvPr/>
        </p:nvSpPr>
        <p:spPr>
          <a:xfrm>
            <a:off x="84540" y="2667503"/>
            <a:ext cx="351568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Separator: </a:t>
            </a:r>
            <a:r>
              <a:rPr lang="en-CA" b="1" i="1" dirty="0"/>
              <a:t>New Line</a:t>
            </a:r>
            <a:endParaRPr lang="en-GB" b="1" i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2AF824-CFF1-4E34-871F-372EC1374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644" y="1286202"/>
            <a:ext cx="8283340" cy="5481919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DE2780-0A47-408E-AAE8-9A67E0EB8CCA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3600224" y="2113601"/>
            <a:ext cx="6416987" cy="244192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2884FAB-2B8D-44BE-9F44-76C4D8823037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3599935" y="2482933"/>
            <a:ext cx="6425514" cy="25174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F58365D-561F-4776-AF6B-53F9B325CE17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3600224" y="2852169"/>
            <a:ext cx="7496144" cy="298022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5027FDF-FE79-4420-A48F-BEA8EFF2FACE}"/>
              </a:ext>
            </a:extLst>
          </p:cNvPr>
          <p:cNvSpPr txBox="1"/>
          <p:nvPr/>
        </p:nvSpPr>
        <p:spPr>
          <a:xfrm>
            <a:off x="84251" y="3334562"/>
            <a:ext cx="3515684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Which create data labels like this</a:t>
            </a:r>
            <a:endParaRPr lang="en-GB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0DDADEC-98D8-4BBD-810A-240D0BE7C0A4}"/>
              </a:ext>
            </a:extLst>
          </p:cNvPr>
          <p:cNvCxnSpPr>
            <a:stCxn id="31" idx="3"/>
          </p:cNvCxnSpPr>
          <p:nvPr/>
        </p:nvCxnSpPr>
        <p:spPr>
          <a:xfrm>
            <a:off x="3599935" y="3519228"/>
            <a:ext cx="1268627" cy="73071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362104F-B57F-4C60-96C8-E08431332869}"/>
              </a:ext>
            </a:extLst>
          </p:cNvPr>
          <p:cNvSpPr txBox="1"/>
          <p:nvPr/>
        </p:nvSpPr>
        <p:spPr>
          <a:xfrm>
            <a:off x="305268" y="4472454"/>
            <a:ext cx="3122140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You can pick up each data label individually and reposition it so that it is readable.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9C1E9EBE-6E70-49A6-8F4E-8F4960676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7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8" grpId="0" animBg="1"/>
      <p:bldP spid="19" grpId="0" animBg="1"/>
      <p:bldP spid="20" grpId="0" animBg="1"/>
      <p:bldP spid="3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1975E43-1D7F-4DE2-A445-911FAA631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196" y="1277964"/>
            <a:ext cx="8295788" cy="54901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099305-417B-40F5-BF8F-0B8ACCFA573A}"/>
              </a:ext>
            </a:extLst>
          </p:cNvPr>
          <p:cNvSpPr txBox="1"/>
          <p:nvPr/>
        </p:nvSpPr>
        <p:spPr>
          <a:xfrm>
            <a:off x="5609967" y="285441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43149A-5D3E-4C42-8DC9-E43635D178B4}"/>
              </a:ext>
            </a:extLst>
          </p:cNvPr>
          <p:cNvSpPr txBox="1"/>
          <p:nvPr/>
        </p:nvSpPr>
        <p:spPr>
          <a:xfrm>
            <a:off x="220461" y="5008605"/>
            <a:ext cx="3433019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Then move and format the data labels so that they are all readable.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1B4B09-B86F-405A-AB60-C374FF62CD5D}"/>
              </a:ext>
            </a:extLst>
          </p:cNvPr>
          <p:cNvSpPr/>
          <p:nvPr/>
        </p:nvSpPr>
        <p:spPr>
          <a:xfrm>
            <a:off x="0" y="0"/>
            <a:ext cx="3795196" cy="1359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023CC9-4E00-4C45-B2FA-EAF6F65B4637}"/>
              </a:ext>
            </a:extLst>
          </p:cNvPr>
          <p:cNvSpPr txBox="1"/>
          <p:nvPr/>
        </p:nvSpPr>
        <p:spPr>
          <a:xfrm>
            <a:off x="478874" y="354634"/>
            <a:ext cx="2916195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Do the same to the outer ring, Male Smoking Stats, as you did to the inner ring.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FE9D04F2-E0EC-4FAD-B66B-0DC3C588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5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EE5639-D7C5-4FAE-9F47-CC1B38C65FE6}"/>
              </a:ext>
            </a:extLst>
          </p:cNvPr>
          <p:cNvSpPr txBox="1"/>
          <p:nvPr/>
        </p:nvSpPr>
        <p:spPr>
          <a:xfrm>
            <a:off x="4019344" y="1500381"/>
            <a:ext cx="40259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E3A325-731C-4F33-95D3-1A68237B3BC8}"/>
              </a:ext>
            </a:extLst>
          </p:cNvPr>
          <p:cNvSpPr txBox="1"/>
          <p:nvPr/>
        </p:nvSpPr>
        <p:spPr>
          <a:xfrm>
            <a:off x="4019344" y="1922871"/>
            <a:ext cx="34310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Choosing the Data You Present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7CDDBD0-2DF7-4415-8A48-6734DAE5B74E}"/>
              </a:ext>
            </a:extLst>
          </p:cNvPr>
          <p:cNvSpPr txBox="1"/>
          <p:nvPr/>
        </p:nvSpPr>
        <p:spPr>
          <a:xfrm>
            <a:off x="4019344" y="2341317"/>
            <a:ext cx="17311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Chart Types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3A42374-79F2-4F84-A9BB-BA0D2CA055D5}"/>
              </a:ext>
            </a:extLst>
          </p:cNvPr>
          <p:cNvSpPr txBox="1"/>
          <p:nvPr/>
        </p:nvSpPr>
        <p:spPr>
          <a:xfrm>
            <a:off x="4019344" y="2774288"/>
            <a:ext cx="23961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Parts of the Chart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F75EB63-448E-447F-8DAD-EC0347B4EC82}"/>
              </a:ext>
            </a:extLst>
          </p:cNvPr>
          <p:cNvSpPr txBox="1"/>
          <p:nvPr/>
        </p:nvSpPr>
        <p:spPr>
          <a:xfrm>
            <a:off x="4019344" y="3206435"/>
            <a:ext cx="2836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Context Ribbons - Design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BC7F34B-456B-436C-91C0-B7E23635F18D}"/>
              </a:ext>
            </a:extLst>
          </p:cNvPr>
          <p:cNvSpPr txBox="1"/>
          <p:nvPr/>
        </p:nvSpPr>
        <p:spPr>
          <a:xfrm>
            <a:off x="4019344" y="3629487"/>
            <a:ext cx="2836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Context Ribbons - Format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09CED67-E462-47E2-A32C-0934E2B25CF8}"/>
              </a:ext>
            </a:extLst>
          </p:cNvPr>
          <p:cNvSpPr txBox="1"/>
          <p:nvPr/>
        </p:nvSpPr>
        <p:spPr>
          <a:xfrm>
            <a:off x="4019344" y="4048474"/>
            <a:ext cx="32759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Making a Column/Bar Chart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D0DC001-0F8D-441B-BF88-AE520C501907}"/>
              </a:ext>
            </a:extLst>
          </p:cNvPr>
          <p:cNvSpPr txBox="1"/>
          <p:nvPr/>
        </p:nvSpPr>
        <p:spPr>
          <a:xfrm>
            <a:off x="4027657" y="4474317"/>
            <a:ext cx="25623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Making a Pie Chart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6D0DE9B-1A50-447D-BEA5-9DAF84B8C3EF}"/>
              </a:ext>
            </a:extLst>
          </p:cNvPr>
          <p:cNvSpPr txBox="1"/>
          <p:nvPr/>
        </p:nvSpPr>
        <p:spPr>
          <a:xfrm>
            <a:off x="4046668" y="4859588"/>
            <a:ext cx="30473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Making a Doughnut Chart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D861D93-1389-4FD1-8CE2-982363C5E231}"/>
              </a:ext>
            </a:extLst>
          </p:cNvPr>
          <p:cNvSpPr txBox="1"/>
          <p:nvPr/>
        </p:nvSpPr>
        <p:spPr>
          <a:xfrm>
            <a:off x="4046668" y="5282816"/>
            <a:ext cx="34170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Tips for Formatting Your Chart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8" grpId="0"/>
      <p:bldP spid="41" grpId="0"/>
      <p:bldP spid="44" grpId="0"/>
      <p:bldP spid="47" grpId="0"/>
      <p:bldP spid="50" grpId="0"/>
      <p:bldP spid="58" grpId="0"/>
      <p:bldP spid="59" grpId="0"/>
      <p:bldP spid="60" grpId="0"/>
      <p:bldP spid="61" grpId="0"/>
      <p:bldP spid="6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0522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AB186E-69E9-42C3-83C4-F8F0D8146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57" y="879489"/>
            <a:ext cx="9297206" cy="1143099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26185" y="2100392"/>
            <a:ext cx="11589588" cy="5847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Column</a:t>
            </a:r>
            <a:r>
              <a:rPr lang="en-CA" sz="1600" dirty="0"/>
              <a:t> &amp; </a:t>
            </a:r>
            <a:r>
              <a:rPr lang="en-CA" sz="1600" b="1" dirty="0"/>
              <a:t>Bar Charts</a:t>
            </a:r>
            <a:endParaRPr lang="en-CA" sz="1600" dirty="0"/>
          </a:p>
          <a:p>
            <a:pPr marL="809625" indent="-285750">
              <a:buFontTx/>
              <a:buChar char="-"/>
            </a:pPr>
            <a:r>
              <a:rPr lang="en-CA" sz="1600" dirty="0"/>
              <a:t>Column and Bar charts are used to show the changes in data over a period of time or to illustrate comparisons.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6184" y="2772496"/>
            <a:ext cx="11589589" cy="83099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Line </a:t>
            </a:r>
            <a:r>
              <a:rPr lang="en-CA" sz="1600" dirty="0"/>
              <a:t>&amp; </a:t>
            </a:r>
            <a:r>
              <a:rPr lang="en-CA" sz="1600" b="1" dirty="0"/>
              <a:t>Area Charts</a:t>
            </a:r>
            <a:endParaRPr lang="en-CA" sz="1600" dirty="0"/>
          </a:p>
          <a:p>
            <a:pPr marL="809625" indent="-285750">
              <a:buFontTx/>
              <a:buChar char="-"/>
            </a:pPr>
            <a:r>
              <a:rPr lang="en-CA" sz="1600" dirty="0"/>
              <a:t>The Line chart uses lines to plot trends and changes in data over time.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An Area chart displays the magnitude of change over time.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6184" y="3694174"/>
            <a:ext cx="11589591" cy="83099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Pie</a:t>
            </a:r>
            <a:r>
              <a:rPr lang="en-CA" sz="1600" dirty="0"/>
              <a:t> &amp; </a:t>
            </a:r>
            <a:r>
              <a:rPr lang="en-CA" sz="1600" b="1" dirty="0"/>
              <a:t>Doughnut Charts</a:t>
            </a:r>
            <a:endParaRPr lang="en-CA" sz="1600" dirty="0"/>
          </a:p>
          <a:p>
            <a:pPr marL="809625" indent="-285750">
              <a:buFontTx/>
              <a:buChar char="-"/>
            </a:pPr>
            <a:r>
              <a:rPr lang="en-CA" sz="1600" dirty="0"/>
              <a:t>A Pie chart can only display one series of data. It represents data in percentages and emphasizes significant elements in the data.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A Doughnut chart has rings and each ring represents one set of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6184" y="4617878"/>
            <a:ext cx="11589590" cy="83099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Scatter </a:t>
            </a:r>
            <a:r>
              <a:rPr lang="en-CA" sz="1600" dirty="0"/>
              <a:t>&amp;</a:t>
            </a:r>
            <a:r>
              <a:rPr lang="en-CA" sz="1600" b="1" dirty="0"/>
              <a:t> Bubble Charts</a:t>
            </a:r>
            <a:endParaRPr lang="en-CA" sz="1600" dirty="0"/>
          </a:p>
          <a:p>
            <a:pPr marL="809625" indent="-266700">
              <a:buFontTx/>
              <a:buChar char="-"/>
            </a:pPr>
            <a:r>
              <a:rPr lang="en-CA" sz="1600" dirty="0"/>
              <a:t>Scatter chart observes how the values of two series compares over time or other category</a:t>
            </a:r>
          </a:p>
          <a:p>
            <a:pPr marL="809625" indent="-266700">
              <a:buFontTx/>
              <a:buChar char="-"/>
            </a:pPr>
            <a:r>
              <a:rPr lang="en-CA" sz="1600" dirty="0"/>
              <a:t>Bubble chart is similar to scatter chart, except it compares sets of three values instead of two.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6183" y="5534178"/>
            <a:ext cx="11589590" cy="10772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Histogram</a:t>
            </a:r>
            <a:r>
              <a:rPr lang="en-CA" sz="1600" dirty="0"/>
              <a:t>,</a:t>
            </a:r>
            <a:r>
              <a:rPr lang="en-CA" sz="1600" b="1" dirty="0"/>
              <a:t> Pareto</a:t>
            </a:r>
            <a:r>
              <a:rPr lang="en-CA" sz="1600" dirty="0"/>
              <a:t>, &amp; </a:t>
            </a:r>
            <a:r>
              <a:rPr lang="en-CA" sz="1600" b="1" dirty="0"/>
              <a:t>Box and Whisper Charts</a:t>
            </a:r>
            <a:endParaRPr lang="en-CA" sz="1600" dirty="0"/>
          </a:p>
          <a:p>
            <a:pPr marL="828675" indent="-285750">
              <a:buFontTx/>
              <a:buChar char="-"/>
            </a:pPr>
            <a:r>
              <a:rPr lang="en-CA" sz="1600" dirty="0"/>
              <a:t>A Histogram shows the distribution of data grouped into bins or categories.</a:t>
            </a:r>
          </a:p>
          <a:p>
            <a:pPr marL="828675" indent="-285750">
              <a:buFontTx/>
              <a:buChar char="-"/>
            </a:pPr>
            <a:r>
              <a:rPr lang="en-CA" sz="1600" dirty="0"/>
              <a:t>A Pareto chart shows the relative portion of each factor in the total and the most significant factors in the data.</a:t>
            </a:r>
          </a:p>
          <a:p>
            <a:pPr marL="828675" indent="-285750">
              <a:buFontTx/>
              <a:buChar char="-"/>
            </a:pPr>
            <a:r>
              <a:rPr lang="en-CA" sz="1600" dirty="0"/>
              <a:t>Box and Whisper is used to display the variation of data in the data sets when related multiple data sets are charted.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39038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Chart Types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340435" y="1214105"/>
            <a:ext cx="251443" cy="181272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4340435" y="1423407"/>
            <a:ext cx="251443" cy="181272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4340436" y="1629341"/>
            <a:ext cx="260968" cy="18127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4615826" y="1418452"/>
            <a:ext cx="273023" cy="181271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4627880" y="1633530"/>
            <a:ext cx="260969" cy="177083"/>
          </a:xfrm>
          <a:prstGeom prst="round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A907AB48-98DD-4D47-A58D-1CD574BB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90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2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AB186E-69E9-42C3-83C4-F8F0D8146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57" y="879489"/>
            <a:ext cx="9297206" cy="1143099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26185" y="2100392"/>
            <a:ext cx="11589588" cy="83099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Hierarchy Charts</a:t>
            </a:r>
            <a:endParaRPr lang="en-CA" sz="1600" dirty="0"/>
          </a:p>
          <a:p>
            <a:pPr marL="809625" indent="-285750">
              <a:buFontTx/>
              <a:buChar char="-"/>
            </a:pPr>
            <a:r>
              <a:rPr lang="en-CA" sz="1600" dirty="0" err="1"/>
              <a:t>Treemap</a:t>
            </a:r>
            <a:r>
              <a:rPr lang="en-CA" sz="1600" dirty="0"/>
              <a:t> chart compares values across hierarchy levels and shows proportions within hierarchal levels as rectangles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Sunburst chart also compares values across hierarchy levels but shows proportions within hierarchal levels as rings.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6185" y="3095615"/>
            <a:ext cx="11589589" cy="156966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Other Charts</a:t>
            </a:r>
            <a:endParaRPr lang="en-CA" sz="1600" dirty="0"/>
          </a:p>
          <a:p>
            <a:pPr marL="809625" indent="-285750">
              <a:buFontTx/>
              <a:buChar char="-"/>
            </a:pPr>
            <a:r>
              <a:rPr lang="en-CA" sz="1600" dirty="0"/>
              <a:t>Waterfall chart shows the cumulative effect of a series of positive and negative values as in the inflows and outflows of financial data.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Stocks chart shows the trend od stock performance over time.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Surface charts display trends in values across a two dimensional plane in a continuous curve.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Radar shows values relative to a center point.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6185" y="4829501"/>
            <a:ext cx="11589591" cy="10772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Combo Charts</a:t>
            </a:r>
            <a:endParaRPr lang="en-CA" sz="1600" dirty="0"/>
          </a:p>
          <a:p>
            <a:pPr marL="809625" indent="-285750">
              <a:buFontTx/>
              <a:buChar char="-"/>
            </a:pPr>
            <a:r>
              <a:rPr lang="en-CA" sz="1600" dirty="0"/>
              <a:t>Combo charts allow you to represent multiple data series in one chart when the data is of mixed types.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Clustered Column-Line chart is used to highlight different types of data.</a:t>
            </a:r>
          </a:p>
          <a:p>
            <a:pPr marL="809625" indent="-285750">
              <a:buFontTx/>
              <a:buChar char="-"/>
            </a:pPr>
            <a:r>
              <a:rPr lang="en-CA" sz="1600" dirty="0"/>
              <a:t>Stack Area – Clustered Column chart is also used to represent mixed types.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39038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Chart Types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617090" y="1203373"/>
            <a:ext cx="251443" cy="181272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4899632" y="1203373"/>
            <a:ext cx="251443" cy="181272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4899632" y="1422840"/>
            <a:ext cx="260968" cy="18127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3E90BBA1-6EF1-4478-B3F3-53FEB74F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7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52" y="2298600"/>
            <a:ext cx="4478773" cy="25993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39038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Parts of the Chart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4386101" y="2321789"/>
            <a:ext cx="3281523" cy="2555012"/>
          </a:xfrm>
          <a:prstGeom prst="borderCallout1">
            <a:avLst>
              <a:gd name="adj1" fmla="val 78"/>
              <a:gd name="adj2" fmla="val 296"/>
              <a:gd name="adj3" fmla="val -4229"/>
              <a:gd name="adj4" fmla="val -19570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322897" y="2196525"/>
            <a:ext cx="3415624" cy="5847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Plot Area </a:t>
            </a:r>
            <a:r>
              <a:rPr lang="en-CA" sz="1600" dirty="0"/>
              <a:t>– a graphical representation of the data selected.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3893054" y="2276475"/>
            <a:ext cx="4513786" cy="2635392"/>
          </a:xfrm>
          <a:prstGeom prst="borderCallout1">
            <a:avLst>
              <a:gd name="adj1" fmla="val 45891"/>
              <a:gd name="adj2" fmla="val 100127"/>
              <a:gd name="adj3" fmla="val 11129"/>
              <a:gd name="adj4" fmla="val 103473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8561373" y="2437266"/>
            <a:ext cx="3269182" cy="5847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Chart Area</a:t>
            </a:r>
            <a:r>
              <a:rPr lang="en-CA" sz="1600" dirty="0"/>
              <a:t> – Where the plot, axes, legend and title reside.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4477256" y="2572508"/>
            <a:ext cx="218569" cy="2009017"/>
          </a:xfrm>
          <a:prstGeom prst="borderCallout1">
            <a:avLst>
              <a:gd name="adj1" fmla="val 50750"/>
              <a:gd name="adj2" fmla="val -3333"/>
              <a:gd name="adj3" fmla="val 102474"/>
              <a:gd name="adj4" fmla="val -333210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322897" y="4327092"/>
            <a:ext cx="3415624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Vertical Axis </a:t>
            </a:r>
            <a:r>
              <a:rPr lang="en-CA" sz="1600" dirty="0"/>
              <a:t>(y-axis) - serves as a reference for plotting data.</a:t>
            </a:r>
          </a:p>
        </p:txBody>
      </p:sp>
      <p:sp>
        <p:nvSpPr>
          <p:cNvPr id="14" name="Line Callout 1 13"/>
          <p:cNvSpPr/>
          <p:nvPr/>
        </p:nvSpPr>
        <p:spPr>
          <a:xfrm rot="729533">
            <a:off x="4758213" y="4629098"/>
            <a:ext cx="827726" cy="133455"/>
          </a:xfrm>
          <a:prstGeom prst="borderCallout1">
            <a:avLst>
              <a:gd name="adj1" fmla="val 101103"/>
              <a:gd name="adj2" fmla="val 52581"/>
              <a:gd name="adj3" fmla="val 447364"/>
              <a:gd name="adj4" fmla="val 97230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3893054" y="5284099"/>
            <a:ext cx="451378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Horizontal Axis </a:t>
            </a:r>
            <a:r>
              <a:rPr lang="en-CA" sz="1600" dirty="0"/>
              <a:t>(x-axis) - serves as a reference for plotting data.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7718583" y="2343150"/>
            <a:ext cx="579658" cy="2533649"/>
          </a:xfrm>
          <a:prstGeom prst="borderCallout1">
            <a:avLst>
              <a:gd name="adj1" fmla="val 49008"/>
              <a:gd name="adj2" fmla="val 99359"/>
              <a:gd name="adj3" fmla="val 95129"/>
              <a:gd name="adj4" fmla="val 14427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8561373" y="4327092"/>
            <a:ext cx="3269182" cy="58477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Legend</a:t>
            </a:r>
            <a:r>
              <a:rPr lang="en-CA" sz="1600" dirty="0"/>
              <a:t> - Shows the data series name corresponding to each data marker.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2897" y="929902"/>
            <a:ext cx="5527645" cy="5847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Data Markers </a:t>
            </a:r>
            <a:r>
              <a:rPr lang="en-CA" sz="1600" dirty="0"/>
              <a:t>(or Data Points) - Symbols, in this case bars, on the chart that represents individual values from the data table.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661012" y="1514677"/>
            <a:ext cx="739663" cy="13999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953305" y="1760899"/>
            <a:ext cx="717162" cy="1261142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031979" y="929902"/>
            <a:ext cx="4418251" cy="83099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Data Series </a:t>
            </a:r>
            <a:r>
              <a:rPr lang="en-CA" sz="1600" dirty="0"/>
              <a:t>- A group of related values.  In this example there are only two in each series; one under </a:t>
            </a:r>
            <a:r>
              <a:rPr lang="en-CA" sz="1600" b="1" dirty="0"/>
              <a:t>Units</a:t>
            </a:r>
            <a:r>
              <a:rPr lang="en-CA" sz="1600" dirty="0"/>
              <a:t> and the other under </a:t>
            </a:r>
            <a:r>
              <a:rPr lang="en-CA" sz="1600" b="1" dirty="0"/>
              <a:t>UnitCost</a:t>
            </a:r>
            <a:r>
              <a:rPr lang="en-CA" sz="1600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90708" y="1788399"/>
            <a:ext cx="1162597" cy="3385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dirty="0"/>
              <a:t>Chart Wall</a:t>
            </a:r>
          </a:p>
        </p:txBody>
      </p:sp>
      <p:cxnSp>
        <p:nvCxnSpPr>
          <p:cNvPr id="24" name="Straight Arrow Connector 23"/>
          <p:cNvCxnSpPr>
            <a:stCxn id="23" idx="2"/>
          </p:cNvCxnSpPr>
          <p:nvPr/>
        </p:nvCxnSpPr>
        <p:spPr>
          <a:xfrm>
            <a:off x="6372007" y="2126953"/>
            <a:ext cx="251178" cy="46460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561374" y="5284099"/>
            <a:ext cx="2363802" cy="3385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dirty="0"/>
              <a:t>Chart Floor (in 3D charts)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6886575" y="4029075"/>
            <a:ext cx="2276475" cy="125502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862953" y="1686324"/>
            <a:ext cx="1724978" cy="33855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Title</a:t>
            </a:r>
            <a:r>
              <a:rPr lang="en-CA" sz="1600" dirty="0"/>
              <a:t> – Chart Title.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7229475" y="1760899"/>
            <a:ext cx="435555" cy="201100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ine Callout 1 35"/>
          <p:cNvSpPr/>
          <p:nvPr/>
        </p:nvSpPr>
        <p:spPr>
          <a:xfrm>
            <a:off x="3981450" y="2343150"/>
            <a:ext cx="952500" cy="180975"/>
          </a:xfrm>
          <a:prstGeom prst="borderCallout1">
            <a:avLst>
              <a:gd name="adj1" fmla="val 2961"/>
              <a:gd name="adj2" fmla="val -333"/>
              <a:gd name="adj3" fmla="val -166447"/>
              <a:gd name="adj4" fmla="val -27333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8737C479-B4EA-444F-8C64-D67345CDB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7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50" grpId="0" animBg="1"/>
      <p:bldP spid="23" grpId="0" animBg="1"/>
      <p:bldP spid="26" grpId="0" animBg="1"/>
      <p:bldP spid="29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7313A98-044E-4FBF-B203-059856023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4" y="766955"/>
            <a:ext cx="10058400" cy="1236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04657" y="2444941"/>
            <a:ext cx="2859578" cy="22467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Type</a:t>
            </a:r>
          </a:p>
          <a:p>
            <a:r>
              <a:rPr lang="en-CA" sz="2000" b="1" i="1" dirty="0">
                <a:solidFill>
                  <a:schemeClr val="accent2"/>
                </a:solidFill>
              </a:rPr>
              <a:t>Change Chart Type</a:t>
            </a:r>
          </a:p>
          <a:p>
            <a:r>
              <a:rPr lang="en-CA" sz="2000" dirty="0"/>
              <a:t>From bar to pie or to any other chart type. A chart </a:t>
            </a:r>
            <a:r>
              <a:rPr lang="en-CA" sz="2000" b="1" dirty="0"/>
              <a:t>type</a:t>
            </a:r>
            <a:r>
              <a:rPr lang="en-CA" sz="2000" dirty="0"/>
              <a:t> is the graphical representation of the data points.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03767" y="2137165"/>
            <a:ext cx="2859578" cy="255454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</a:t>
            </a:r>
          </a:p>
          <a:p>
            <a:endParaRPr lang="en-CA" sz="2000" dirty="0"/>
          </a:p>
          <a:p>
            <a:r>
              <a:rPr lang="en-CA" sz="2000" b="1" i="1" dirty="0">
                <a:solidFill>
                  <a:srgbClr val="C00000"/>
                </a:solidFill>
              </a:rPr>
              <a:t>Switch Row/Column</a:t>
            </a:r>
          </a:p>
          <a:p>
            <a:r>
              <a:rPr lang="en-CA" sz="2000" dirty="0"/>
              <a:t>Flips the column and row.</a:t>
            </a:r>
          </a:p>
          <a:p>
            <a:endParaRPr lang="en-CA" sz="2000" dirty="0"/>
          </a:p>
          <a:p>
            <a:r>
              <a:rPr lang="en-CA" sz="2000" b="1" i="1" dirty="0">
                <a:solidFill>
                  <a:srgbClr val="C00000"/>
                </a:solidFill>
              </a:rPr>
              <a:t>Select Data</a:t>
            </a:r>
          </a:p>
          <a:p>
            <a:r>
              <a:rPr lang="en-CA" sz="2000" dirty="0"/>
              <a:t>Choose the data to be represented in the chart.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60073" y="2137165"/>
            <a:ext cx="2492148" cy="132343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Chart Styles</a:t>
            </a:r>
            <a:endParaRPr lang="en-CA" sz="2000" dirty="0"/>
          </a:p>
          <a:p>
            <a:r>
              <a:rPr lang="en-CA" sz="2000" dirty="0"/>
              <a:t>Chart styles deal with the color of the data points or data series.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5205" y="30141"/>
            <a:ext cx="4909038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Quick Chart Layouts</a:t>
            </a:r>
          </a:p>
          <a:p>
            <a:r>
              <a:rPr lang="en-CA" sz="2000" dirty="0"/>
              <a:t>Choose from different layouts for your chart.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47132" y="162847"/>
            <a:ext cx="371505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Context Ribbons – Chart Design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9446150" y="1095311"/>
            <a:ext cx="689490" cy="937628"/>
          </a:xfrm>
          <a:prstGeom prst="borderCallout1">
            <a:avLst>
              <a:gd name="adj1" fmla="val 100880"/>
              <a:gd name="adj2" fmla="val 50479"/>
              <a:gd name="adj3" fmla="val 143144"/>
              <a:gd name="adj4" fmla="val 51323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Line Callout 1 10"/>
          <p:cNvSpPr/>
          <p:nvPr/>
        </p:nvSpPr>
        <p:spPr>
          <a:xfrm>
            <a:off x="2058312" y="1096381"/>
            <a:ext cx="6163050" cy="944507"/>
          </a:xfrm>
          <a:prstGeom prst="borderCallout1">
            <a:avLst>
              <a:gd name="adj1" fmla="val 100821"/>
              <a:gd name="adj2" fmla="val 50791"/>
              <a:gd name="adj3" fmla="val 109964"/>
              <a:gd name="adj4" fmla="val 50095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Line Callout 1 28"/>
          <p:cNvSpPr/>
          <p:nvPr/>
        </p:nvSpPr>
        <p:spPr>
          <a:xfrm>
            <a:off x="8237731" y="1096383"/>
            <a:ext cx="1192050" cy="944507"/>
          </a:xfrm>
          <a:prstGeom prst="borderCallout1">
            <a:avLst>
              <a:gd name="adj1" fmla="val 100986"/>
              <a:gd name="adj2" fmla="val 50791"/>
              <a:gd name="adj3" fmla="val 138820"/>
              <a:gd name="adj4" fmla="val -14194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Line Callout 1 32"/>
          <p:cNvSpPr/>
          <p:nvPr/>
        </p:nvSpPr>
        <p:spPr>
          <a:xfrm>
            <a:off x="10151087" y="1101198"/>
            <a:ext cx="613895" cy="931741"/>
          </a:xfrm>
          <a:prstGeom prst="borderCallout1">
            <a:avLst>
              <a:gd name="adj1" fmla="val 29447"/>
              <a:gd name="adj2" fmla="val 99972"/>
              <a:gd name="adj3" fmla="val 402907"/>
              <a:gd name="adj4" fmla="val 329455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TextBox 33"/>
          <p:cNvSpPr txBox="1"/>
          <p:nvPr/>
        </p:nvSpPr>
        <p:spPr>
          <a:xfrm>
            <a:off x="2660073" y="4888564"/>
            <a:ext cx="9521372" cy="184665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b="1" dirty="0"/>
              <a:t>Location</a:t>
            </a:r>
          </a:p>
          <a:p>
            <a:r>
              <a:rPr lang="en-CA" sz="1900" dirty="0"/>
              <a:t>When you </a:t>
            </a:r>
            <a:r>
              <a:rPr lang="en-CA" sz="1900" b="1" i="1" dirty="0">
                <a:solidFill>
                  <a:srgbClr val="00B0F0"/>
                </a:solidFill>
              </a:rPr>
              <a:t>Move Chart</a:t>
            </a:r>
            <a:r>
              <a:rPr lang="en-CA" sz="1900" dirty="0">
                <a:solidFill>
                  <a:srgbClr val="00B0F0"/>
                </a:solidFill>
              </a:rPr>
              <a:t> </a:t>
            </a:r>
            <a:r>
              <a:rPr lang="en-CA" sz="1900" dirty="0"/>
              <a:t>you can relocate it to:</a:t>
            </a:r>
          </a:p>
          <a:p>
            <a:pPr marL="342900" indent="-342900">
              <a:buAutoNum type="arabicParenR"/>
            </a:pPr>
            <a:r>
              <a:rPr lang="en-CA" sz="1900" dirty="0"/>
              <a:t>Another sheet</a:t>
            </a:r>
          </a:p>
          <a:p>
            <a:pPr marL="342900" indent="-342900">
              <a:buAutoNum type="arabicParenR"/>
            </a:pPr>
            <a:r>
              <a:rPr lang="en-CA" sz="1900" dirty="0"/>
              <a:t>As an object on the same sheet.</a:t>
            </a:r>
          </a:p>
          <a:p>
            <a:r>
              <a:rPr lang="en-CA" sz="1900" dirty="0"/>
              <a:t>You must also change the chart type if you insert another chart on to the same sheet when it is based on the same data.</a:t>
            </a:r>
          </a:p>
        </p:txBody>
      </p:sp>
      <p:sp>
        <p:nvSpPr>
          <p:cNvPr id="36" name="Line Callout 1 35"/>
          <p:cNvSpPr/>
          <p:nvPr/>
        </p:nvSpPr>
        <p:spPr>
          <a:xfrm>
            <a:off x="1522595" y="1095311"/>
            <a:ext cx="476381" cy="779008"/>
          </a:xfrm>
          <a:prstGeom prst="borderCallout1">
            <a:avLst>
              <a:gd name="adj1" fmla="val 515"/>
              <a:gd name="adj2" fmla="val 92991"/>
              <a:gd name="adj3" fmla="val -45140"/>
              <a:gd name="adj4" fmla="val 194542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ectangle 37"/>
          <p:cNvSpPr/>
          <p:nvPr/>
        </p:nvSpPr>
        <p:spPr>
          <a:xfrm>
            <a:off x="129049" y="2137165"/>
            <a:ext cx="2415913" cy="42751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b="1" dirty="0">
                <a:solidFill>
                  <a:schemeClr val="tx1"/>
                </a:solidFill>
              </a:rPr>
              <a:t>Add Chart Element</a:t>
            </a:r>
          </a:p>
          <a:p>
            <a:r>
              <a:rPr lang="en-CA" sz="2000" dirty="0">
                <a:solidFill>
                  <a:schemeClr val="tx1"/>
                </a:solidFill>
              </a:rPr>
              <a:t>You can add …</a:t>
            </a:r>
          </a:p>
          <a:p>
            <a:r>
              <a:rPr lang="en-CA" sz="2000" dirty="0">
                <a:solidFill>
                  <a:schemeClr val="tx1"/>
                </a:solidFill>
              </a:rPr>
              <a:t>Axis</a:t>
            </a:r>
          </a:p>
          <a:p>
            <a:r>
              <a:rPr lang="en-CA" sz="2000" dirty="0">
                <a:solidFill>
                  <a:schemeClr val="tx1"/>
                </a:solidFill>
              </a:rPr>
              <a:t>Axis Titles</a:t>
            </a:r>
          </a:p>
          <a:p>
            <a:r>
              <a:rPr lang="en-CA" sz="2000" dirty="0">
                <a:solidFill>
                  <a:schemeClr val="tx1"/>
                </a:solidFill>
              </a:rPr>
              <a:t>Chart Title</a:t>
            </a:r>
          </a:p>
          <a:p>
            <a:r>
              <a:rPr lang="en-CA" sz="2000" dirty="0">
                <a:solidFill>
                  <a:schemeClr val="tx1"/>
                </a:solidFill>
              </a:rPr>
              <a:t>Data Label</a:t>
            </a:r>
          </a:p>
          <a:p>
            <a:r>
              <a:rPr lang="en-CA" sz="2000" dirty="0">
                <a:solidFill>
                  <a:schemeClr val="tx1"/>
                </a:solidFill>
              </a:rPr>
              <a:t>Data Table</a:t>
            </a:r>
          </a:p>
          <a:p>
            <a:r>
              <a:rPr lang="en-CA" sz="2000" dirty="0">
                <a:solidFill>
                  <a:schemeClr val="tx1"/>
                </a:solidFill>
              </a:rPr>
              <a:t>Error Bars</a:t>
            </a:r>
          </a:p>
          <a:p>
            <a:r>
              <a:rPr lang="en-CA" sz="2000" dirty="0">
                <a:solidFill>
                  <a:schemeClr val="tx1"/>
                </a:solidFill>
              </a:rPr>
              <a:t>Gridlines</a:t>
            </a:r>
          </a:p>
          <a:p>
            <a:r>
              <a:rPr lang="en-CA" sz="2000" dirty="0">
                <a:solidFill>
                  <a:schemeClr val="tx1"/>
                </a:solidFill>
              </a:rPr>
              <a:t>Legend </a:t>
            </a:r>
          </a:p>
          <a:p>
            <a:r>
              <a:rPr lang="en-CA" sz="2000" dirty="0">
                <a:solidFill>
                  <a:schemeClr val="tx1"/>
                </a:solidFill>
              </a:rPr>
              <a:t>Lines</a:t>
            </a:r>
          </a:p>
          <a:p>
            <a:r>
              <a:rPr lang="en-CA" sz="2000" dirty="0">
                <a:solidFill>
                  <a:schemeClr val="tx1"/>
                </a:solidFill>
              </a:rPr>
              <a:t>Trendlines</a:t>
            </a:r>
          </a:p>
          <a:p>
            <a:r>
              <a:rPr lang="en-CA" sz="2000" dirty="0">
                <a:solidFill>
                  <a:schemeClr val="tx1"/>
                </a:solidFill>
              </a:rPr>
              <a:t>Up/Down Bars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915779" y="1096382"/>
            <a:ext cx="589993" cy="1040783"/>
            <a:chOff x="915779" y="1096382"/>
            <a:chExt cx="589993" cy="1040783"/>
          </a:xfrm>
        </p:grpSpPr>
        <p:sp>
          <p:nvSpPr>
            <p:cNvPr id="17" name="Rectangle 16"/>
            <p:cNvSpPr/>
            <p:nvPr/>
          </p:nvSpPr>
          <p:spPr>
            <a:xfrm>
              <a:off x="915779" y="1096382"/>
              <a:ext cx="589993" cy="77655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40" name="Straight Connector 39"/>
            <p:cNvCxnSpPr>
              <a:cxnSpLocks/>
              <a:endCxn id="38" idx="0"/>
            </p:cNvCxnSpPr>
            <p:nvPr/>
          </p:nvCxnSpPr>
          <p:spPr>
            <a:xfrm>
              <a:off x="1165871" y="1865818"/>
              <a:ext cx="171135" cy="2713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Slide Number Placeholder 2">
            <a:extLst>
              <a:ext uri="{FF2B5EF4-FFF2-40B4-BE49-F238E27FC236}">
                <a16:creationId xmlns:a16="http://schemas.microsoft.com/office/drawing/2014/main" id="{190FF320-B026-4568-A5B3-6BD577308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61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8" grpId="0" animBg="1"/>
      <p:bldP spid="28" grpId="1" animBg="1"/>
      <p:bldP spid="14" grpId="0" animBg="1"/>
      <p:bldP spid="14" grpId="1" animBg="1"/>
      <p:bldP spid="37" grpId="0" animBg="1"/>
      <p:bldP spid="37" grpId="1" animBg="1"/>
      <p:bldP spid="2" grpId="0" animBg="1"/>
      <p:bldP spid="2" grpId="1" animBg="1"/>
      <p:bldP spid="11" grpId="0" animBg="1"/>
      <p:bldP spid="11" grpId="1" animBg="1"/>
      <p:bldP spid="29" grpId="0" animBg="1"/>
      <p:bldP spid="29" grpId="1" animBg="1"/>
      <p:bldP spid="33" grpId="0" animBg="1"/>
      <p:bldP spid="33" grpId="1" animBg="1"/>
      <p:bldP spid="34" grpId="0" animBg="1"/>
      <p:bldP spid="34" grpId="1" animBg="1"/>
      <p:bldP spid="36" grpId="0" animBg="1"/>
      <p:bldP spid="36" grpId="1" animBg="1"/>
      <p:bldP spid="38" grpId="0" animBg="1"/>
      <p:bldP spid="38" grpId="1" animBg="1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22429" y="4871433"/>
            <a:ext cx="8475200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Insert Shapes</a:t>
            </a:r>
          </a:p>
          <a:p>
            <a:endParaRPr lang="en-CA" dirty="0"/>
          </a:p>
          <a:p>
            <a:r>
              <a:rPr lang="en-CA" dirty="0"/>
              <a:t>You can add a new shape to your spreadsheet from here or change one you have already placed.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3A76F0B-DDB4-4D22-A6DA-F5F07DC06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12" y="768512"/>
            <a:ext cx="10047675" cy="1235370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3570136" y="5505061"/>
            <a:ext cx="8323917" cy="513184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4580092" y="3382472"/>
            <a:ext cx="3317735" cy="25767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580091" y="3901590"/>
            <a:ext cx="3317735" cy="71896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4217382" y="2616281"/>
            <a:ext cx="3768028" cy="206210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Shape Styles</a:t>
            </a:r>
          </a:p>
          <a:p>
            <a:endParaRPr lang="en-CA" sz="1600" b="1" i="1" dirty="0"/>
          </a:p>
          <a:p>
            <a:r>
              <a:rPr lang="en-CA" sz="1600" dirty="0"/>
              <a:t>For the selected object you can: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Choose from a Shape </a:t>
            </a:r>
            <a:r>
              <a:rPr lang="en-CA" sz="1600" i="1" dirty="0"/>
              <a:t>quick style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16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Alter individual elements of the object by using the </a:t>
            </a:r>
            <a:r>
              <a:rPr lang="en-CA" sz="1600" i="1" dirty="0"/>
              <a:t>Shape Fill, Shape Outline, and Shape Effects </a:t>
            </a:r>
            <a:r>
              <a:rPr lang="en-CA" sz="1600" dirty="0"/>
              <a:t>menus.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83221" y="2918290"/>
            <a:ext cx="3032473" cy="46418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83221" y="3893553"/>
            <a:ext cx="3032473" cy="45608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83221" y="4860723"/>
            <a:ext cx="3032473" cy="26565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205163" y="2616281"/>
            <a:ext cx="3205398" cy="255454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Current Selection </a:t>
            </a:r>
            <a:r>
              <a:rPr lang="en-CA" sz="1600" dirty="0"/>
              <a:t>drop box </a:t>
            </a:r>
          </a:p>
          <a:p>
            <a:r>
              <a:rPr lang="en-CA" sz="1600" dirty="0"/>
              <a:t>Select the object on the chart you want to format.</a:t>
            </a:r>
          </a:p>
          <a:p>
            <a:endParaRPr lang="en-CA" sz="1600" dirty="0"/>
          </a:p>
          <a:p>
            <a:r>
              <a:rPr lang="en-CA" sz="1600" b="1" i="1" dirty="0"/>
              <a:t>Format Selection</a:t>
            </a:r>
          </a:p>
          <a:p>
            <a:r>
              <a:rPr lang="en-CA" sz="1600" dirty="0"/>
              <a:t>Will display a dialog box with the formatting options.</a:t>
            </a:r>
          </a:p>
          <a:p>
            <a:endParaRPr lang="en-CA" sz="1600" b="1" i="1" dirty="0"/>
          </a:p>
          <a:p>
            <a:r>
              <a:rPr lang="en-CA" sz="1600" b="1" i="1" dirty="0"/>
              <a:t>Reset to Match Style</a:t>
            </a:r>
            <a:endParaRPr lang="en-CA" sz="1600" dirty="0"/>
          </a:p>
          <a:p>
            <a:r>
              <a:rPr lang="en-CA" sz="1600" dirty="0"/>
              <a:t>Resets the style back to the default.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569466" y="3382471"/>
            <a:ext cx="3333918" cy="257675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569466" y="3901589"/>
            <a:ext cx="3333918" cy="718962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4879499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Context Ribbons - Format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890013" y="1101086"/>
            <a:ext cx="1489959" cy="925961"/>
          </a:xfrm>
          <a:prstGeom prst="borderCallout1">
            <a:avLst>
              <a:gd name="adj1" fmla="val 100855"/>
              <a:gd name="adj2" fmla="val 49138"/>
              <a:gd name="adj3" fmla="val 161557"/>
              <a:gd name="adj4" fmla="val 78931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Line Callout 1 8"/>
          <p:cNvSpPr/>
          <p:nvPr/>
        </p:nvSpPr>
        <p:spPr>
          <a:xfrm>
            <a:off x="3798669" y="1084461"/>
            <a:ext cx="3090053" cy="933061"/>
          </a:xfrm>
          <a:prstGeom prst="borderCallout1">
            <a:avLst>
              <a:gd name="adj1" fmla="val 100003"/>
              <a:gd name="adj2" fmla="val 50939"/>
              <a:gd name="adj3" fmla="val 163249"/>
              <a:gd name="adj4" fmla="val 62933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9"/>
          <p:cNvSpPr/>
          <p:nvPr/>
        </p:nvSpPr>
        <p:spPr>
          <a:xfrm>
            <a:off x="6904626" y="1084462"/>
            <a:ext cx="915048" cy="933061"/>
          </a:xfrm>
          <a:prstGeom prst="borderCallout1">
            <a:avLst>
              <a:gd name="adj1" fmla="val 100855"/>
              <a:gd name="adj2" fmla="val 49138"/>
              <a:gd name="adj3" fmla="val 163828"/>
              <a:gd name="adj4" fmla="val 143562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/>
          <p:cNvSpPr txBox="1"/>
          <p:nvPr/>
        </p:nvSpPr>
        <p:spPr>
          <a:xfrm>
            <a:off x="8229601" y="2616281"/>
            <a:ext cx="3768028" cy="206210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WordArt Styles</a:t>
            </a:r>
          </a:p>
          <a:p>
            <a:endParaRPr lang="en-CA" sz="1600" dirty="0"/>
          </a:p>
          <a:p>
            <a:r>
              <a:rPr lang="en-CA" sz="1600" dirty="0"/>
              <a:t>For the selected WordArt object you can: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Choose from a Word Art </a:t>
            </a:r>
            <a:r>
              <a:rPr lang="en-CA" sz="1600" i="1" dirty="0"/>
              <a:t>quick style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16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Alter individual elements of the object by using the </a:t>
            </a:r>
            <a:r>
              <a:rPr lang="en-CA" sz="1600" i="1" dirty="0"/>
              <a:t>Shape Fill, Shape Outline, and Shape Effects </a:t>
            </a:r>
            <a:r>
              <a:rPr lang="en-CA" sz="1600" dirty="0"/>
              <a:t>menus.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96009" y="1092774"/>
            <a:ext cx="1709505" cy="3800612"/>
            <a:chOff x="2335668" y="1175904"/>
            <a:chExt cx="1709505" cy="3800612"/>
          </a:xfrm>
        </p:grpSpPr>
        <p:sp>
          <p:nvSpPr>
            <p:cNvPr id="18" name="Rectangle 17"/>
            <p:cNvSpPr/>
            <p:nvPr/>
          </p:nvSpPr>
          <p:spPr>
            <a:xfrm>
              <a:off x="2335668" y="1175904"/>
              <a:ext cx="1369640" cy="93306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3557235" y="2108965"/>
              <a:ext cx="487938" cy="286755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2D440644-755D-483B-A4AC-6843C9988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5" y="6618674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79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4" grpId="0" animBg="1"/>
      <p:bldP spid="24" grpId="1" animBg="1"/>
      <p:bldP spid="6" grpId="0" animBg="1"/>
      <p:bldP spid="6" grpId="1" animBg="1"/>
      <p:bldP spid="15" grpId="0" animBg="1"/>
      <p:bldP spid="15" grpId="1" animBg="1"/>
      <p:bldP spid="13" grpId="0" animBg="1"/>
      <p:bldP spid="13" grpId="1" animBg="1"/>
      <p:bldP spid="4" grpId="0" animBg="1"/>
      <p:bldP spid="4" grpId="1" animBg="1"/>
      <p:bldP spid="11" grpId="0" animBg="1"/>
      <p:bldP spid="11" grpId="1" animBg="1"/>
      <p:bldP spid="12" grpId="0" animBg="1"/>
      <p:bldP spid="12" grpId="1" animBg="1"/>
      <p:bldP spid="3" grpId="0" animBg="1"/>
      <p:bldP spid="3" grpId="1" animBg="1"/>
      <p:bldP spid="7" grpId="0" animBg="1"/>
      <p:bldP spid="7" grpId="1" animBg="1"/>
      <p:bldP spid="16" grpId="0" animBg="1"/>
      <p:bldP spid="16" grpId="1" animBg="1"/>
      <p:bldP spid="2" grpId="0" animBg="1"/>
      <p:bldP spid="2" grpId="1" animBg="1"/>
      <p:bldP spid="9" grpId="0" animBg="1"/>
      <p:bldP spid="9" grpId="1" animBg="1"/>
      <p:bldP spid="10" grpId="0" animBg="1"/>
      <p:bldP spid="10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105C61-9ECA-42D8-B61B-81731AA68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1E6B0F-172C-4532-83E7-CE73FDD9AF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0905D1-C508-47C6-8216-AB2EC0D93519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62351</TotalTime>
  <Words>3260</Words>
  <Application>Microsoft Office PowerPoint</Application>
  <PresentationFormat>Widescreen</PresentationFormat>
  <Paragraphs>413</Paragraphs>
  <Slides>44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Calibri</vt:lpstr>
      <vt:lpstr>Calibri Light</vt:lpstr>
      <vt:lpstr>Comic Sans MS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1106</cp:revision>
  <dcterms:created xsi:type="dcterms:W3CDTF">2017-09-29T13:57:00Z</dcterms:created>
  <dcterms:modified xsi:type="dcterms:W3CDTF">2025-02-03T16:52:54Z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26100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