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57" r:id="rId5"/>
    <p:sldId id="258" r:id="rId6"/>
    <p:sldId id="259" r:id="rId7"/>
    <p:sldId id="442" r:id="rId8"/>
    <p:sldId id="409" r:id="rId9"/>
    <p:sldId id="440" r:id="rId10"/>
    <p:sldId id="416" r:id="rId11"/>
    <p:sldId id="385" r:id="rId12"/>
    <p:sldId id="375" r:id="rId13"/>
    <p:sldId id="369" r:id="rId14"/>
    <p:sldId id="432" r:id="rId15"/>
    <p:sldId id="431" r:id="rId16"/>
    <p:sldId id="436" r:id="rId17"/>
    <p:sldId id="437" r:id="rId18"/>
    <p:sldId id="438" r:id="rId19"/>
    <p:sldId id="433" r:id="rId20"/>
    <p:sldId id="446" r:id="rId21"/>
    <p:sldId id="402" r:id="rId22"/>
    <p:sldId id="399" r:id="rId23"/>
    <p:sldId id="439" r:id="rId24"/>
    <p:sldId id="401" r:id="rId25"/>
    <p:sldId id="400" r:id="rId26"/>
    <p:sldId id="410" r:id="rId27"/>
    <p:sldId id="393" r:id="rId28"/>
    <p:sldId id="411" r:id="rId29"/>
    <p:sldId id="412" r:id="rId30"/>
    <p:sldId id="413" r:id="rId31"/>
    <p:sldId id="415" r:id="rId32"/>
    <p:sldId id="414" r:id="rId33"/>
    <p:sldId id="422" r:id="rId34"/>
    <p:sldId id="376" r:id="rId35"/>
    <p:sldId id="423" r:id="rId36"/>
    <p:sldId id="425" r:id="rId37"/>
    <p:sldId id="424" r:id="rId38"/>
    <p:sldId id="427" r:id="rId39"/>
    <p:sldId id="426" r:id="rId40"/>
    <p:sldId id="428" r:id="rId41"/>
    <p:sldId id="429" r:id="rId42"/>
    <p:sldId id="396" r:id="rId43"/>
    <p:sldId id="377" r:id="rId44"/>
    <p:sldId id="403" r:id="rId45"/>
    <p:sldId id="378" r:id="rId46"/>
    <p:sldId id="350" r:id="rId47"/>
    <p:sldId id="445" r:id="rId48"/>
    <p:sldId id="261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2F2"/>
    <a:srgbClr val="D5B8EA"/>
    <a:srgbClr val="D8BEEC"/>
    <a:srgbClr val="C15811"/>
    <a:srgbClr val="F4AD7C"/>
    <a:srgbClr val="FF5353"/>
    <a:srgbClr val="FDF3ED"/>
    <a:srgbClr val="D5F4FF"/>
    <a:srgbClr val="FEF8F4"/>
    <a:srgbClr val="FCE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43" autoAdjust="0"/>
    <p:restoredTop sz="94673" autoAdjust="0"/>
  </p:normalViewPr>
  <p:slideViewPr>
    <p:cSldViewPr snapToGrid="0">
      <p:cViewPr varScale="1">
        <p:scale>
          <a:sx n="103" d="100"/>
          <a:sy n="103" d="100"/>
        </p:scale>
        <p:origin x="132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0F21D4DA-9996-4A7A-853F-A0B2FB113E4D}"/>
    <pc:docChg chg="undo custSel addSld delSld modSld sldOrd">
      <pc:chgData name="help desk" userId="076106f8-e622-4bba-bf8d-41b4b1aaf204" providerId="ADAL" clId="{0F21D4DA-9996-4A7A-853F-A0B2FB113E4D}" dt="2024-07-31T16:02:50.969" v="3241" actId="14100"/>
      <pc:docMkLst>
        <pc:docMk/>
      </pc:docMkLst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1625631789" sldId="256"/>
        </pc:sldMkLst>
      </pc:sldChg>
      <pc:sldChg chg="modSp mod modAnim">
        <pc:chgData name="help desk" userId="076106f8-e622-4bba-bf8d-41b4b1aaf204" providerId="ADAL" clId="{0F21D4DA-9996-4A7A-853F-A0B2FB113E4D}" dt="2024-07-30T14:34:05.609" v="1209" actId="1076"/>
        <pc:sldMkLst>
          <pc:docMk/>
          <pc:sldMk cId="3125298073" sldId="258"/>
        </pc:sldMkLst>
        <pc:spChg chg="mod">
          <ac:chgData name="help desk" userId="076106f8-e622-4bba-bf8d-41b4b1aaf204" providerId="ADAL" clId="{0F21D4DA-9996-4A7A-853F-A0B2FB113E4D}" dt="2024-07-30T14:34:05.609" v="1209" actId="1076"/>
          <ac:spMkLst>
            <pc:docMk/>
            <pc:sldMk cId="3125298073" sldId="258"/>
            <ac:spMk id="4" creationId="{AD148FFB-0773-4F1D-987F-DFDD48FB2726}"/>
          </ac:spMkLst>
        </pc:spChg>
        <pc:spChg chg="mod">
          <ac:chgData name="help desk" userId="076106f8-e622-4bba-bf8d-41b4b1aaf204" providerId="ADAL" clId="{0F21D4DA-9996-4A7A-853F-A0B2FB113E4D}" dt="2024-07-30T14:34:00.069" v="1208" actId="1076"/>
          <ac:spMkLst>
            <pc:docMk/>
            <pc:sldMk cId="3125298073" sldId="258"/>
            <ac:spMk id="6" creationId="{C8B7FDD2-6078-4006-B984-09968396C173}"/>
          </ac:spMkLst>
        </pc:spChg>
      </pc:sldChg>
      <pc:sldChg chg="modSp mod modTransition modAnim">
        <pc:chgData name="help desk" userId="076106f8-e622-4bba-bf8d-41b4b1aaf204" providerId="ADAL" clId="{0F21D4DA-9996-4A7A-853F-A0B2FB113E4D}" dt="2024-07-30T14:39:42.087" v="1253"/>
        <pc:sldMkLst>
          <pc:docMk/>
          <pc:sldMk cId="3443636487" sldId="259"/>
        </pc:sldMkLst>
        <pc:spChg chg="mod">
          <ac:chgData name="help desk" userId="076106f8-e622-4bba-bf8d-41b4b1aaf204" providerId="ADAL" clId="{0F21D4DA-9996-4A7A-853F-A0B2FB113E4D}" dt="2024-07-30T14:31:22.824" v="1204" actId="692"/>
          <ac:spMkLst>
            <pc:docMk/>
            <pc:sldMk cId="3443636487" sldId="259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3:29.154" v="76" actId="14100"/>
          <ac:spMkLst>
            <pc:docMk/>
            <pc:sldMk cId="3443636487" sldId="259"/>
            <ac:spMk id="1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31:22.824" v="1204" actId="692"/>
          <ac:spMkLst>
            <pc:docMk/>
            <pc:sldMk cId="3443636487" sldId="259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31:22.824" v="1204" actId="692"/>
          <ac:spMkLst>
            <pc:docMk/>
            <pc:sldMk cId="3443636487" sldId="259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31:22.824" v="1204" actId="692"/>
          <ac:spMkLst>
            <pc:docMk/>
            <pc:sldMk cId="3443636487" sldId="259"/>
            <ac:spMk id="1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31:22.824" v="1204" actId="692"/>
          <ac:spMkLst>
            <pc:docMk/>
            <pc:sldMk cId="3443636487" sldId="259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45.766" v="99" actId="14100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42.671" v="98" actId="14100"/>
          <ac:spMkLst>
            <pc:docMk/>
            <pc:sldMk cId="3443636487" sldId="259"/>
            <ac:spMk id="7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39.621" v="97" actId="14100"/>
          <ac:spMkLst>
            <pc:docMk/>
            <pc:sldMk cId="3443636487" sldId="259"/>
            <ac:spMk id="7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36.810" v="96" actId="14100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33.880" v="95" actId="14100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55:30.803" v="94" actId="14100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4:40:17.239" v="5" actId="255"/>
          <ac:spMkLst>
            <pc:docMk/>
            <pc:sldMk cId="3443636487" sldId="259"/>
            <ac:spMk id="81" creationId="{00000000-0000-0000-0000-000000000000}"/>
          </ac:spMkLst>
        </pc:spChg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3038758337" sldId="263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1538006657" sldId="264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2521371328" sldId="265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212212897" sldId="266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2651532878" sldId="267"/>
        </pc:sldMkLst>
      </pc:sldChg>
      <pc:sldChg chg="modAnim">
        <pc:chgData name="help desk" userId="076106f8-e622-4bba-bf8d-41b4b1aaf204" providerId="ADAL" clId="{0F21D4DA-9996-4A7A-853F-A0B2FB113E4D}" dt="2024-07-30T14:30:59.975" v="1203"/>
        <pc:sldMkLst>
          <pc:docMk/>
          <pc:sldMk cId="1075878489" sldId="350"/>
        </pc:sldMkLst>
      </pc:sldChg>
      <pc:sldChg chg="delSp modSp mod delAnim modAnim">
        <pc:chgData name="help desk" userId="076106f8-e622-4bba-bf8d-41b4b1aaf204" providerId="ADAL" clId="{0F21D4DA-9996-4A7A-853F-A0B2FB113E4D}" dt="2024-07-31T15:49:16.562" v="3056" actId="207"/>
        <pc:sldMkLst>
          <pc:docMk/>
          <pc:sldMk cId="1544044953" sldId="369"/>
        </pc:sldMkLst>
        <pc:spChg chg="mod">
          <ac:chgData name="help desk" userId="076106f8-e622-4bba-bf8d-41b4b1aaf204" providerId="ADAL" clId="{0F21D4DA-9996-4A7A-853F-A0B2FB113E4D}" dt="2024-07-29T22:13:54.855" v="450" actId="1076"/>
          <ac:spMkLst>
            <pc:docMk/>
            <pc:sldMk cId="1544044953" sldId="369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54.221" v="3049" actId="207"/>
          <ac:spMkLst>
            <pc:docMk/>
            <pc:sldMk cId="1544044953" sldId="369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36.883" v="3047" actId="207"/>
          <ac:spMkLst>
            <pc:docMk/>
            <pc:sldMk cId="1544044953" sldId="369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36.883" v="3047" actId="207"/>
          <ac:spMkLst>
            <pc:docMk/>
            <pc:sldMk cId="1544044953" sldId="369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36.883" v="3047" actId="207"/>
          <ac:spMkLst>
            <pc:docMk/>
            <pc:sldMk cId="1544044953" sldId="369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9:16.562" v="3056" actId="207"/>
          <ac:spMkLst>
            <pc:docMk/>
            <pc:sldMk cId="1544044953" sldId="369"/>
            <ac:spMk id="1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29T22:12:25.593" v="436" actId="478"/>
          <ac:spMkLst>
            <pc:docMk/>
            <pc:sldMk cId="1544044953" sldId="369"/>
            <ac:spMk id="1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29T22:12:27.873" v="437" actId="478"/>
          <ac:spMkLst>
            <pc:docMk/>
            <pc:sldMk cId="1544044953" sldId="369"/>
            <ac:spMk id="2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36.883" v="3047" actId="207"/>
          <ac:spMkLst>
            <pc:docMk/>
            <pc:sldMk cId="1544044953" sldId="369"/>
            <ac:spMk id="2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36.883" v="3047" actId="207"/>
          <ac:spMkLst>
            <pc:docMk/>
            <pc:sldMk cId="1544044953" sldId="369"/>
            <ac:spMk id="2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3:47.603" v="3048" actId="207"/>
          <ac:spMkLst>
            <pc:docMk/>
            <pc:sldMk cId="1544044953" sldId="369"/>
            <ac:spMk id="31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1T15:43:36.883" v="3047" actId="207"/>
          <ac:picMkLst>
            <pc:docMk/>
            <pc:sldMk cId="1544044953" sldId="369"/>
            <ac:picMk id="4" creationId="{9DF0DE6A-FB02-4B2E-8C00-2AC559F654C2}"/>
          </ac:picMkLst>
        </pc:picChg>
        <pc:picChg chg="mod">
          <ac:chgData name="help desk" userId="076106f8-e622-4bba-bf8d-41b4b1aaf204" providerId="ADAL" clId="{0F21D4DA-9996-4A7A-853F-A0B2FB113E4D}" dt="2024-07-31T15:44:45.334" v="3050" actId="2085"/>
          <ac:picMkLst>
            <pc:docMk/>
            <pc:sldMk cId="1544044953" sldId="369"/>
            <ac:picMk id="27" creationId="{00000000-0000-0000-0000-000000000000}"/>
          </ac:picMkLst>
        </pc:picChg>
        <pc:picChg chg="mod">
          <ac:chgData name="help desk" userId="076106f8-e622-4bba-bf8d-41b4b1aaf204" providerId="ADAL" clId="{0F21D4DA-9996-4A7A-853F-A0B2FB113E4D}" dt="2024-07-31T15:43:36.883" v="3047" actId="207"/>
          <ac:picMkLst>
            <pc:docMk/>
            <pc:sldMk cId="1544044953" sldId="369"/>
            <ac:picMk id="30" creationId="{E385645F-9C31-44F6-9180-883019673F3A}"/>
          </ac:picMkLst>
        </pc:picChg>
        <pc:cxnChg chg="mod">
          <ac:chgData name="help desk" userId="076106f8-e622-4bba-bf8d-41b4b1aaf204" providerId="ADAL" clId="{0F21D4DA-9996-4A7A-853F-A0B2FB113E4D}" dt="2024-07-31T15:43:23.892" v="3044" actId="692"/>
          <ac:cxnSpMkLst>
            <pc:docMk/>
            <pc:sldMk cId="1544044953" sldId="369"/>
            <ac:cxnSpMk id="6" creationId="{B1401851-A27A-4152-AF16-F33FC62AC9E3}"/>
          </ac:cxnSpMkLst>
        </pc:cxnChg>
        <pc:cxnChg chg="mod">
          <ac:chgData name="help desk" userId="076106f8-e622-4bba-bf8d-41b4b1aaf204" providerId="ADAL" clId="{0F21D4DA-9996-4A7A-853F-A0B2FB113E4D}" dt="2024-07-31T15:43:23.892" v="3044" actId="692"/>
          <ac:cxnSpMkLst>
            <pc:docMk/>
            <pc:sldMk cId="1544044953" sldId="369"/>
            <ac:cxnSpMk id="7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43:23.892" v="3044" actId="692"/>
          <ac:cxnSpMkLst>
            <pc:docMk/>
            <pc:sldMk cId="1544044953" sldId="369"/>
            <ac:cxnSpMk id="11" creationId="{3A6599C6-BCFB-4946-B430-68A2530B9309}"/>
          </ac:cxnSpMkLst>
        </pc:cxnChg>
        <pc:cxnChg chg="mod">
          <ac:chgData name="help desk" userId="076106f8-e622-4bba-bf8d-41b4b1aaf204" providerId="ADAL" clId="{0F21D4DA-9996-4A7A-853F-A0B2FB113E4D}" dt="2024-07-31T15:43:23.892" v="3044" actId="692"/>
          <ac:cxnSpMkLst>
            <pc:docMk/>
            <pc:sldMk cId="1544044953" sldId="369"/>
            <ac:cxnSpMk id="12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43:23.892" v="3044" actId="692"/>
          <ac:cxnSpMkLst>
            <pc:docMk/>
            <pc:sldMk cId="1544044953" sldId="369"/>
            <ac:cxnSpMk id="51" creationId="{ACF13F92-83D7-4092-83E5-AA89CCE6CAB7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1T14:57:43.612" v="2632" actId="1035"/>
        <pc:sldMkLst>
          <pc:docMk/>
          <pc:sldMk cId="2213125895" sldId="370"/>
        </pc:sldMkLst>
        <pc:spChg chg="del">
          <ac:chgData name="help desk" userId="076106f8-e622-4bba-bf8d-41b4b1aaf204" providerId="ADAL" clId="{0F21D4DA-9996-4A7A-853F-A0B2FB113E4D}" dt="2024-07-30T15:29:44.460" v="1807" actId="478"/>
          <ac:spMkLst>
            <pc:docMk/>
            <pc:sldMk cId="2213125895" sldId="370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4:53:09.772" v="2510" actId="14100"/>
          <ac:spMkLst>
            <pc:docMk/>
            <pc:sldMk cId="2213125895" sldId="370"/>
            <ac:spMk id="4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40:06.895" v="2172" actId="478"/>
          <ac:spMkLst>
            <pc:docMk/>
            <pc:sldMk cId="2213125895" sldId="370"/>
            <ac:spMk id="5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39:33.901" v="2167" actId="478"/>
          <ac:spMkLst>
            <pc:docMk/>
            <pc:sldMk cId="2213125895" sldId="370"/>
            <ac:spMk id="7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39:29.802" v="2165" actId="478"/>
          <ac:spMkLst>
            <pc:docMk/>
            <pc:sldMk cId="2213125895" sldId="370"/>
            <ac:spMk id="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39:25.121" v="2163" actId="478"/>
          <ac:spMkLst>
            <pc:docMk/>
            <pc:sldMk cId="2213125895" sldId="370"/>
            <ac:spMk id="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0:40.585" v="2313" actId="478"/>
          <ac:spMkLst>
            <pc:docMk/>
            <pc:sldMk cId="2213125895" sldId="370"/>
            <ac:spMk id="10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0:40.585" v="2313" actId="478"/>
          <ac:spMkLst>
            <pc:docMk/>
            <pc:sldMk cId="2213125895" sldId="370"/>
            <ac:spMk id="1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4:40:37.355" v="2174" actId="1076"/>
          <ac:spMkLst>
            <pc:docMk/>
            <pc:sldMk cId="2213125895" sldId="370"/>
            <ac:spMk id="1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6:03:06.731" v="2150" actId="692"/>
          <ac:spMkLst>
            <pc:docMk/>
            <pc:sldMk cId="2213125895" sldId="370"/>
            <ac:spMk id="14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39:27.881" v="2164" actId="478"/>
          <ac:spMkLst>
            <pc:docMk/>
            <pc:sldMk cId="2213125895" sldId="370"/>
            <ac:spMk id="2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4:52:56.947" v="2508" actId="1036"/>
          <ac:spMkLst>
            <pc:docMk/>
            <pc:sldMk cId="2213125895" sldId="370"/>
            <ac:spMk id="24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1T14:54:49.375" v="2512" actId="478"/>
          <ac:spMkLst>
            <pc:docMk/>
            <pc:sldMk cId="2213125895" sldId="370"/>
            <ac:spMk id="25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1T14:57:13.918" v="2622" actId="478"/>
          <ac:spMkLst>
            <pc:docMk/>
            <pc:sldMk cId="2213125895" sldId="370"/>
            <ac:spMk id="2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4:57:32.078" v="2623" actId="6549"/>
          <ac:spMkLst>
            <pc:docMk/>
            <pc:sldMk cId="2213125895" sldId="370"/>
            <ac:spMk id="2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4:57:43.612" v="2632" actId="1035"/>
          <ac:spMkLst>
            <pc:docMk/>
            <pc:sldMk cId="2213125895" sldId="370"/>
            <ac:spMk id="28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5:29:44.815" v="1808"/>
          <ac:spMkLst>
            <pc:docMk/>
            <pc:sldMk cId="2213125895" sldId="370"/>
            <ac:spMk id="32" creationId="{0A732BCA-F17F-47F7-A240-9AD6173B6061}"/>
          </ac:spMkLst>
        </pc:spChg>
        <pc:spChg chg="mod">
          <ac:chgData name="help desk" userId="076106f8-e622-4bba-bf8d-41b4b1aaf204" providerId="ADAL" clId="{0F21D4DA-9996-4A7A-853F-A0B2FB113E4D}" dt="2024-07-30T16:03:15.565" v="2151" actId="207"/>
          <ac:spMkLst>
            <pc:docMk/>
            <pc:sldMk cId="2213125895" sldId="370"/>
            <ac:spMk id="49" creationId="{00000000-0000-0000-0000-000000000000}"/>
          </ac:spMkLst>
        </pc:spChg>
        <pc:picChg chg="del">
          <ac:chgData name="help desk" userId="076106f8-e622-4bba-bf8d-41b4b1aaf204" providerId="ADAL" clId="{0F21D4DA-9996-4A7A-853F-A0B2FB113E4D}" dt="2024-07-31T14:50:56.428" v="2315" actId="478"/>
          <ac:picMkLst>
            <pc:docMk/>
            <pc:sldMk cId="2213125895" sldId="370"/>
            <ac:picMk id="40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31T14:40:40.683" v="2175" actId="14100"/>
          <ac:cxnSpMkLst>
            <pc:docMk/>
            <pc:sldMk cId="2213125895" sldId="370"/>
            <ac:cxnSpMk id="16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1:02.849" v="2316" actId="478"/>
          <ac:cxnSpMkLst>
            <pc:docMk/>
            <pc:sldMk cId="2213125895" sldId="370"/>
            <ac:cxnSpMk id="18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4:53:14.242" v="2511" actId="14100"/>
          <ac:cxnSpMkLst>
            <pc:docMk/>
            <pc:sldMk cId="2213125895" sldId="370"/>
            <ac:cxnSpMk id="23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0:05.770" v="2306" actId="478"/>
          <ac:cxnSpMkLst>
            <pc:docMk/>
            <pc:sldMk cId="2213125895" sldId="370"/>
            <ac:cxnSpMk id="30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1:02.849" v="2316" actId="478"/>
          <ac:cxnSpMkLst>
            <pc:docMk/>
            <pc:sldMk cId="2213125895" sldId="370"/>
            <ac:cxnSpMk id="39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1:06.795" v="2317" actId="478"/>
          <ac:cxnSpMkLst>
            <pc:docMk/>
            <pc:sldMk cId="2213125895" sldId="370"/>
            <ac:cxnSpMk id="42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1:02.849" v="2316" actId="478"/>
          <ac:cxnSpMkLst>
            <pc:docMk/>
            <pc:sldMk cId="2213125895" sldId="370"/>
            <ac:cxnSpMk id="44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1T14:50:41.608" v="2314" actId="478"/>
          <ac:cxnSpMkLst>
            <pc:docMk/>
            <pc:sldMk cId="2213125895" sldId="370"/>
            <ac:cxnSpMk id="48" creationId="{00000000-0000-0000-0000-000000000000}"/>
          </ac:cxnSpMkLst>
        </pc:cxnChg>
      </pc:sldChg>
      <pc:sldChg chg="delSp modSp mod delAnim modAnim">
        <pc:chgData name="help desk" userId="076106f8-e622-4bba-bf8d-41b4b1aaf204" providerId="ADAL" clId="{0F21D4DA-9996-4A7A-853F-A0B2FB113E4D}" dt="2024-07-30T14:25:27.195" v="1153"/>
        <pc:sldMkLst>
          <pc:docMk/>
          <pc:sldMk cId="392465963" sldId="372"/>
        </pc:sldMkLst>
        <pc:spChg chg="mod">
          <ac:chgData name="help desk" userId="076106f8-e622-4bba-bf8d-41b4b1aaf204" providerId="ADAL" clId="{0F21D4DA-9996-4A7A-853F-A0B2FB113E4D}" dt="2024-07-29T22:17:27.532" v="480" actId="14100"/>
          <ac:spMkLst>
            <pc:docMk/>
            <pc:sldMk cId="392465963" sldId="372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6:52.873" v="474" actId="255"/>
          <ac:spMkLst>
            <pc:docMk/>
            <pc:sldMk cId="392465963" sldId="372"/>
            <ac:spMk id="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6:52.873" v="474" actId="255"/>
          <ac:spMkLst>
            <pc:docMk/>
            <pc:sldMk cId="392465963" sldId="372"/>
            <ac:spMk id="1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7:11.210" v="479" actId="14100"/>
          <ac:spMkLst>
            <pc:docMk/>
            <pc:sldMk cId="392465963" sldId="372"/>
            <ac:spMk id="1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7:06.670" v="478" actId="14100"/>
          <ac:spMkLst>
            <pc:docMk/>
            <pc:sldMk cId="392465963" sldId="372"/>
            <ac:spMk id="20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29T22:17:01.400" v="476" actId="478"/>
          <ac:spMkLst>
            <pc:docMk/>
            <pc:sldMk cId="392465963" sldId="372"/>
            <ac:spMk id="29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29T22:17:02.714" v="477" actId="478"/>
          <ac:spMkLst>
            <pc:docMk/>
            <pc:sldMk cId="392465963" sldId="372"/>
            <ac:spMk id="3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6:52.873" v="474" actId="255"/>
          <ac:spMkLst>
            <pc:docMk/>
            <pc:sldMk cId="392465963" sldId="372"/>
            <ac:spMk id="3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6:52.873" v="474" actId="255"/>
          <ac:spMkLst>
            <pc:docMk/>
            <pc:sldMk cId="392465963" sldId="372"/>
            <ac:spMk id="37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29T22:16:52.873" v="474" actId="255"/>
          <ac:picMkLst>
            <pc:docMk/>
            <pc:sldMk cId="392465963" sldId="372"/>
            <ac:picMk id="19" creationId="{00000000-0000-0000-0000-000000000000}"/>
          </ac:picMkLst>
        </pc:picChg>
        <pc:picChg chg="mod">
          <ac:chgData name="help desk" userId="076106f8-e622-4bba-bf8d-41b4b1aaf204" providerId="ADAL" clId="{0F21D4DA-9996-4A7A-853F-A0B2FB113E4D}" dt="2024-07-29T22:16:52.873" v="474" actId="255"/>
          <ac:picMkLst>
            <pc:docMk/>
            <pc:sldMk cId="392465963" sldId="372"/>
            <ac:picMk id="35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29T22:16:52.873" v="474" actId="255"/>
          <ac:cxnSpMkLst>
            <pc:docMk/>
            <pc:sldMk cId="392465963" sldId="372"/>
            <ac:cxnSpMk id="15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16:52.873" v="474" actId="255"/>
          <ac:cxnSpMkLst>
            <pc:docMk/>
            <pc:sldMk cId="392465963" sldId="372"/>
            <ac:cxnSpMk id="16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17:02.714" v="477" actId="478"/>
          <ac:cxnSpMkLst>
            <pc:docMk/>
            <pc:sldMk cId="392465963" sldId="372"/>
            <ac:cxnSpMk id="26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17:11.210" v="479" actId="14100"/>
          <ac:cxnSpMkLst>
            <pc:docMk/>
            <pc:sldMk cId="392465963" sldId="372"/>
            <ac:cxnSpMk id="27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16:52.873" v="474" actId="255"/>
          <ac:cxnSpMkLst>
            <pc:docMk/>
            <pc:sldMk cId="392465963" sldId="372"/>
            <ac:cxnSpMk id="39" creationId="{00000000-0000-0000-0000-000000000000}"/>
          </ac:cxnSpMkLst>
        </pc:cxnChg>
      </pc:sldChg>
      <pc:sldChg chg="modSp mod modAnim">
        <pc:chgData name="help desk" userId="076106f8-e622-4bba-bf8d-41b4b1aaf204" providerId="ADAL" clId="{0F21D4DA-9996-4A7A-853F-A0B2FB113E4D}" dt="2024-07-30T14:24:52.625" v="1148"/>
        <pc:sldMkLst>
          <pc:docMk/>
          <pc:sldMk cId="1510201553" sldId="373"/>
        </pc:sldMkLst>
        <pc:spChg chg="mod">
          <ac:chgData name="help desk" userId="076106f8-e622-4bba-bf8d-41b4b1aaf204" providerId="ADAL" clId="{0F21D4DA-9996-4A7A-853F-A0B2FB113E4D}" dt="2024-07-29T22:20:16.745" v="498" actId="14100"/>
          <ac:spMkLst>
            <pc:docMk/>
            <pc:sldMk cId="1510201553" sldId="373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4:58.653" v="504" actId="207"/>
          <ac:spMkLst>
            <pc:docMk/>
            <pc:sldMk cId="1510201553" sldId="373"/>
            <ac:spMk id="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9:45.474" v="494" actId="255"/>
          <ac:spMkLst>
            <pc:docMk/>
            <pc:sldMk cId="1510201553" sldId="373"/>
            <ac:spMk id="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0:04.105" v="495" actId="255"/>
          <ac:spMkLst>
            <pc:docMk/>
            <pc:sldMk cId="1510201553" sldId="373"/>
            <ac:spMk id="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0:04.105" v="495" actId="255"/>
          <ac:spMkLst>
            <pc:docMk/>
            <pc:sldMk cId="1510201553" sldId="373"/>
            <ac:spMk id="1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0:04.105" v="495" actId="255"/>
          <ac:spMkLst>
            <pc:docMk/>
            <pc:sldMk cId="1510201553" sldId="373"/>
            <ac:spMk id="2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0:04.105" v="495" actId="255"/>
          <ac:spMkLst>
            <pc:docMk/>
            <pc:sldMk cId="1510201553" sldId="373"/>
            <ac:spMk id="38" creationId="{00000000-0000-0000-0000-000000000000}"/>
          </ac:spMkLst>
        </pc:spChg>
        <pc:cxnChg chg="mod">
          <ac:chgData name="help desk" userId="076106f8-e622-4bba-bf8d-41b4b1aaf204" providerId="ADAL" clId="{0F21D4DA-9996-4A7A-853F-A0B2FB113E4D}" dt="2024-07-29T22:20:16.745" v="498" actId="14100"/>
          <ac:cxnSpMkLst>
            <pc:docMk/>
            <pc:sldMk cId="1510201553" sldId="373"/>
            <ac:cxnSpMk id="6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20:04.105" v="495" actId="255"/>
          <ac:cxnSpMkLst>
            <pc:docMk/>
            <pc:sldMk cId="1510201553" sldId="373"/>
            <ac:cxnSpMk id="10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20:04.105" v="495" actId="255"/>
          <ac:cxnSpMkLst>
            <pc:docMk/>
            <pc:sldMk cId="1510201553" sldId="373"/>
            <ac:cxnSpMk id="20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20:04.105" v="495" actId="255"/>
          <ac:cxnSpMkLst>
            <pc:docMk/>
            <pc:sldMk cId="1510201553" sldId="373"/>
            <ac:cxnSpMk id="30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20:04.105" v="495" actId="255"/>
          <ac:cxnSpMkLst>
            <pc:docMk/>
            <pc:sldMk cId="1510201553" sldId="373"/>
            <ac:cxnSpMk id="33" creationId="{00000000-0000-0000-0000-000000000000}"/>
          </ac:cxnSpMkLst>
        </pc:cxnChg>
      </pc:sldChg>
      <pc:sldChg chg="modSp mod modAnim">
        <pc:chgData name="help desk" userId="076106f8-e622-4bba-bf8d-41b4b1aaf204" providerId="ADAL" clId="{0F21D4DA-9996-4A7A-853F-A0B2FB113E4D}" dt="2024-07-30T15:31:52.248" v="1810"/>
        <pc:sldMkLst>
          <pc:docMk/>
          <pc:sldMk cId="783678146" sldId="375"/>
        </pc:sldMkLst>
        <pc:spChg chg="mod">
          <ac:chgData name="help desk" userId="076106f8-e622-4bba-bf8d-41b4b1aaf204" providerId="ADAL" clId="{0F21D4DA-9996-4A7A-853F-A0B2FB113E4D}" dt="2024-07-30T15:20:15.700" v="1709" actId="255"/>
          <ac:spMkLst>
            <pc:docMk/>
            <pc:sldMk cId="783678146" sldId="375"/>
            <ac:spMk id="3" creationId="{00000000-0000-0000-0000-000000000000}"/>
          </ac:spMkLst>
        </pc:spChg>
      </pc:sldChg>
      <pc:sldChg chg="modAnim">
        <pc:chgData name="help desk" userId="076106f8-e622-4bba-bf8d-41b4b1aaf204" providerId="ADAL" clId="{0F21D4DA-9996-4A7A-853F-A0B2FB113E4D}" dt="2024-07-30T14:29:37.262" v="1188"/>
        <pc:sldMkLst>
          <pc:docMk/>
          <pc:sldMk cId="1917839359" sldId="376"/>
        </pc:sldMkLst>
      </pc:sldChg>
      <pc:sldChg chg="modAnim">
        <pc:chgData name="help desk" userId="076106f8-e622-4bba-bf8d-41b4b1aaf204" providerId="ADAL" clId="{0F21D4DA-9996-4A7A-853F-A0B2FB113E4D}" dt="2024-07-30T14:30:32.043" v="1200"/>
        <pc:sldMkLst>
          <pc:docMk/>
          <pc:sldMk cId="2066350262" sldId="377"/>
        </pc:sldMkLst>
      </pc:sldChg>
      <pc:sldChg chg="modAnim">
        <pc:chgData name="help desk" userId="076106f8-e622-4bba-bf8d-41b4b1aaf204" providerId="ADAL" clId="{0F21D4DA-9996-4A7A-853F-A0B2FB113E4D}" dt="2024-07-30T14:30:45.906" v="1202"/>
        <pc:sldMkLst>
          <pc:docMk/>
          <pc:sldMk cId="3319293227" sldId="378"/>
        </pc:sldMkLst>
      </pc:sldChg>
      <pc:sldChg chg="delSp modSp mod delAnim modAnim">
        <pc:chgData name="help desk" userId="076106f8-e622-4bba-bf8d-41b4b1aaf204" providerId="ADAL" clId="{0F21D4DA-9996-4A7A-853F-A0B2FB113E4D}" dt="2024-07-30T15:19:49.830" v="1706"/>
        <pc:sldMkLst>
          <pc:docMk/>
          <pc:sldMk cId="1325923726" sldId="385"/>
        </pc:sldMkLst>
        <pc:spChg chg="mod">
          <ac:chgData name="help desk" userId="076106f8-e622-4bba-bf8d-41b4b1aaf204" providerId="ADAL" clId="{0F21D4DA-9996-4A7A-853F-A0B2FB113E4D}" dt="2024-07-17T15:26:25.770" v="387" actId="14861"/>
          <ac:spMkLst>
            <pc:docMk/>
            <pc:sldMk cId="1325923726" sldId="385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21:31.404" v="352" actId="114"/>
          <ac:spMkLst>
            <pc:docMk/>
            <pc:sldMk cId="1325923726" sldId="385"/>
            <ac:spMk id="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22:32.626" v="354" actId="14861"/>
          <ac:spMkLst>
            <pc:docMk/>
            <pc:sldMk cId="1325923726" sldId="385"/>
            <ac:spMk id="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4:24.847" v="217" actId="1076"/>
          <ac:spMkLst>
            <pc:docMk/>
            <pc:sldMk cId="1325923726" sldId="385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4:30.024" v="218" actId="1076"/>
          <ac:spMkLst>
            <pc:docMk/>
            <pc:sldMk cId="1325923726" sldId="385"/>
            <ac:spMk id="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8:06.044" v="276" actId="14100"/>
          <ac:spMkLst>
            <pc:docMk/>
            <pc:sldMk cId="1325923726" sldId="385"/>
            <ac:spMk id="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9:08.447" v="306" actId="1035"/>
          <ac:spMkLst>
            <pc:docMk/>
            <pc:sldMk cId="1325923726" sldId="385"/>
            <ac:spMk id="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9:08.447" v="306" actId="1035"/>
          <ac:spMkLst>
            <pc:docMk/>
            <pc:sldMk cId="1325923726" sldId="385"/>
            <ac:spMk id="1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18:59.590" v="1697" actId="1036"/>
          <ac:spMkLst>
            <pc:docMk/>
            <pc:sldMk cId="1325923726" sldId="385"/>
            <ac:spMk id="1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6:56.241" v="265" actId="179"/>
          <ac:spMkLst>
            <pc:docMk/>
            <pc:sldMk cId="1325923726" sldId="385"/>
            <ac:spMk id="1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6:49.680" v="264" actId="179"/>
          <ac:spMkLst>
            <pc:docMk/>
            <pc:sldMk cId="1325923726" sldId="385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7:01.008" v="266" actId="179"/>
          <ac:spMkLst>
            <pc:docMk/>
            <pc:sldMk cId="1325923726" sldId="385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4:15.734" v="215" actId="14100"/>
          <ac:spMkLst>
            <pc:docMk/>
            <pc:sldMk cId="1325923726" sldId="385"/>
            <ac:spMk id="2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4:18.713" v="216" actId="14100"/>
          <ac:spMkLst>
            <pc:docMk/>
            <pc:sldMk cId="1325923726" sldId="385"/>
            <ac:spMk id="30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17T15:13:30.033" v="206" actId="478"/>
          <ac:spMkLst>
            <pc:docMk/>
            <pc:sldMk cId="1325923726" sldId="385"/>
            <ac:spMk id="3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17T15:13:47.764" v="210" actId="478"/>
          <ac:spMkLst>
            <pc:docMk/>
            <pc:sldMk cId="1325923726" sldId="385"/>
            <ac:spMk id="32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4:54.925" v="222" actId="478"/>
          <ac:spMkLst>
            <pc:docMk/>
            <pc:sldMk cId="1325923726" sldId="385"/>
            <ac:spMk id="33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5:00.215" v="224" actId="478"/>
          <ac:spMkLst>
            <pc:docMk/>
            <pc:sldMk cId="1325923726" sldId="385"/>
            <ac:spMk id="34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5:08.135" v="227" actId="478"/>
          <ac:spMkLst>
            <pc:docMk/>
            <pc:sldMk cId="1325923726" sldId="385"/>
            <ac:spMk id="35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8:21.908" v="279" actId="478"/>
          <ac:spMkLst>
            <pc:docMk/>
            <pc:sldMk cId="1325923726" sldId="385"/>
            <ac:spMk id="36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8:30.819" v="282" actId="478"/>
          <ac:spMkLst>
            <pc:docMk/>
            <pc:sldMk cId="1325923726" sldId="385"/>
            <ac:spMk id="37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8:35.005" v="284" actId="478"/>
          <ac:spMkLst>
            <pc:docMk/>
            <pc:sldMk cId="1325923726" sldId="385"/>
            <ac:spMk id="3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19:08.447" v="306" actId="1035"/>
          <ac:spMkLst>
            <pc:docMk/>
            <pc:sldMk cId="1325923726" sldId="385"/>
            <ac:spMk id="44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17T15:18:38.781" v="286" actId="478"/>
          <ac:spMkLst>
            <pc:docMk/>
            <pc:sldMk cId="1325923726" sldId="385"/>
            <ac:spMk id="4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17T15:21:33.983" v="353" actId="114"/>
          <ac:spMkLst>
            <pc:docMk/>
            <pc:sldMk cId="1325923726" sldId="385"/>
            <ac:spMk id="46" creationId="{00000000-0000-0000-0000-000000000000}"/>
          </ac:spMkLst>
        </pc:spChg>
      </pc:sldChg>
      <pc:sldChg chg="addSp delSp modSp mod modAnim">
        <pc:chgData name="help desk" userId="076106f8-e622-4bba-bf8d-41b4b1aaf204" providerId="ADAL" clId="{0F21D4DA-9996-4A7A-853F-A0B2FB113E4D}" dt="2024-07-30T15:45:33.849" v="2084" actId="14861"/>
        <pc:sldMkLst>
          <pc:docMk/>
          <pc:sldMk cId="2860919674" sldId="386"/>
        </pc:sldMkLst>
        <pc:spChg chg="del mod">
          <ac:chgData name="help desk" userId="076106f8-e622-4bba-bf8d-41b4b1aaf204" providerId="ADAL" clId="{0F21D4DA-9996-4A7A-853F-A0B2FB113E4D}" dt="2024-07-30T15:28:53.933" v="1795" actId="478"/>
          <ac:spMkLst>
            <pc:docMk/>
            <pc:sldMk cId="2860919674" sldId="386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2:00.633" v="2054" actId="6549"/>
          <ac:spMkLst>
            <pc:docMk/>
            <pc:sldMk cId="2860919674" sldId="386"/>
            <ac:spMk id="6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7:48.812" v="1782" actId="478"/>
          <ac:spMkLst>
            <pc:docMk/>
            <pc:sldMk cId="2860919674" sldId="386"/>
            <ac:spMk id="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8:18.462" v="1791" actId="692"/>
          <ac:spMkLst>
            <pc:docMk/>
            <pc:sldMk cId="2860919674" sldId="386"/>
            <ac:spMk id="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8:42.749" v="1793" actId="14100"/>
          <ac:spMkLst>
            <pc:docMk/>
            <pc:sldMk cId="2860919674" sldId="386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8:18.462" v="1791" actId="692"/>
          <ac:spMkLst>
            <pc:docMk/>
            <pc:sldMk cId="2860919674" sldId="386"/>
            <ac:spMk id="14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5:29:17.274" v="1798"/>
          <ac:spMkLst>
            <pc:docMk/>
            <pc:sldMk cId="2860919674" sldId="386"/>
            <ac:spMk id="19" creationId="{6D3B5695-62C4-4EF9-9CE9-DCB29C0D2223}"/>
          </ac:spMkLst>
        </pc:spChg>
        <pc:spChg chg="del">
          <ac:chgData name="help desk" userId="076106f8-e622-4bba-bf8d-41b4b1aaf204" providerId="ADAL" clId="{0F21D4DA-9996-4A7A-853F-A0B2FB113E4D}" dt="2024-07-30T15:27:49.539" v="1783" actId="478"/>
          <ac:spMkLst>
            <pc:docMk/>
            <pc:sldMk cId="2860919674" sldId="386"/>
            <ac:spMk id="2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7:50.292" v="1784" actId="478"/>
          <ac:spMkLst>
            <pc:docMk/>
            <pc:sldMk cId="2860919674" sldId="386"/>
            <ac:spMk id="23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7:51.202" v="1785" actId="478"/>
          <ac:spMkLst>
            <pc:docMk/>
            <pc:sldMk cId="2860919674" sldId="386"/>
            <ac:spMk id="2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8:18.462" v="1791" actId="692"/>
          <ac:spMkLst>
            <pc:docMk/>
            <pc:sldMk cId="2860919674" sldId="386"/>
            <ac:spMk id="25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0T15:45:33.849" v="2084" actId="14861"/>
          <ac:picMkLst>
            <pc:docMk/>
            <pc:sldMk cId="2860919674" sldId="386"/>
            <ac:picMk id="8" creationId="{00000000-0000-0000-0000-000000000000}"/>
          </ac:picMkLst>
        </pc:picChg>
        <pc:picChg chg="mod">
          <ac:chgData name="help desk" userId="076106f8-e622-4bba-bf8d-41b4b1aaf204" providerId="ADAL" clId="{0F21D4DA-9996-4A7A-853F-A0B2FB113E4D}" dt="2024-07-30T15:45:18.849" v="2075" actId="692"/>
          <ac:picMkLst>
            <pc:docMk/>
            <pc:sldMk cId="2860919674" sldId="386"/>
            <ac:picMk id="15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30T15:28:18.462" v="1791" actId="692"/>
          <ac:cxnSpMkLst>
            <pc:docMk/>
            <pc:sldMk cId="2860919674" sldId="386"/>
            <ac:cxnSpMk id="10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0T15:54:31.888" v="2146"/>
        <pc:sldMkLst>
          <pc:docMk/>
          <pc:sldMk cId="3355796638" sldId="387"/>
        </pc:sldMkLst>
        <pc:spChg chg="mod">
          <ac:chgData name="help desk" userId="076106f8-e622-4bba-bf8d-41b4b1aaf204" providerId="ADAL" clId="{0F21D4DA-9996-4A7A-853F-A0B2FB113E4D}" dt="2024-07-30T15:53:25.221" v="2142" actId="692"/>
          <ac:spMkLst>
            <pc:docMk/>
            <pc:sldMk cId="3355796638" sldId="387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53:25.221" v="2142" actId="692"/>
          <ac:spMkLst>
            <pc:docMk/>
            <pc:sldMk cId="3355796638" sldId="387"/>
            <ac:spMk id="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9:38.455" v="1805" actId="478"/>
          <ac:spMkLst>
            <pc:docMk/>
            <pc:sldMk cId="3355796638" sldId="387"/>
            <ac:spMk id="15" creationId="{70960A8E-37B5-4A84-AECB-6E0AE6759F1E}"/>
          </ac:spMkLst>
        </pc:spChg>
        <pc:spChg chg="add mod">
          <ac:chgData name="help desk" userId="076106f8-e622-4bba-bf8d-41b4b1aaf204" providerId="ADAL" clId="{0F21D4DA-9996-4A7A-853F-A0B2FB113E4D}" dt="2024-07-30T15:29:38.758" v="1806"/>
          <ac:spMkLst>
            <pc:docMk/>
            <pc:sldMk cId="3355796638" sldId="387"/>
            <ac:spMk id="16" creationId="{C5E80827-CA6C-4403-BE4C-82FDDA253CEA}"/>
          </ac:spMkLst>
        </pc:spChg>
        <pc:spChg chg="add mod">
          <ac:chgData name="help desk" userId="076106f8-e622-4bba-bf8d-41b4b1aaf204" providerId="ADAL" clId="{0F21D4DA-9996-4A7A-853F-A0B2FB113E4D}" dt="2024-07-30T15:54:31.888" v="2146"/>
          <ac:spMkLst>
            <pc:docMk/>
            <pc:sldMk cId="3355796638" sldId="387"/>
            <ac:spMk id="18" creationId="{AF4D2F25-A3E4-4759-8CF6-FDE68B36CBD3}"/>
          </ac:spMkLst>
        </pc:spChg>
        <pc:grpChg chg="del">
          <ac:chgData name="help desk" userId="076106f8-e622-4bba-bf8d-41b4b1aaf204" providerId="ADAL" clId="{0F21D4DA-9996-4A7A-853F-A0B2FB113E4D}" dt="2024-07-30T15:52:04.606" v="2121" actId="478"/>
          <ac:grpSpMkLst>
            <pc:docMk/>
            <pc:sldMk cId="3355796638" sldId="387"/>
            <ac:grpSpMk id="10" creationId="{00000000-0000-0000-0000-000000000000}"/>
          </ac:grpSpMkLst>
        </pc:grpChg>
      </pc:sldChg>
      <pc:sldChg chg="addSp delSp modSp mod modAnim">
        <pc:chgData name="help desk" userId="076106f8-e622-4bba-bf8d-41b4b1aaf204" providerId="ADAL" clId="{0F21D4DA-9996-4A7A-853F-A0B2FB113E4D}" dt="2024-07-30T15:54:20.242" v="2143"/>
        <pc:sldMkLst>
          <pc:docMk/>
          <pc:sldMk cId="4145954379" sldId="388"/>
        </pc:sldMkLst>
        <pc:spChg chg="mod">
          <ac:chgData name="help desk" userId="076106f8-e622-4bba-bf8d-41b4b1aaf204" providerId="ADAL" clId="{0F21D4DA-9996-4A7A-853F-A0B2FB113E4D}" dt="2024-07-30T15:43:05.805" v="2057" actId="692"/>
          <ac:spMkLst>
            <pc:docMk/>
            <pc:sldMk cId="4145954379" sldId="388"/>
            <ac:spMk id="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4:45.480" v="2074" actId="1076"/>
          <ac:spMkLst>
            <pc:docMk/>
            <pc:sldMk cId="4145954379" sldId="388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3:05.805" v="2057" actId="692"/>
          <ac:spMkLst>
            <pc:docMk/>
            <pc:sldMk cId="4145954379" sldId="388"/>
            <ac:spMk id="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3:05.805" v="2057" actId="692"/>
          <ac:spMkLst>
            <pc:docMk/>
            <pc:sldMk cId="4145954379" sldId="388"/>
            <ac:spMk id="17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9:22.406" v="1799" actId="478"/>
          <ac:spMkLst>
            <pc:docMk/>
            <pc:sldMk cId="4145954379" sldId="388"/>
            <ac:spMk id="19" creationId="{EE655508-734E-404C-86CC-D9C0B4282A70}"/>
          </ac:spMkLst>
        </pc:spChg>
        <pc:spChg chg="add mod">
          <ac:chgData name="help desk" userId="076106f8-e622-4bba-bf8d-41b4b1aaf204" providerId="ADAL" clId="{0F21D4DA-9996-4A7A-853F-A0B2FB113E4D}" dt="2024-07-30T15:29:22.994" v="1800"/>
          <ac:spMkLst>
            <pc:docMk/>
            <pc:sldMk cId="4145954379" sldId="388"/>
            <ac:spMk id="20" creationId="{5FD0AE29-E19D-4128-B6FE-F707E87DC71A}"/>
          </ac:spMkLst>
        </pc:spChg>
        <pc:spChg chg="add mod">
          <ac:chgData name="help desk" userId="076106f8-e622-4bba-bf8d-41b4b1aaf204" providerId="ADAL" clId="{0F21D4DA-9996-4A7A-853F-A0B2FB113E4D}" dt="2024-07-30T15:54:20.242" v="2143"/>
          <ac:spMkLst>
            <pc:docMk/>
            <pc:sldMk cId="4145954379" sldId="388"/>
            <ac:spMk id="21" creationId="{F52BFD56-0E7E-456C-A115-43C887A8C73E}"/>
          </ac:spMkLst>
        </pc:spChg>
        <pc:spChg chg="del mod">
          <ac:chgData name="help desk" userId="076106f8-e622-4bba-bf8d-41b4b1aaf204" providerId="ADAL" clId="{0F21D4DA-9996-4A7A-853F-A0B2FB113E4D}" dt="2024-07-30T15:43:57.684" v="2065" actId="478"/>
          <ac:spMkLst>
            <pc:docMk/>
            <pc:sldMk cId="4145954379" sldId="388"/>
            <ac:spMk id="31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5:43:58.800" v="2066" actId="478"/>
          <ac:spMkLst>
            <pc:docMk/>
            <pc:sldMk cId="4145954379" sldId="388"/>
            <ac:spMk id="32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5:43:59.557" v="2067" actId="478"/>
          <ac:spMkLst>
            <pc:docMk/>
            <pc:sldMk cId="4145954379" sldId="388"/>
            <ac:spMk id="33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5:43:50.916" v="2061" actId="478"/>
          <ac:spMkLst>
            <pc:docMk/>
            <pc:sldMk cId="4145954379" sldId="388"/>
            <ac:spMk id="34" creationId="{00000000-0000-0000-0000-000000000000}"/>
          </ac:spMkLst>
        </pc:spChg>
        <pc:grpChg chg="del">
          <ac:chgData name="help desk" userId="076106f8-e622-4bba-bf8d-41b4b1aaf204" providerId="ADAL" clId="{0F21D4DA-9996-4A7A-853F-A0B2FB113E4D}" dt="2024-07-30T15:43:49.756" v="2060" actId="478"/>
          <ac:grpSpMkLst>
            <pc:docMk/>
            <pc:sldMk cId="4145954379" sldId="388"/>
            <ac:grpSpMk id="10" creationId="{00000000-0000-0000-0000-000000000000}"/>
          </ac:grpSpMkLst>
        </pc:grpChg>
        <pc:picChg chg="mod">
          <ac:chgData name="help desk" userId="076106f8-e622-4bba-bf8d-41b4b1aaf204" providerId="ADAL" clId="{0F21D4DA-9996-4A7A-853F-A0B2FB113E4D}" dt="2024-07-30T15:43:18.825" v="2058" actId="692"/>
          <ac:picMkLst>
            <pc:docMk/>
            <pc:sldMk cId="4145954379" sldId="388"/>
            <ac:picMk id="18" creationId="{00000000-0000-0000-0000-000000000000}"/>
          </ac:picMkLst>
        </pc:picChg>
      </pc:sldChg>
      <pc:sldChg chg="modAnim">
        <pc:chgData name="help desk" userId="076106f8-e622-4bba-bf8d-41b4b1aaf204" providerId="ADAL" clId="{0F21D4DA-9996-4A7A-853F-A0B2FB113E4D}" dt="2024-07-30T14:25:09.981" v="1150"/>
        <pc:sldMkLst>
          <pc:docMk/>
          <pc:sldMk cId="926191262" sldId="389"/>
        </pc:sldMkLst>
      </pc:sldChg>
      <pc:sldChg chg="addSp delSp modSp mod delAnim modAnim">
        <pc:chgData name="help desk" userId="076106f8-e622-4bba-bf8d-41b4b1aaf204" providerId="ADAL" clId="{0F21D4DA-9996-4A7A-853F-A0B2FB113E4D}" dt="2024-07-30T14:24:34.585" v="1145"/>
        <pc:sldMkLst>
          <pc:docMk/>
          <pc:sldMk cId="2076385414" sldId="391"/>
        </pc:sldMkLst>
        <pc:spChg chg="mod">
          <ac:chgData name="help desk" userId="076106f8-e622-4bba-bf8d-41b4b1aaf204" providerId="ADAL" clId="{0F21D4DA-9996-4A7A-853F-A0B2FB113E4D}" dt="2024-07-30T14:00:54.366" v="595" actId="1076"/>
          <ac:spMkLst>
            <pc:docMk/>
            <pc:sldMk cId="2076385414" sldId="391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3:57:35.537" v="551" actId="14100"/>
          <ac:spMkLst>
            <pc:docMk/>
            <pc:sldMk cId="2076385414" sldId="391"/>
            <ac:spMk id="14" creationId="{4C115099-0F07-4464-8D27-2A581716E149}"/>
          </ac:spMkLst>
        </pc:spChg>
        <pc:spChg chg="add mod">
          <ac:chgData name="help desk" userId="076106f8-e622-4bba-bf8d-41b4b1aaf204" providerId="ADAL" clId="{0F21D4DA-9996-4A7A-853F-A0B2FB113E4D}" dt="2024-07-30T13:58:52.624" v="568" actId="1076"/>
          <ac:spMkLst>
            <pc:docMk/>
            <pc:sldMk cId="2076385414" sldId="391"/>
            <ac:spMk id="15" creationId="{6B8DF557-A0E1-497A-A07E-926C6DBC7484}"/>
          </ac:spMkLst>
        </pc:spChg>
        <pc:spChg chg="del">
          <ac:chgData name="help desk" userId="076106f8-e622-4bba-bf8d-41b4b1aaf204" providerId="ADAL" clId="{0F21D4DA-9996-4A7A-853F-A0B2FB113E4D}" dt="2024-07-30T13:58:09.722" v="557" actId="478"/>
          <ac:spMkLst>
            <pc:docMk/>
            <pc:sldMk cId="2076385414" sldId="391"/>
            <ac:spMk id="18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3:59:32.004" v="581" actId="692"/>
          <ac:spMkLst>
            <pc:docMk/>
            <pc:sldMk cId="2076385414" sldId="391"/>
            <ac:spMk id="19" creationId="{58E43B93-6A67-4244-85C6-F6D6B4E31486}"/>
          </ac:spMkLst>
        </pc:spChg>
        <pc:spChg chg="add mod">
          <ac:chgData name="help desk" userId="076106f8-e622-4bba-bf8d-41b4b1aaf204" providerId="ADAL" clId="{0F21D4DA-9996-4A7A-853F-A0B2FB113E4D}" dt="2024-07-30T14:00:14.055" v="593" actId="692"/>
          <ac:spMkLst>
            <pc:docMk/>
            <pc:sldMk cId="2076385414" sldId="391"/>
            <ac:spMk id="20" creationId="{9D9F28E7-086C-4A5B-A72F-FC6CEC9EEA8A}"/>
          </ac:spMkLst>
        </pc:spChg>
        <pc:spChg chg="del">
          <ac:chgData name="help desk" userId="076106f8-e622-4bba-bf8d-41b4b1aaf204" providerId="ADAL" clId="{0F21D4DA-9996-4A7A-853F-A0B2FB113E4D}" dt="2024-07-30T13:58:04.967" v="554" actId="478"/>
          <ac:spMkLst>
            <pc:docMk/>
            <pc:sldMk cId="2076385414" sldId="391"/>
            <ac:spMk id="2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3:58:05.951" v="555" actId="478"/>
          <ac:spMkLst>
            <pc:docMk/>
            <pc:sldMk cId="2076385414" sldId="391"/>
            <ac:spMk id="2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01:22.927" v="599" actId="692"/>
          <ac:spMkLst>
            <pc:docMk/>
            <pc:sldMk cId="2076385414" sldId="391"/>
            <ac:spMk id="24" creationId="{00000000-0000-0000-0000-000000000000}"/>
          </ac:spMkLst>
        </pc:spChg>
        <pc:cxnChg chg="mod">
          <ac:chgData name="help desk" userId="076106f8-e622-4bba-bf8d-41b4b1aaf204" providerId="ADAL" clId="{0F21D4DA-9996-4A7A-853F-A0B2FB113E4D}" dt="2024-07-30T13:59:01.898" v="570" actId="14100"/>
          <ac:cxnSpMkLst>
            <pc:docMk/>
            <pc:sldMk cId="2076385414" sldId="391"/>
            <ac:cxnSpMk id="8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4:00:18.675" v="594" actId="14100"/>
          <ac:cxnSpMkLst>
            <pc:docMk/>
            <pc:sldMk cId="2076385414" sldId="391"/>
            <ac:cxnSpMk id="12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0T14:01:11.307" v="598" actId="478"/>
          <ac:cxnSpMkLst>
            <pc:docMk/>
            <pc:sldMk cId="2076385414" sldId="391"/>
            <ac:cxnSpMk id="25" creationId="{7E14FC61-B533-4DE9-B2FF-AB7B0E8E0EC3}"/>
          </ac:cxnSpMkLst>
        </pc:cxnChg>
        <pc:cxnChg chg="mod">
          <ac:chgData name="help desk" userId="076106f8-e622-4bba-bf8d-41b4b1aaf204" providerId="ADAL" clId="{0F21D4DA-9996-4A7A-853F-A0B2FB113E4D}" dt="2024-07-30T14:01:33.257" v="600" actId="692"/>
          <ac:cxnSpMkLst>
            <pc:docMk/>
            <pc:sldMk cId="2076385414" sldId="391"/>
            <ac:cxnSpMk id="26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0T14:24:27.614" v="1144"/>
        <pc:sldMkLst>
          <pc:docMk/>
          <pc:sldMk cId="2205254094" sldId="392"/>
        </pc:sldMkLst>
        <pc:spChg chg="mod">
          <ac:chgData name="help desk" userId="076106f8-e622-4bba-bf8d-41b4b1aaf204" providerId="ADAL" clId="{0F21D4DA-9996-4A7A-853F-A0B2FB113E4D}" dt="2024-07-30T14:08:11.677" v="789" actId="207"/>
          <ac:spMkLst>
            <pc:docMk/>
            <pc:sldMk cId="2205254094" sldId="392"/>
            <ac:spMk id="3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01:58.608" v="601" actId="478"/>
          <ac:spMkLst>
            <pc:docMk/>
            <pc:sldMk cId="2205254094" sldId="392"/>
            <ac:spMk id="8" creationId="{9322BA3A-8140-4566-9F31-896A5FCBEA9B}"/>
          </ac:spMkLst>
        </pc:spChg>
        <pc:spChg chg="add mod">
          <ac:chgData name="help desk" userId="076106f8-e622-4bba-bf8d-41b4b1aaf204" providerId="ADAL" clId="{0F21D4DA-9996-4A7A-853F-A0B2FB113E4D}" dt="2024-07-30T14:01:59.058" v="602"/>
          <ac:spMkLst>
            <pc:docMk/>
            <pc:sldMk cId="2205254094" sldId="392"/>
            <ac:spMk id="10" creationId="{C4F8EDBB-519B-49BC-9D22-9C7908282738}"/>
          </ac:spMkLst>
        </pc:spChg>
        <pc:spChg chg="mod">
          <ac:chgData name="help desk" userId="076106f8-e622-4bba-bf8d-41b4b1aaf204" providerId="ADAL" clId="{0F21D4DA-9996-4A7A-853F-A0B2FB113E4D}" dt="2024-07-30T14:02:33.898" v="607" actId="692"/>
          <ac:spMkLst>
            <pc:docMk/>
            <pc:sldMk cId="2205254094" sldId="392"/>
            <ac:spMk id="20" creationId="{00000000-0000-0000-0000-000000000000}"/>
          </ac:spMkLst>
        </pc:spChg>
        <pc:cxnChg chg="mod">
          <ac:chgData name="help desk" userId="076106f8-e622-4bba-bf8d-41b4b1aaf204" providerId="ADAL" clId="{0F21D4DA-9996-4A7A-853F-A0B2FB113E4D}" dt="2024-07-30T14:02:21.208" v="606" actId="14100"/>
          <ac:cxnSpMkLst>
            <pc:docMk/>
            <pc:sldMk cId="2205254094" sldId="392"/>
            <ac:cxnSpMk id="9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4:02:33.898" v="607" actId="692"/>
          <ac:cxnSpMkLst>
            <pc:docMk/>
            <pc:sldMk cId="2205254094" sldId="392"/>
            <ac:cxnSpMk id="23" creationId="{00000000-0000-0000-0000-000000000000}"/>
          </ac:cxnSpMkLst>
        </pc:cxnChg>
      </pc:sldChg>
      <pc:sldChg chg="modAnim">
        <pc:chgData name="help desk" userId="076106f8-e622-4bba-bf8d-41b4b1aaf204" providerId="ADAL" clId="{0F21D4DA-9996-4A7A-853F-A0B2FB113E4D}" dt="2024-07-30T14:28:49.201" v="1181"/>
        <pc:sldMkLst>
          <pc:docMk/>
          <pc:sldMk cId="1052901290" sldId="393"/>
        </pc:sldMkLst>
      </pc:sldChg>
      <pc:sldChg chg="modSp mod modAnim">
        <pc:chgData name="help desk" userId="076106f8-e622-4bba-bf8d-41b4b1aaf204" providerId="ADAL" clId="{0F21D4DA-9996-4A7A-853F-A0B2FB113E4D}" dt="2024-07-30T14:25:03.557" v="1149"/>
        <pc:sldMkLst>
          <pc:docMk/>
          <pc:sldMk cId="1439751687" sldId="395"/>
        </pc:sldMkLst>
        <pc:spChg chg="mod">
          <ac:chgData name="help desk" userId="076106f8-e622-4bba-bf8d-41b4b1aaf204" providerId="ADAL" clId="{0F21D4DA-9996-4A7A-853F-A0B2FB113E4D}" dt="2024-07-29T22:18:59.624" v="486" actId="1076"/>
          <ac:spMkLst>
            <pc:docMk/>
            <pc:sldMk cId="1439751687" sldId="395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9:04.233" v="487" actId="255"/>
          <ac:spMkLst>
            <pc:docMk/>
            <pc:sldMk cId="1439751687" sldId="395"/>
            <ac:spMk id="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18:45.289" v="482" actId="14100"/>
          <ac:spMkLst>
            <pc:docMk/>
            <pc:sldMk cId="1439751687" sldId="395"/>
            <ac:spMk id="8" creationId="{78B7BE00-0493-4CE6-8902-AF5D1150524A}"/>
          </ac:spMkLst>
        </pc:spChg>
        <pc:cxnChg chg="mod">
          <ac:chgData name="help desk" userId="076106f8-e622-4bba-bf8d-41b4b1aaf204" providerId="ADAL" clId="{0F21D4DA-9996-4A7A-853F-A0B2FB113E4D}" dt="2024-07-29T22:19:04.233" v="487" actId="255"/>
          <ac:cxnSpMkLst>
            <pc:docMk/>
            <pc:sldMk cId="1439751687" sldId="395"/>
            <ac:cxnSpMk id="6" creationId="{00000000-0000-0000-0000-000000000000}"/>
          </ac:cxnSpMkLst>
        </pc:cxnChg>
      </pc:sldChg>
      <pc:sldChg chg="modAnim">
        <pc:chgData name="help desk" userId="076106f8-e622-4bba-bf8d-41b4b1aaf204" providerId="ADAL" clId="{0F21D4DA-9996-4A7A-853F-A0B2FB113E4D}" dt="2024-07-30T14:30:26.667" v="1199"/>
        <pc:sldMkLst>
          <pc:docMk/>
          <pc:sldMk cId="2308376150" sldId="396"/>
        </pc:sldMkLst>
      </pc:sldChg>
      <pc:sldChg chg="delSp modSp mod delAnim modAnim">
        <pc:chgData name="help desk" userId="076106f8-e622-4bba-bf8d-41b4b1aaf204" providerId="ADAL" clId="{0F21D4DA-9996-4A7A-853F-A0B2FB113E4D}" dt="2024-07-30T14:24:12.494" v="1142"/>
        <pc:sldMkLst>
          <pc:docMk/>
          <pc:sldMk cId="2426425924" sldId="399"/>
        </pc:sldMkLst>
        <pc:spChg chg="mod">
          <ac:chgData name="help desk" userId="076106f8-e622-4bba-bf8d-41b4b1aaf204" providerId="ADAL" clId="{0F21D4DA-9996-4A7A-853F-A0B2FB113E4D}" dt="2024-07-30T14:19:48.477" v="1089" actId="1076"/>
          <ac:spMkLst>
            <pc:docMk/>
            <pc:sldMk cId="2426425924" sldId="399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0:07.013" v="1093" actId="14100"/>
          <ac:spMkLst>
            <pc:docMk/>
            <pc:sldMk cId="2426425924" sldId="399"/>
            <ac:spMk id="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2:04.261" v="1108" actId="14100"/>
          <ac:spMkLst>
            <pc:docMk/>
            <pc:sldMk cId="2426425924" sldId="399"/>
            <ac:spMk id="6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09.513" v="1098" actId="478"/>
          <ac:spMkLst>
            <pc:docMk/>
            <pc:sldMk cId="2426425924" sldId="399"/>
            <ac:spMk id="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2:49.732" v="1117" actId="1076"/>
          <ac:spMkLst>
            <pc:docMk/>
            <pc:sldMk cId="2426425924" sldId="399"/>
            <ac:spMk id="1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3:46.157" v="1138" actId="1036"/>
          <ac:spMkLst>
            <pc:docMk/>
            <pc:sldMk cId="2426425924" sldId="399"/>
            <ac:spMk id="1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3:56.153" v="1141" actId="1036"/>
          <ac:spMkLst>
            <pc:docMk/>
            <pc:sldMk cId="2426425924" sldId="399"/>
            <ac:spMk id="1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55.180" v="1107" actId="478"/>
          <ac:spMkLst>
            <pc:docMk/>
            <pc:sldMk cId="2426425924" sldId="399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9:59.547" v="1091" actId="14100"/>
          <ac:spMkLst>
            <pc:docMk/>
            <pc:sldMk cId="2426425924" sldId="399"/>
            <ac:spMk id="17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55.180" v="1107" actId="478"/>
          <ac:spMkLst>
            <pc:docMk/>
            <pc:sldMk cId="2426425924" sldId="399"/>
            <ac:spMk id="2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2:32.741" v="1114" actId="255"/>
          <ac:spMkLst>
            <pc:docMk/>
            <pc:sldMk cId="2426425924" sldId="399"/>
            <ac:spMk id="2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3:46.157" v="1138" actId="1036"/>
          <ac:spMkLst>
            <pc:docMk/>
            <pc:sldMk cId="2426425924" sldId="399"/>
            <ac:spMk id="3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3:56.153" v="1141" actId="1036"/>
          <ac:spMkLst>
            <pc:docMk/>
            <pc:sldMk cId="2426425924" sldId="399"/>
            <ac:spMk id="3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55.180" v="1107" actId="478"/>
          <ac:spMkLst>
            <pc:docMk/>
            <pc:sldMk cId="2426425924" sldId="399"/>
            <ac:spMk id="3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55.180" v="1107" actId="478"/>
          <ac:spMkLst>
            <pc:docMk/>
            <pc:sldMk cId="2426425924" sldId="399"/>
            <ac:spMk id="4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23:32.582" v="1124" actId="255"/>
          <ac:spMkLst>
            <pc:docMk/>
            <pc:sldMk cId="2426425924" sldId="399"/>
            <ac:spMk id="4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10.439" v="1099" actId="478"/>
          <ac:spMkLst>
            <pc:docMk/>
            <pc:sldMk cId="2426425924" sldId="399"/>
            <ac:spMk id="43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21:11.289" v="1100" actId="478"/>
          <ac:spMkLst>
            <pc:docMk/>
            <pc:sldMk cId="2426425924" sldId="399"/>
            <ac:spMk id="44" creationId="{00000000-0000-0000-0000-000000000000}"/>
          </ac:spMkLst>
        </pc:spChg>
      </pc:sldChg>
      <pc:sldChg chg="modAnim">
        <pc:chgData name="help desk" userId="076106f8-e622-4bba-bf8d-41b4b1aaf204" providerId="ADAL" clId="{0F21D4DA-9996-4A7A-853F-A0B2FB113E4D}" dt="2024-07-30T14:28:30.370" v="1178"/>
        <pc:sldMkLst>
          <pc:docMk/>
          <pc:sldMk cId="2290949790" sldId="400"/>
        </pc:sldMkLst>
      </pc:sldChg>
      <pc:sldChg chg="modAnim">
        <pc:chgData name="help desk" userId="076106f8-e622-4bba-bf8d-41b4b1aaf204" providerId="ADAL" clId="{0F21D4DA-9996-4A7A-853F-A0B2FB113E4D}" dt="2024-07-30T14:28:21.911" v="1176"/>
        <pc:sldMkLst>
          <pc:docMk/>
          <pc:sldMk cId="1524234907" sldId="401"/>
        </pc:sldMkLst>
      </pc:sldChg>
      <pc:sldChg chg="delSp modSp mod delAnim modAnim">
        <pc:chgData name="help desk" userId="076106f8-e622-4bba-bf8d-41b4b1aaf204" providerId="ADAL" clId="{0F21D4DA-9996-4A7A-853F-A0B2FB113E4D}" dt="2024-07-30T14:24:18.594" v="1143"/>
        <pc:sldMkLst>
          <pc:docMk/>
          <pc:sldMk cId="111064470" sldId="402"/>
        </pc:sldMkLst>
        <pc:spChg chg="mod">
          <ac:chgData name="help desk" userId="076106f8-e622-4bba-bf8d-41b4b1aaf204" providerId="ADAL" clId="{0F21D4DA-9996-4A7A-853F-A0B2FB113E4D}" dt="2024-07-30T14:11:38.711" v="820" actId="692"/>
          <ac:spMkLst>
            <pc:docMk/>
            <pc:sldMk cId="111064470" sldId="402"/>
            <ac:spMk id="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7:49.904" v="1071" actId="1076"/>
          <ac:spMkLst>
            <pc:docMk/>
            <pc:sldMk cId="111064470" sldId="402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6:43.469" v="945" actId="1035"/>
          <ac:spMkLst>
            <pc:docMk/>
            <pc:sldMk cId="111064470" sldId="402"/>
            <ac:spMk id="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7:55.736" v="1072" actId="1076"/>
          <ac:spMkLst>
            <pc:docMk/>
            <pc:sldMk cId="111064470" sldId="402"/>
            <ac:spMk id="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6:49.333" v="957" actId="1035"/>
          <ac:spMkLst>
            <pc:docMk/>
            <pc:sldMk cId="111064470" sldId="402"/>
            <ac:spMk id="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6:06.592" v="928" actId="1076"/>
          <ac:spMkLst>
            <pc:docMk/>
            <pc:sldMk cId="111064470" sldId="402"/>
            <ac:spMk id="1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6:55.092" v="972" actId="1035"/>
          <ac:spMkLst>
            <pc:docMk/>
            <pc:sldMk cId="111064470" sldId="402"/>
            <ac:spMk id="1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7:35.273" v="1069" actId="1035"/>
          <ac:spMkLst>
            <pc:docMk/>
            <pc:sldMk cId="111064470" sldId="402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9:11.996" v="1085" actId="14100"/>
          <ac:spMkLst>
            <pc:docMk/>
            <pc:sldMk cId="111064470" sldId="402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8:09.454" v="1074" actId="1076"/>
          <ac:spMkLst>
            <pc:docMk/>
            <pc:sldMk cId="111064470" sldId="402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7:14.684" v="1019" actId="1036"/>
          <ac:spMkLst>
            <pc:docMk/>
            <pc:sldMk cId="111064470" sldId="402"/>
            <ac:spMk id="1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8:04.966" v="1073" actId="1076"/>
          <ac:spMkLst>
            <pc:docMk/>
            <pc:sldMk cId="111064470" sldId="402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9:04.516" v="1084" actId="14100"/>
          <ac:spMkLst>
            <pc:docMk/>
            <pc:sldMk cId="111064470" sldId="402"/>
            <ac:spMk id="1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18:27.890" v="1078" actId="1076"/>
          <ac:spMkLst>
            <pc:docMk/>
            <pc:sldMk cId="111064470" sldId="402"/>
            <ac:spMk id="19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1:48.755" v="822" actId="478"/>
          <ac:spMkLst>
            <pc:docMk/>
            <pc:sldMk cId="111064470" sldId="402"/>
            <ac:spMk id="20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1:52.345" v="824" actId="478"/>
          <ac:spMkLst>
            <pc:docMk/>
            <pc:sldMk cId="111064470" sldId="402"/>
            <ac:spMk id="21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1:56.555" v="826" actId="478"/>
          <ac:spMkLst>
            <pc:docMk/>
            <pc:sldMk cId="111064470" sldId="402"/>
            <ac:spMk id="22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3:20.477" v="851" actId="478"/>
          <ac:spMkLst>
            <pc:docMk/>
            <pc:sldMk cId="111064470" sldId="402"/>
            <ac:spMk id="23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2:00.327" v="828" actId="478"/>
          <ac:spMkLst>
            <pc:docMk/>
            <pc:sldMk cId="111064470" sldId="402"/>
            <ac:spMk id="24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12:03.835" v="830" actId="478"/>
          <ac:spMkLst>
            <pc:docMk/>
            <pc:sldMk cId="111064470" sldId="402"/>
            <ac:spMk id="25" creationId="{00000000-0000-0000-0000-000000000000}"/>
          </ac:spMkLst>
        </pc:spChg>
      </pc:sldChg>
      <pc:sldChg chg="modAnim">
        <pc:chgData name="help desk" userId="076106f8-e622-4bba-bf8d-41b4b1aaf204" providerId="ADAL" clId="{0F21D4DA-9996-4A7A-853F-A0B2FB113E4D}" dt="2024-07-30T14:30:37.991" v="1201"/>
        <pc:sldMkLst>
          <pc:docMk/>
          <pc:sldMk cId="239857001" sldId="403"/>
        </pc:sldMkLst>
      </pc:sldChg>
      <pc:sldChg chg="addSp delSp modSp mod setBg delAnim modAnim">
        <pc:chgData name="help desk" userId="076106f8-e622-4bba-bf8d-41b4b1aaf204" providerId="ADAL" clId="{0F21D4DA-9996-4A7A-853F-A0B2FB113E4D}" dt="2024-07-30T15:15:48.453" v="1665"/>
        <pc:sldMkLst>
          <pc:docMk/>
          <pc:sldMk cId="1147885860" sldId="409"/>
        </pc:sldMkLst>
        <pc:spChg chg="add del mod">
          <ac:chgData name="help desk" userId="076106f8-e622-4bba-bf8d-41b4b1aaf204" providerId="ADAL" clId="{0F21D4DA-9996-4A7A-853F-A0B2FB113E4D}" dt="2024-07-30T14:53:29.615" v="1330" actId="478"/>
          <ac:spMkLst>
            <pc:docMk/>
            <pc:sldMk cId="1147885860" sldId="409"/>
            <ac:spMk id="2" creationId="{B6FF37F3-9334-4BC4-AAB7-44F6FA455F64}"/>
          </ac:spMkLst>
        </pc:spChg>
        <pc:spChg chg="del">
          <ac:chgData name="help desk" userId="076106f8-e622-4bba-bf8d-41b4b1aaf204" providerId="ADAL" clId="{0F21D4DA-9996-4A7A-853F-A0B2FB113E4D}" dt="2024-07-17T14:59:24.285" v="126" actId="478"/>
          <ac:spMkLst>
            <pc:docMk/>
            <pc:sldMk cId="1147885860" sldId="409"/>
            <ac:spMk id="6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17T15:01:24.355" v="182" actId="478"/>
          <ac:spMkLst>
            <pc:docMk/>
            <pc:sldMk cId="1147885860" sldId="409"/>
            <ac:spMk id="7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58:59.950" v="1369" actId="478"/>
          <ac:spMkLst>
            <pc:docMk/>
            <pc:sldMk cId="1147885860" sldId="409"/>
            <ac:spMk id="8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53:11.297" v="1328" actId="478"/>
          <ac:spMkLst>
            <pc:docMk/>
            <pc:sldMk cId="1147885860" sldId="409"/>
            <ac:spMk id="1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51:57.053" v="1292" actId="1076"/>
          <ac:spMkLst>
            <pc:docMk/>
            <pc:sldMk cId="1147885860" sldId="409"/>
            <ac:spMk id="21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51:51.877" v="1291" actId="478"/>
          <ac:spMkLst>
            <pc:docMk/>
            <pc:sldMk cId="1147885860" sldId="409"/>
            <ac:spMk id="24" creationId="{00000000-0000-0000-0000-000000000000}"/>
          </ac:spMkLst>
        </pc:spChg>
        <pc:spChg chg="del mod">
          <ac:chgData name="help desk" userId="076106f8-e622-4bba-bf8d-41b4b1aaf204" providerId="ADAL" clId="{0F21D4DA-9996-4A7A-853F-A0B2FB113E4D}" dt="2024-07-30T14:51:51.877" v="1291" actId="478"/>
          <ac:spMkLst>
            <pc:docMk/>
            <pc:sldMk cId="1147885860" sldId="409"/>
            <ac:spMk id="27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0T14:53:34.010" v="1332" actId="478"/>
          <ac:spMkLst>
            <pc:docMk/>
            <pc:sldMk cId="1147885860" sldId="409"/>
            <ac:spMk id="33" creationId="{46817B17-EF73-47EB-B8A7-DD17F98426AF}"/>
          </ac:spMkLst>
        </pc:spChg>
        <pc:spChg chg="add mod">
          <ac:chgData name="help desk" userId="076106f8-e622-4bba-bf8d-41b4b1aaf204" providerId="ADAL" clId="{0F21D4DA-9996-4A7A-853F-A0B2FB113E4D}" dt="2024-07-30T14:53:31.033" v="1331"/>
          <ac:spMkLst>
            <pc:docMk/>
            <pc:sldMk cId="1147885860" sldId="409"/>
            <ac:spMk id="36" creationId="{6B2FDEF7-F96E-45FD-9CB0-E218B563129F}"/>
          </ac:spMkLst>
        </pc:spChg>
        <pc:picChg chg="del">
          <ac:chgData name="help desk" userId="076106f8-e622-4bba-bf8d-41b4b1aaf204" providerId="ADAL" clId="{0F21D4DA-9996-4A7A-853F-A0B2FB113E4D}" dt="2024-07-30T14:52:08.587" v="1295" actId="478"/>
          <ac:picMkLst>
            <pc:docMk/>
            <pc:sldMk cId="1147885860" sldId="409"/>
            <ac:picMk id="9" creationId="{00000000-0000-0000-0000-000000000000}"/>
          </ac:picMkLst>
        </pc:picChg>
        <pc:picChg chg="del mod">
          <ac:chgData name="help desk" userId="076106f8-e622-4bba-bf8d-41b4b1aaf204" providerId="ADAL" clId="{0F21D4DA-9996-4A7A-853F-A0B2FB113E4D}" dt="2024-07-30T14:52:13.155" v="1297" actId="21"/>
          <ac:picMkLst>
            <pc:docMk/>
            <pc:sldMk cId="1147885860" sldId="409"/>
            <ac:picMk id="15" creationId="{00000000-0000-0000-0000-000000000000}"/>
          </ac:picMkLst>
        </pc:picChg>
        <pc:picChg chg="del mod">
          <ac:chgData name="help desk" userId="076106f8-e622-4bba-bf8d-41b4b1aaf204" providerId="ADAL" clId="{0F21D4DA-9996-4A7A-853F-A0B2FB113E4D}" dt="2024-07-30T14:51:34.583" v="1290" actId="478"/>
          <ac:picMkLst>
            <pc:docMk/>
            <pc:sldMk cId="1147885860" sldId="409"/>
            <ac:picMk id="22" creationId="{00000000-0000-0000-0000-000000000000}"/>
          </ac:picMkLst>
        </pc:picChg>
        <pc:picChg chg="add mod ord">
          <ac:chgData name="help desk" userId="076106f8-e622-4bba-bf8d-41b4b1aaf204" providerId="ADAL" clId="{0F21D4DA-9996-4A7A-853F-A0B2FB113E4D}" dt="2024-07-30T14:52:33.347" v="1325" actId="167"/>
          <ac:picMkLst>
            <pc:docMk/>
            <pc:sldMk cId="1147885860" sldId="409"/>
            <ac:picMk id="32" creationId="{7CD46DE7-356A-4B72-A852-6790D2931C24}"/>
          </ac:picMkLst>
        </pc:picChg>
        <pc:picChg chg="add del mod">
          <ac:chgData name="help desk" userId="076106f8-e622-4bba-bf8d-41b4b1aaf204" providerId="ADAL" clId="{0F21D4DA-9996-4A7A-853F-A0B2FB113E4D}" dt="2024-07-30T15:00:14.934" v="1407" actId="21"/>
          <ac:picMkLst>
            <pc:docMk/>
            <pc:sldMk cId="1147885860" sldId="409"/>
            <ac:picMk id="37" creationId="{3876A3AD-BE48-4BA1-9EF3-361EE81F1761}"/>
          </ac:picMkLst>
        </pc:picChg>
        <pc:picChg chg="del mod">
          <ac:chgData name="help desk" userId="076106f8-e622-4bba-bf8d-41b4b1aaf204" providerId="ADAL" clId="{0F21D4DA-9996-4A7A-853F-A0B2FB113E4D}" dt="2024-07-30T14:51:29.845" v="1289" actId="478"/>
          <ac:picMkLst>
            <pc:docMk/>
            <pc:sldMk cId="1147885860" sldId="409"/>
            <ac:picMk id="50" creationId="{00000000-0000-0000-0000-000000000000}"/>
          </ac:picMkLst>
        </pc:picChg>
        <pc:cxnChg chg="del mod">
          <ac:chgData name="help desk" userId="076106f8-e622-4bba-bf8d-41b4b1aaf204" providerId="ADAL" clId="{0F21D4DA-9996-4A7A-853F-A0B2FB113E4D}" dt="2024-07-30T14:58:59.950" v="1369" actId="478"/>
          <ac:cxnSpMkLst>
            <pc:docMk/>
            <pc:sldMk cId="1147885860" sldId="409"/>
            <ac:cxnSpMk id="11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3:05.174" v="1327" actId="478"/>
          <ac:cxnSpMkLst>
            <pc:docMk/>
            <pc:sldMk cId="1147885860" sldId="409"/>
            <ac:cxnSpMk id="14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4:52:01.558" v="1293" actId="14100"/>
          <ac:cxnSpMkLst>
            <pc:docMk/>
            <pc:sldMk cId="1147885860" sldId="409"/>
            <ac:cxnSpMk id="23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1:51.877" v="1291" actId="478"/>
          <ac:cxnSpMkLst>
            <pc:docMk/>
            <pc:sldMk cId="1147885860" sldId="409"/>
            <ac:cxnSpMk id="28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1:51.877" v="1291" actId="478"/>
          <ac:cxnSpMkLst>
            <pc:docMk/>
            <pc:sldMk cId="1147885860" sldId="409"/>
            <ac:cxnSpMk id="29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1:51.877" v="1291" actId="478"/>
          <ac:cxnSpMkLst>
            <pc:docMk/>
            <pc:sldMk cId="1147885860" sldId="409"/>
            <ac:cxnSpMk id="31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1:51.877" v="1291" actId="478"/>
          <ac:cxnSpMkLst>
            <pc:docMk/>
            <pc:sldMk cId="1147885860" sldId="409"/>
            <ac:cxnSpMk id="34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51:51.877" v="1291" actId="478"/>
          <ac:cxnSpMkLst>
            <pc:docMk/>
            <pc:sldMk cId="1147885860" sldId="409"/>
            <ac:cxnSpMk id="35" creationId="{00000000-0000-0000-0000-000000000000}"/>
          </ac:cxnSpMkLst>
        </pc:cxnChg>
      </pc:sldChg>
      <pc:sldChg chg="modAnim">
        <pc:chgData name="help desk" userId="076106f8-e622-4bba-bf8d-41b4b1aaf204" providerId="ADAL" clId="{0F21D4DA-9996-4A7A-853F-A0B2FB113E4D}" dt="2024-07-30T14:28:39.300" v="1180"/>
        <pc:sldMkLst>
          <pc:docMk/>
          <pc:sldMk cId="1471126037" sldId="410"/>
        </pc:sldMkLst>
      </pc:sldChg>
      <pc:sldChg chg="modAnim">
        <pc:chgData name="help desk" userId="076106f8-e622-4bba-bf8d-41b4b1aaf204" providerId="ADAL" clId="{0F21D4DA-9996-4A7A-853F-A0B2FB113E4D}" dt="2024-07-30T14:28:55.276" v="1182"/>
        <pc:sldMkLst>
          <pc:docMk/>
          <pc:sldMk cId="521226457" sldId="411"/>
        </pc:sldMkLst>
      </pc:sldChg>
      <pc:sldChg chg="modAnim">
        <pc:chgData name="help desk" userId="076106f8-e622-4bba-bf8d-41b4b1aaf204" providerId="ADAL" clId="{0F21D4DA-9996-4A7A-853F-A0B2FB113E4D}" dt="2024-07-30T14:29:04.731" v="1183"/>
        <pc:sldMkLst>
          <pc:docMk/>
          <pc:sldMk cId="2900091181" sldId="412"/>
        </pc:sldMkLst>
      </pc:sldChg>
      <pc:sldChg chg="modAnim">
        <pc:chgData name="help desk" userId="076106f8-e622-4bba-bf8d-41b4b1aaf204" providerId="ADAL" clId="{0F21D4DA-9996-4A7A-853F-A0B2FB113E4D}" dt="2024-07-30T14:29:10.832" v="1184"/>
        <pc:sldMkLst>
          <pc:docMk/>
          <pc:sldMk cId="3605083237" sldId="413"/>
        </pc:sldMkLst>
      </pc:sldChg>
      <pc:sldChg chg="modAnim">
        <pc:chgData name="help desk" userId="076106f8-e622-4bba-bf8d-41b4b1aaf204" providerId="ADAL" clId="{0F21D4DA-9996-4A7A-853F-A0B2FB113E4D}" dt="2024-07-30T14:29:23.061" v="1186"/>
        <pc:sldMkLst>
          <pc:docMk/>
          <pc:sldMk cId="3144934772" sldId="414"/>
        </pc:sldMkLst>
      </pc:sldChg>
      <pc:sldChg chg="modAnim">
        <pc:chgData name="help desk" userId="076106f8-e622-4bba-bf8d-41b4b1aaf204" providerId="ADAL" clId="{0F21D4DA-9996-4A7A-853F-A0B2FB113E4D}" dt="2024-07-30T14:29:16.698" v="1185"/>
        <pc:sldMkLst>
          <pc:docMk/>
          <pc:sldMk cId="2949598170" sldId="415"/>
        </pc:sldMkLst>
      </pc:sldChg>
      <pc:sldChg chg="addSp delSp modSp mod modAnim">
        <pc:chgData name="help desk" userId="076106f8-e622-4bba-bf8d-41b4b1aaf204" providerId="ADAL" clId="{0F21D4DA-9996-4A7A-853F-A0B2FB113E4D}" dt="2024-07-30T15:16:20.604" v="1667"/>
        <pc:sldMkLst>
          <pc:docMk/>
          <pc:sldMk cId="3115006190" sldId="416"/>
        </pc:sldMkLst>
        <pc:spChg chg="del">
          <ac:chgData name="help desk" userId="076106f8-e622-4bba-bf8d-41b4b1aaf204" providerId="ADAL" clId="{0F21D4DA-9996-4A7A-853F-A0B2FB113E4D}" dt="2024-07-17T15:04:00.974" v="192" actId="478"/>
          <ac:spMkLst>
            <pc:docMk/>
            <pc:sldMk cId="3115006190" sldId="416"/>
            <ac:spMk id="5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17T15:04:12.980" v="194" actId="478"/>
          <ac:spMkLst>
            <pc:docMk/>
            <pc:sldMk cId="3115006190" sldId="416"/>
            <ac:spMk id="6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17T15:04:10.635" v="193"/>
          <ac:spMkLst>
            <pc:docMk/>
            <pc:sldMk cId="3115006190" sldId="416"/>
            <ac:spMk id="7" creationId="{91DA1DEF-AA36-468F-B36E-ECC197D3DC87}"/>
          </ac:spMkLst>
        </pc:spChg>
        <pc:spChg chg="mod">
          <ac:chgData name="help desk" userId="076106f8-e622-4bba-bf8d-41b4b1aaf204" providerId="ADAL" clId="{0F21D4DA-9996-4A7A-853F-A0B2FB113E4D}" dt="2024-07-17T15:12:13.987" v="203" actId="14100"/>
          <ac:spMkLst>
            <pc:docMk/>
            <pc:sldMk cId="3115006190" sldId="416"/>
            <ac:spMk id="9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0T15:13:06.732" v="1653" actId="1076"/>
          <ac:picMkLst>
            <pc:docMk/>
            <pc:sldMk cId="3115006190" sldId="416"/>
            <ac:picMk id="8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17T15:12:13.987" v="203" actId="14100"/>
          <ac:cxnSpMkLst>
            <pc:docMk/>
            <pc:sldMk cId="3115006190" sldId="416"/>
            <ac:cxnSpMk id="13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0T15:54:28.162" v="2145"/>
        <pc:sldMkLst>
          <pc:docMk/>
          <pc:sldMk cId="4713198" sldId="417"/>
        </pc:sldMkLst>
        <pc:spChg chg="mod">
          <ac:chgData name="help desk" userId="076106f8-e622-4bba-bf8d-41b4b1aaf204" providerId="ADAL" clId="{0F21D4DA-9996-4A7A-853F-A0B2FB113E4D}" dt="2024-07-30T15:50:39.217" v="2119" actId="1076"/>
          <ac:spMkLst>
            <pc:docMk/>
            <pc:sldMk cId="4713198" sldId="417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9:10.934" v="2101" actId="692"/>
          <ac:spMkLst>
            <pc:docMk/>
            <pc:sldMk cId="4713198" sldId="417"/>
            <ac:spMk id="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9:33.260" v="1803" actId="478"/>
          <ac:spMkLst>
            <pc:docMk/>
            <pc:sldMk cId="4713198" sldId="417"/>
            <ac:spMk id="22" creationId="{8E44BCB2-49CF-424D-9CBB-F936A7A44692}"/>
          </ac:spMkLst>
        </pc:spChg>
        <pc:spChg chg="mod">
          <ac:chgData name="help desk" userId="076106f8-e622-4bba-bf8d-41b4b1aaf204" providerId="ADAL" clId="{0F21D4DA-9996-4A7A-853F-A0B2FB113E4D}" dt="2024-07-30T15:49:10.934" v="2101" actId="692"/>
          <ac:spMkLst>
            <pc:docMk/>
            <pc:sldMk cId="4713198" sldId="417"/>
            <ac:spMk id="25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5:29:33.574" v="1804"/>
          <ac:spMkLst>
            <pc:docMk/>
            <pc:sldMk cId="4713198" sldId="417"/>
            <ac:spMk id="31" creationId="{6096A50C-A87B-4F25-B850-4E16728B8BDB}"/>
          </ac:spMkLst>
        </pc:spChg>
        <pc:spChg chg="add mod">
          <ac:chgData name="help desk" userId="076106f8-e622-4bba-bf8d-41b4b1aaf204" providerId="ADAL" clId="{0F21D4DA-9996-4A7A-853F-A0B2FB113E4D}" dt="2024-07-30T15:54:28.162" v="2145"/>
          <ac:spMkLst>
            <pc:docMk/>
            <pc:sldMk cId="4713198" sldId="417"/>
            <ac:spMk id="32" creationId="{E2DD7F08-EEEB-47DA-B916-C43A50A35CCF}"/>
          </ac:spMkLst>
        </pc:spChg>
        <pc:grpChg chg="del">
          <ac:chgData name="help desk" userId="076106f8-e622-4bba-bf8d-41b4b1aaf204" providerId="ADAL" clId="{0F21D4DA-9996-4A7A-853F-A0B2FB113E4D}" dt="2024-07-30T15:49:22.765" v="2104" actId="478"/>
          <ac:grpSpMkLst>
            <pc:docMk/>
            <pc:sldMk cId="4713198" sldId="417"/>
            <ac:grpSpMk id="10" creationId="{00000000-0000-0000-0000-000000000000}"/>
          </ac:grpSpMkLst>
        </pc:grpChg>
        <pc:grpChg chg="del">
          <ac:chgData name="help desk" userId="076106f8-e622-4bba-bf8d-41b4b1aaf204" providerId="ADAL" clId="{0F21D4DA-9996-4A7A-853F-A0B2FB113E4D}" dt="2024-07-30T15:49:23.640" v="2105" actId="478"/>
          <ac:grpSpMkLst>
            <pc:docMk/>
            <pc:sldMk cId="4713198" sldId="417"/>
            <ac:grpSpMk id="19" creationId="{00000000-0000-0000-0000-000000000000}"/>
          </ac:grpSpMkLst>
        </pc:grpChg>
        <pc:grpChg chg="del">
          <ac:chgData name="help desk" userId="076106f8-e622-4bba-bf8d-41b4b1aaf204" providerId="ADAL" clId="{0F21D4DA-9996-4A7A-853F-A0B2FB113E4D}" dt="2024-07-30T15:49:24.375" v="2106" actId="478"/>
          <ac:grpSpMkLst>
            <pc:docMk/>
            <pc:sldMk cId="4713198" sldId="417"/>
            <ac:grpSpMk id="26" creationId="{00000000-0000-0000-0000-000000000000}"/>
          </ac:grpSpMkLst>
        </pc:grpChg>
      </pc:sldChg>
      <pc:sldChg chg="addSp delSp modSp mod modAnim">
        <pc:chgData name="help desk" userId="076106f8-e622-4bba-bf8d-41b4b1aaf204" providerId="ADAL" clId="{0F21D4DA-9996-4A7A-853F-A0B2FB113E4D}" dt="2024-07-30T15:54:23.797" v="2144"/>
        <pc:sldMkLst>
          <pc:docMk/>
          <pc:sldMk cId="237535901" sldId="418"/>
        </pc:sldMkLst>
        <pc:spChg chg="mod">
          <ac:chgData name="help desk" userId="076106f8-e622-4bba-bf8d-41b4b1aaf204" providerId="ADAL" clId="{0F21D4DA-9996-4A7A-853F-A0B2FB113E4D}" dt="2024-07-30T15:48:42.184" v="2100" actId="255"/>
          <ac:spMkLst>
            <pc:docMk/>
            <pc:sldMk cId="237535901" sldId="418"/>
            <ac:spMk id="6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46:59.501" v="2095" actId="692"/>
          <ac:spMkLst>
            <pc:docMk/>
            <pc:sldMk cId="237535901" sldId="418"/>
            <ac:spMk id="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9:27.541" v="1801" actId="478"/>
          <ac:spMkLst>
            <pc:docMk/>
            <pc:sldMk cId="237535901" sldId="418"/>
            <ac:spMk id="15" creationId="{79D4934E-BFB9-4B6F-AAD7-731E6593B323}"/>
          </ac:spMkLst>
        </pc:spChg>
        <pc:spChg chg="add mod">
          <ac:chgData name="help desk" userId="076106f8-e622-4bba-bf8d-41b4b1aaf204" providerId="ADAL" clId="{0F21D4DA-9996-4A7A-853F-A0B2FB113E4D}" dt="2024-07-30T15:29:27.891" v="1802"/>
          <ac:spMkLst>
            <pc:docMk/>
            <pc:sldMk cId="237535901" sldId="418"/>
            <ac:spMk id="16" creationId="{84562A30-3A08-4716-AC79-1700B18D3398}"/>
          </ac:spMkLst>
        </pc:spChg>
        <pc:spChg chg="add mod">
          <ac:chgData name="help desk" userId="076106f8-e622-4bba-bf8d-41b4b1aaf204" providerId="ADAL" clId="{0F21D4DA-9996-4A7A-853F-A0B2FB113E4D}" dt="2024-07-30T15:54:23.797" v="2144"/>
          <ac:spMkLst>
            <pc:docMk/>
            <pc:sldMk cId="237535901" sldId="418"/>
            <ac:spMk id="19" creationId="{932DF310-EED7-432A-9DFA-77D9F04C4A26}"/>
          </ac:spMkLst>
        </pc:spChg>
        <pc:spChg chg="del">
          <ac:chgData name="help desk" userId="076106f8-e622-4bba-bf8d-41b4b1aaf204" providerId="ADAL" clId="{0F21D4DA-9996-4A7A-853F-A0B2FB113E4D}" dt="2024-07-30T15:46:28.895" v="2087" actId="478"/>
          <ac:spMkLst>
            <pc:docMk/>
            <pc:sldMk cId="237535901" sldId="418"/>
            <ac:spMk id="2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46:29.555" v="2088" actId="478"/>
          <ac:spMkLst>
            <pc:docMk/>
            <pc:sldMk cId="237535901" sldId="418"/>
            <ac:spMk id="22" creationId="{00000000-0000-0000-0000-000000000000}"/>
          </ac:spMkLst>
        </pc:spChg>
        <pc:grpChg chg="del">
          <ac:chgData name="help desk" userId="076106f8-e622-4bba-bf8d-41b4b1aaf204" providerId="ADAL" clId="{0F21D4DA-9996-4A7A-853F-A0B2FB113E4D}" dt="2024-07-30T15:46:28.111" v="2086" actId="478"/>
          <ac:grpSpMkLst>
            <pc:docMk/>
            <pc:sldMk cId="237535901" sldId="418"/>
            <ac:grpSpMk id="10" creationId="{00000000-0000-0000-0000-000000000000}"/>
          </ac:grpSpMkLst>
        </pc:grpChg>
        <pc:picChg chg="mod">
          <ac:chgData name="help desk" userId="076106f8-e622-4bba-bf8d-41b4b1aaf204" providerId="ADAL" clId="{0F21D4DA-9996-4A7A-853F-A0B2FB113E4D}" dt="2024-07-30T15:47:27.392" v="2098" actId="692"/>
          <ac:picMkLst>
            <pc:docMk/>
            <pc:sldMk cId="237535901" sldId="418"/>
            <ac:picMk id="18" creationId="{00000000-0000-0000-0000-000000000000}"/>
          </ac:picMkLst>
        </pc:picChg>
      </pc:sldChg>
      <pc:sldChg chg="modSp mod modAnim">
        <pc:chgData name="help desk" userId="076106f8-e622-4bba-bf8d-41b4b1aaf204" providerId="ADAL" clId="{0F21D4DA-9996-4A7A-853F-A0B2FB113E4D}" dt="2024-07-30T14:24:46.395" v="1147"/>
        <pc:sldMkLst>
          <pc:docMk/>
          <pc:sldMk cId="1620420342" sldId="419"/>
        </pc:sldMkLst>
        <pc:spChg chg="mod">
          <ac:chgData name="help desk" userId="076106f8-e622-4bba-bf8d-41b4b1aaf204" providerId="ADAL" clId="{0F21D4DA-9996-4A7A-853F-A0B2FB113E4D}" dt="2024-07-30T13:55:09.413" v="528" actId="207"/>
          <ac:spMkLst>
            <pc:docMk/>
            <pc:sldMk cId="1620420342" sldId="419"/>
            <ac:spMk id="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3:55:09.413" v="528" actId="207"/>
          <ac:spMkLst>
            <pc:docMk/>
            <pc:sldMk cId="1620420342" sldId="419"/>
            <ac:spMk id="9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6:30.872" v="518" actId="14100"/>
          <ac:spMkLst>
            <pc:docMk/>
            <pc:sldMk cId="1620420342" sldId="419"/>
            <ac:spMk id="1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3:55:09.413" v="528" actId="207"/>
          <ac:spMkLst>
            <pc:docMk/>
            <pc:sldMk cId="1620420342" sldId="419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29T22:26:41.709" v="522" actId="1076"/>
          <ac:spMkLst>
            <pc:docMk/>
            <pc:sldMk cId="1620420342" sldId="419"/>
            <ac:spMk id="17" creationId="{797EF7F0-52CA-43EC-A794-AFC9ADD9F960}"/>
          </ac:spMkLst>
        </pc:spChg>
        <pc:cxnChg chg="mod">
          <ac:chgData name="help desk" userId="076106f8-e622-4bba-bf8d-41b4b1aaf204" providerId="ADAL" clId="{0F21D4DA-9996-4A7A-853F-A0B2FB113E4D}" dt="2024-07-29T22:26:30.872" v="518" actId="14100"/>
          <ac:cxnSpMkLst>
            <pc:docMk/>
            <pc:sldMk cId="1620420342" sldId="419"/>
            <ac:cxnSpMk id="12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29T22:26:00.799" v="514" actId="692"/>
          <ac:cxnSpMkLst>
            <pc:docMk/>
            <pc:sldMk cId="1620420342" sldId="419"/>
            <ac:cxnSpMk id="16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0T14:24:40.647" v="1146"/>
        <pc:sldMkLst>
          <pc:docMk/>
          <pc:sldMk cId="3338632059" sldId="420"/>
        </pc:sldMkLst>
        <pc:spChg chg="mod">
          <ac:chgData name="help desk" userId="076106f8-e622-4bba-bf8d-41b4b1aaf204" providerId="ADAL" clId="{0F21D4DA-9996-4A7A-853F-A0B2FB113E4D}" dt="2024-07-30T14:07:39.307" v="788" actId="1076"/>
          <ac:spMkLst>
            <pc:docMk/>
            <pc:sldMk cId="3338632059" sldId="420"/>
            <ac:spMk id="1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06:32.374" v="783" actId="6549"/>
          <ac:spMkLst>
            <pc:docMk/>
            <pc:sldMk cId="3338632059" sldId="420"/>
            <ac:spMk id="1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07:27.157" v="786" actId="478"/>
          <ac:spMkLst>
            <pc:docMk/>
            <pc:sldMk cId="3338632059" sldId="420"/>
            <ac:spMk id="20" creationId="{33FAACB0-DCB2-4B9E-A9B1-C3F06719162B}"/>
          </ac:spMkLst>
        </pc:spChg>
        <pc:spChg chg="mod ord">
          <ac:chgData name="help desk" userId="076106f8-e622-4bba-bf8d-41b4b1aaf204" providerId="ADAL" clId="{0F21D4DA-9996-4A7A-853F-A0B2FB113E4D}" dt="2024-07-30T14:04:43.452" v="621" actId="166"/>
          <ac:spMkLst>
            <pc:docMk/>
            <pc:sldMk cId="3338632059" sldId="420"/>
            <ac:spMk id="2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4:03:28.690" v="612" actId="1076"/>
          <ac:spMkLst>
            <pc:docMk/>
            <pc:sldMk cId="3338632059" sldId="420"/>
            <ac:spMk id="24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4:07:27.596" v="787"/>
          <ac:spMkLst>
            <pc:docMk/>
            <pc:sldMk cId="3338632059" sldId="420"/>
            <ac:spMk id="25" creationId="{11E568D0-8E37-4EFE-BC92-ECB20E54BCED}"/>
          </ac:spMkLst>
        </pc:spChg>
        <pc:spChg chg="mod">
          <ac:chgData name="help desk" userId="076106f8-e622-4bba-bf8d-41b4b1aaf204" providerId="ADAL" clId="{0F21D4DA-9996-4A7A-853F-A0B2FB113E4D}" dt="2024-07-30T14:07:07.486" v="785" actId="255"/>
          <ac:spMkLst>
            <pc:docMk/>
            <pc:sldMk cId="3338632059" sldId="420"/>
            <ac:spMk id="30" creationId="{00000000-0000-0000-0000-000000000000}"/>
          </ac:spMkLst>
        </pc:spChg>
        <pc:cxnChg chg="mod">
          <ac:chgData name="help desk" userId="076106f8-e622-4bba-bf8d-41b4b1aaf204" providerId="ADAL" clId="{0F21D4DA-9996-4A7A-853F-A0B2FB113E4D}" dt="2024-07-30T14:06:39.925" v="784" actId="14100"/>
          <ac:cxnSpMkLst>
            <pc:docMk/>
            <pc:sldMk cId="3338632059" sldId="420"/>
            <ac:cxnSpMk id="21" creationId="{00000000-0000-0000-0000-000000000000}"/>
          </ac:cxnSpMkLst>
        </pc:cxnChg>
        <pc:cxnChg chg="mod ord">
          <ac:chgData name="help desk" userId="076106f8-e622-4bba-bf8d-41b4b1aaf204" providerId="ADAL" clId="{0F21D4DA-9996-4A7A-853F-A0B2FB113E4D}" dt="2024-07-30T14:03:43.820" v="615" actId="166"/>
          <ac:cxnSpMkLst>
            <pc:docMk/>
            <pc:sldMk cId="3338632059" sldId="420"/>
            <ac:cxnSpMk id="26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4:07:07.486" v="785" actId="255"/>
          <ac:cxnSpMkLst>
            <pc:docMk/>
            <pc:sldMk cId="3338632059" sldId="420"/>
            <ac:cxnSpMk id="32" creationId="{00000000-0000-0000-0000-000000000000}"/>
          </ac:cxnSpMkLst>
        </pc:cxnChg>
      </pc:sldChg>
      <pc:sldChg chg="addSp delSp modSp mod">
        <pc:chgData name="help desk" userId="076106f8-e622-4bba-bf8d-41b4b1aaf204" providerId="ADAL" clId="{0F21D4DA-9996-4A7A-853F-A0B2FB113E4D}" dt="2024-07-30T14:10:23.382" v="806" actId="14100"/>
        <pc:sldMkLst>
          <pc:docMk/>
          <pc:sldMk cId="818747830" sldId="421"/>
        </pc:sldMkLst>
        <pc:spChg chg="add mod">
          <ac:chgData name="help desk" userId="076106f8-e622-4bba-bf8d-41b4b1aaf204" providerId="ADAL" clId="{0F21D4DA-9996-4A7A-853F-A0B2FB113E4D}" dt="2024-07-30T14:10:12.702" v="805" actId="14100"/>
          <ac:spMkLst>
            <pc:docMk/>
            <pc:sldMk cId="818747830" sldId="421"/>
            <ac:spMk id="4" creationId="{7BA28E03-5244-4E25-91EF-EC98378E3FDA}"/>
          </ac:spMkLst>
        </pc:spChg>
        <pc:spChg chg="del">
          <ac:chgData name="help desk" userId="076106f8-e622-4bba-bf8d-41b4b1aaf204" providerId="ADAL" clId="{0F21D4DA-9996-4A7A-853F-A0B2FB113E4D}" dt="2024-07-30T14:09:37.381" v="790" actId="478"/>
          <ac:spMkLst>
            <pc:docMk/>
            <pc:sldMk cId="818747830" sldId="421"/>
            <ac:spMk id="6" creationId="{03D9C745-F5DF-49F1-9604-7F20323B8D3C}"/>
          </ac:spMkLst>
        </pc:spChg>
        <pc:picChg chg="mod">
          <ac:chgData name="help desk" userId="076106f8-e622-4bba-bf8d-41b4b1aaf204" providerId="ADAL" clId="{0F21D4DA-9996-4A7A-853F-A0B2FB113E4D}" dt="2024-07-30T14:10:23.382" v="806" actId="14100"/>
          <ac:picMkLst>
            <pc:docMk/>
            <pc:sldMk cId="818747830" sldId="421"/>
            <ac:picMk id="5" creationId="{00000000-0000-0000-0000-000000000000}"/>
          </ac:picMkLst>
        </pc:picChg>
      </pc:sldChg>
      <pc:sldChg chg="modAnim">
        <pc:chgData name="help desk" userId="076106f8-e622-4bba-bf8d-41b4b1aaf204" providerId="ADAL" clId="{0F21D4DA-9996-4A7A-853F-A0B2FB113E4D}" dt="2024-07-30T14:29:29.380" v="1187"/>
        <pc:sldMkLst>
          <pc:docMk/>
          <pc:sldMk cId="4104070881" sldId="422"/>
        </pc:sldMkLst>
      </pc:sldChg>
      <pc:sldChg chg="modAnim">
        <pc:chgData name="help desk" userId="076106f8-e622-4bba-bf8d-41b4b1aaf204" providerId="ADAL" clId="{0F21D4DA-9996-4A7A-853F-A0B2FB113E4D}" dt="2024-07-30T14:29:42.114" v="1189"/>
        <pc:sldMkLst>
          <pc:docMk/>
          <pc:sldMk cId="2348481790" sldId="423"/>
        </pc:sldMkLst>
      </pc:sldChg>
      <pc:sldChg chg="modAnim">
        <pc:chgData name="help desk" userId="076106f8-e622-4bba-bf8d-41b4b1aaf204" providerId="ADAL" clId="{0F21D4DA-9996-4A7A-853F-A0B2FB113E4D}" dt="2024-07-30T14:29:52.062" v="1192"/>
        <pc:sldMkLst>
          <pc:docMk/>
          <pc:sldMk cId="857638848" sldId="424"/>
        </pc:sldMkLst>
      </pc:sldChg>
      <pc:sldChg chg="modAnim">
        <pc:chgData name="help desk" userId="076106f8-e622-4bba-bf8d-41b4b1aaf204" providerId="ADAL" clId="{0F21D4DA-9996-4A7A-853F-A0B2FB113E4D}" dt="2024-07-30T14:29:46.902" v="1191"/>
        <pc:sldMkLst>
          <pc:docMk/>
          <pc:sldMk cId="1605178102" sldId="425"/>
        </pc:sldMkLst>
      </pc:sldChg>
      <pc:sldChg chg="modAnim">
        <pc:chgData name="help desk" userId="076106f8-e622-4bba-bf8d-41b4b1aaf204" providerId="ADAL" clId="{0F21D4DA-9996-4A7A-853F-A0B2FB113E4D}" dt="2024-07-30T14:30:03.372" v="1195"/>
        <pc:sldMkLst>
          <pc:docMk/>
          <pc:sldMk cId="495826664" sldId="426"/>
        </pc:sldMkLst>
      </pc:sldChg>
      <pc:sldChg chg="modAnim">
        <pc:chgData name="help desk" userId="076106f8-e622-4bba-bf8d-41b4b1aaf204" providerId="ADAL" clId="{0F21D4DA-9996-4A7A-853F-A0B2FB113E4D}" dt="2024-07-30T14:29:57.652" v="1193"/>
        <pc:sldMkLst>
          <pc:docMk/>
          <pc:sldMk cId="3381315261" sldId="427"/>
        </pc:sldMkLst>
      </pc:sldChg>
      <pc:sldChg chg="modAnim">
        <pc:chgData name="help desk" userId="076106f8-e622-4bba-bf8d-41b4b1aaf204" providerId="ADAL" clId="{0F21D4DA-9996-4A7A-853F-A0B2FB113E4D}" dt="2024-07-30T14:30:09.263" v="1196"/>
        <pc:sldMkLst>
          <pc:docMk/>
          <pc:sldMk cId="1473210541" sldId="428"/>
        </pc:sldMkLst>
      </pc:sldChg>
      <pc:sldChg chg="modAnim">
        <pc:chgData name="help desk" userId="076106f8-e622-4bba-bf8d-41b4b1aaf204" providerId="ADAL" clId="{0F21D4DA-9996-4A7A-853F-A0B2FB113E4D}" dt="2024-07-30T14:30:15.148" v="1197"/>
        <pc:sldMkLst>
          <pc:docMk/>
          <pc:sldMk cId="1953316740" sldId="429"/>
        </pc:sldMkLst>
      </pc:sldChg>
      <pc:sldChg chg="addSp delSp modSp mod modAnim">
        <pc:chgData name="help desk" userId="076106f8-e622-4bba-bf8d-41b4b1aaf204" providerId="ADAL" clId="{0F21D4DA-9996-4A7A-853F-A0B2FB113E4D}" dt="2024-07-30T15:39:51.810" v="1988" actId="207"/>
        <pc:sldMkLst>
          <pc:docMk/>
          <pc:sldMk cId="1419019384" sldId="430"/>
        </pc:sldMkLst>
        <pc:spChg chg="del mod">
          <ac:chgData name="help desk" userId="076106f8-e622-4bba-bf8d-41b4b1aaf204" providerId="ADAL" clId="{0F21D4DA-9996-4A7A-853F-A0B2FB113E4D}" dt="2024-07-30T15:29:13.484" v="1796" actId="478"/>
          <ac:spMkLst>
            <pc:docMk/>
            <pc:sldMk cId="1419019384" sldId="430"/>
            <ac:spMk id="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4:46.037" v="1753" actId="478"/>
          <ac:spMkLst>
            <pc:docMk/>
            <pc:sldMk cId="1419019384" sldId="430"/>
            <ac:spMk id="13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4:38.847" v="1750" actId="478"/>
          <ac:spMkLst>
            <pc:docMk/>
            <pc:sldMk cId="1419019384" sldId="430"/>
            <ac:spMk id="14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4:48.999" v="1754" actId="478"/>
          <ac:spMkLst>
            <pc:docMk/>
            <pc:sldMk cId="1419019384" sldId="430"/>
            <ac:spMk id="15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4:41.677" v="1751" actId="478"/>
          <ac:spMkLst>
            <pc:docMk/>
            <pc:sldMk cId="1419019384" sldId="430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39:51.810" v="1988" actId="207"/>
          <ac:spMkLst>
            <pc:docMk/>
            <pc:sldMk cId="1419019384" sldId="430"/>
            <ac:spMk id="1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5:16.248" v="1760" actId="478"/>
          <ac:spMkLst>
            <pc:docMk/>
            <pc:sldMk cId="1419019384" sldId="430"/>
            <ac:spMk id="1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5:17.039" v="1761" actId="478"/>
          <ac:spMkLst>
            <pc:docMk/>
            <pc:sldMk cId="1419019384" sldId="430"/>
            <ac:spMk id="20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6:54.451" v="1775" actId="692"/>
          <ac:spMkLst>
            <pc:docMk/>
            <pc:sldMk cId="1419019384" sldId="430"/>
            <ac:spMk id="21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5:29:13.966" v="1797"/>
          <ac:spMkLst>
            <pc:docMk/>
            <pc:sldMk cId="1419019384" sldId="430"/>
            <ac:spMk id="22" creationId="{FF86934B-153F-489B-BCA8-8D04A434CF1F}"/>
          </ac:spMkLst>
        </pc:spChg>
        <pc:spChg chg="mod">
          <ac:chgData name="help desk" userId="076106f8-e622-4bba-bf8d-41b4b1aaf204" providerId="ADAL" clId="{0F21D4DA-9996-4A7A-853F-A0B2FB113E4D}" dt="2024-07-30T15:26:54.451" v="1775" actId="692"/>
          <ac:spMkLst>
            <pc:docMk/>
            <pc:sldMk cId="1419019384" sldId="430"/>
            <ac:spMk id="24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0T15:27:14.131" v="1780" actId="692"/>
          <ac:picMkLst>
            <pc:docMk/>
            <pc:sldMk cId="1419019384" sldId="430"/>
            <ac:picMk id="5" creationId="{00000000-0000-0000-0000-000000000000}"/>
          </ac:picMkLst>
        </pc:picChg>
        <pc:cxnChg chg="del mod">
          <ac:chgData name="help desk" userId="076106f8-e622-4bba-bf8d-41b4b1aaf204" providerId="ADAL" clId="{0F21D4DA-9996-4A7A-853F-A0B2FB113E4D}" dt="2024-07-30T15:24:44.707" v="1752" actId="478"/>
          <ac:cxnSpMkLst>
            <pc:docMk/>
            <pc:sldMk cId="1419019384" sldId="430"/>
            <ac:cxnSpMk id="7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5:24:50.327" v="1755" actId="478"/>
          <ac:cxnSpMkLst>
            <pc:docMk/>
            <pc:sldMk cId="1419019384" sldId="430"/>
            <ac:cxnSpMk id="12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5:26:54.451" v="1775" actId="692"/>
          <ac:cxnSpMkLst>
            <pc:docMk/>
            <pc:sldMk cId="1419019384" sldId="430"/>
            <ac:cxnSpMk id="23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1T15:52:57.277" v="3130" actId="255"/>
        <pc:sldMkLst>
          <pc:docMk/>
          <pc:sldMk cId="3809040126" sldId="431"/>
        </pc:sldMkLst>
        <pc:spChg chg="del">
          <ac:chgData name="help desk" userId="076106f8-e622-4bba-bf8d-41b4b1aaf204" providerId="ADAL" clId="{0F21D4DA-9996-4A7A-853F-A0B2FB113E4D}" dt="2024-07-29T22:15:28.478" v="462" actId="478"/>
          <ac:spMkLst>
            <pc:docMk/>
            <pc:sldMk cId="3809040126" sldId="431"/>
            <ac:spMk id="2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2:57.277" v="3130" actId="255"/>
          <ac:spMkLst>
            <pc:docMk/>
            <pc:sldMk cId="3809040126" sldId="431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0:22.553" v="3063" actId="692"/>
          <ac:spMkLst>
            <pc:docMk/>
            <pc:sldMk cId="3809040126" sldId="431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2:28.239" v="3127" actId="1076"/>
          <ac:spMkLst>
            <pc:docMk/>
            <pc:sldMk cId="3809040126" sldId="431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0:22.553" v="3063" actId="692"/>
          <ac:spMkLst>
            <pc:docMk/>
            <pc:sldMk cId="3809040126" sldId="431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1:17.605" v="3083" actId="1035"/>
          <ac:spMkLst>
            <pc:docMk/>
            <pc:sldMk cId="3809040126" sldId="431"/>
            <ac:spMk id="18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29T22:15:29.399" v="463"/>
          <ac:spMkLst>
            <pc:docMk/>
            <pc:sldMk cId="3809040126" sldId="431"/>
            <ac:spMk id="19" creationId="{64119419-B498-4279-AB31-A3DE670A94D6}"/>
          </ac:spMkLst>
        </pc:spChg>
        <pc:spChg chg="mod">
          <ac:chgData name="help desk" userId="076106f8-e622-4bba-bf8d-41b4b1aaf204" providerId="ADAL" clId="{0F21D4DA-9996-4A7A-853F-A0B2FB113E4D}" dt="2024-07-31T15:51:45.415" v="3085" actId="1035"/>
          <ac:spMkLst>
            <pc:docMk/>
            <pc:sldMk cId="3809040126" sldId="431"/>
            <ac:spMk id="2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50:58.154" v="3067" actId="207"/>
          <ac:spMkLst>
            <pc:docMk/>
            <pc:sldMk cId="3809040126" sldId="431"/>
            <ac:spMk id="25" creationId="{FDB599E9-255B-4766-821C-281D8571CFB6}"/>
          </ac:spMkLst>
        </pc:spChg>
        <pc:picChg chg="mod">
          <ac:chgData name="help desk" userId="076106f8-e622-4bba-bf8d-41b4b1aaf204" providerId="ADAL" clId="{0F21D4DA-9996-4A7A-853F-A0B2FB113E4D}" dt="2024-07-31T15:50:22.553" v="3063" actId="692"/>
          <ac:picMkLst>
            <pc:docMk/>
            <pc:sldMk cId="3809040126" sldId="431"/>
            <ac:picMk id="11" creationId="{3B6E81BA-C41B-4826-87F3-0D69D155C210}"/>
          </ac:picMkLst>
        </pc:picChg>
        <pc:picChg chg="mod">
          <ac:chgData name="help desk" userId="076106f8-e622-4bba-bf8d-41b4b1aaf204" providerId="ADAL" clId="{0F21D4DA-9996-4A7A-853F-A0B2FB113E4D}" dt="2024-07-31T15:50:22.553" v="3063" actId="692"/>
          <ac:picMkLst>
            <pc:docMk/>
            <pc:sldMk cId="3809040126" sldId="431"/>
            <ac:picMk id="27" creationId="{00000000-0000-0000-0000-000000000000}"/>
          </ac:picMkLst>
        </pc:picChg>
        <pc:picChg chg="mod">
          <ac:chgData name="help desk" userId="076106f8-e622-4bba-bf8d-41b4b1aaf204" providerId="ADAL" clId="{0F21D4DA-9996-4A7A-853F-A0B2FB113E4D}" dt="2024-07-31T15:50:36.791" v="3064" actId="2085"/>
          <ac:picMkLst>
            <pc:docMk/>
            <pc:sldMk cId="3809040126" sldId="431"/>
            <ac:picMk id="42" creationId="{197A3F44-1287-43C6-94F0-26EBCAAA7953}"/>
          </ac:picMkLst>
        </pc:picChg>
        <pc:cxnChg chg="mod">
          <ac:chgData name="help desk" userId="076106f8-e622-4bba-bf8d-41b4b1aaf204" providerId="ADAL" clId="{0F21D4DA-9996-4A7A-853F-A0B2FB113E4D}" dt="2024-07-31T15:52:57.277" v="3130" actId="255"/>
          <ac:cxnSpMkLst>
            <pc:docMk/>
            <pc:sldMk cId="3809040126" sldId="431"/>
            <ac:cxnSpMk id="7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52:35.874" v="3128" actId="14100"/>
          <ac:cxnSpMkLst>
            <pc:docMk/>
            <pc:sldMk cId="3809040126" sldId="431"/>
            <ac:cxnSpMk id="12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51:45.415" v="3085" actId="1035"/>
          <ac:cxnSpMkLst>
            <pc:docMk/>
            <pc:sldMk cId="3809040126" sldId="431"/>
            <ac:cxnSpMk id="23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50:53.064" v="3066" actId="14100"/>
          <ac:cxnSpMkLst>
            <pc:docMk/>
            <pc:sldMk cId="3809040126" sldId="431"/>
            <ac:cxnSpMk id="26" creationId="{608B2003-1190-479D-9B85-68077D42402B}"/>
          </ac:cxnSpMkLst>
        </pc:cxnChg>
        <pc:cxnChg chg="del mod">
          <ac:chgData name="help desk" userId="076106f8-e622-4bba-bf8d-41b4b1aaf204" providerId="ADAL" clId="{0F21D4DA-9996-4A7A-853F-A0B2FB113E4D}" dt="2024-07-31T15:51:55.315" v="3086" actId="478"/>
          <ac:cxnSpMkLst>
            <pc:docMk/>
            <pc:sldMk cId="3809040126" sldId="431"/>
            <ac:cxnSpMk id="28" creationId="{48535B7A-9AA2-4E13-A288-09FC485DA2F0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1T15:48:08.530" v="3054" actId="2085"/>
        <pc:sldMkLst>
          <pc:docMk/>
          <pc:sldMk cId="3668183354" sldId="432"/>
        </pc:sldMkLst>
        <pc:spChg chg="del mod">
          <ac:chgData name="help desk" userId="076106f8-e622-4bba-bf8d-41b4b1aaf204" providerId="ADAL" clId="{0F21D4DA-9996-4A7A-853F-A0B2FB113E4D}" dt="2024-07-29T22:15:19.518" v="460" actId="478"/>
          <ac:spMkLst>
            <pc:docMk/>
            <pc:sldMk cId="3668183354" sldId="432"/>
            <ac:spMk id="2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29T22:15:20.483" v="461"/>
          <ac:spMkLst>
            <pc:docMk/>
            <pc:sldMk cId="3668183354" sldId="432"/>
            <ac:spMk id="13" creationId="{56559F70-A91A-4E22-8A66-E4CE565D364A}"/>
          </ac:spMkLst>
        </pc:spChg>
        <pc:spChg chg="mod">
          <ac:chgData name="help desk" userId="076106f8-e622-4bba-bf8d-41b4b1aaf204" providerId="ADAL" clId="{0F21D4DA-9996-4A7A-853F-A0B2FB113E4D}" dt="2024-07-31T15:47:53.499" v="3053" actId="692"/>
          <ac:spMkLst>
            <pc:docMk/>
            <pc:sldMk cId="3668183354" sldId="432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7:53.499" v="3053" actId="692"/>
          <ac:spMkLst>
            <pc:docMk/>
            <pc:sldMk cId="3668183354" sldId="432"/>
            <ac:spMk id="17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7:53.499" v="3053" actId="692"/>
          <ac:spMkLst>
            <pc:docMk/>
            <pc:sldMk cId="3668183354" sldId="432"/>
            <ac:spMk id="18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1T15:47:53.499" v="3053" actId="692"/>
          <ac:spMkLst>
            <pc:docMk/>
            <pc:sldMk cId="3668183354" sldId="432"/>
            <ac:spMk id="21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1T15:48:08.530" v="3054" actId="2085"/>
          <ac:picMkLst>
            <pc:docMk/>
            <pc:sldMk cId="3668183354" sldId="432"/>
            <ac:picMk id="30" creationId="{E385645F-9C31-44F6-9180-883019673F3A}"/>
          </ac:picMkLst>
        </pc:picChg>
        <pc:cxnChg chg="mod">
          <ac:chgData name="help desk" userId="076106f8-e622-4bba-bf8d-41b4b1aaf204" providerId="ADAL" clId="{0F21D4DA-9996-4A7A-853F-A0B2FB113E4D}" dt="2024-07-31T15:47:53.499" v="3053" actId="692"/>
          <ac:cxnSpMkLst>
            <pc:docMk/>
            <pc:sldMk cId="3668183354" sldId="432"/>
            <ac:cxnSpMk id="12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1T15:47:53.499" v="3053" actId="692"/>
          <ac:cxnSpMkLst>
            <pc:docMk/>
            <pc:sldMk cId="3668183354" sldId="432"/>
            <ac:cxnSpMk id="51" creationId="{ACF13F92-83D7-4092-83E5-AA89CCE6CAB7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0T14:25:35.267" v="1154"/>
        <pc:sldMkLst>
          <pc:docMk/>
          <pc:sldMk cId="4233198346" sldId="433"/>
        </pc:sldMkLst>
        <pc:spChg chg="del">
          <ac:chgData name="help desk" userId="076106f8-e622-4bba-bf8d-41b4b1aaf204" providerId="ADAL" clId="{0F21D4DA-9996-4A7A-853F-A0B2FB113E4D}" dt="2024-07-29T22:15:48.088" v="470" actId="478"/>
          <ac:spMkLst>
            <pc:docMk/>
            <pc:sldMk cId="4233198346" sldId="433"/>
            <ac:spMk id="5" creationId="{452E5569-3E42-4F26-94EA-3E46FD8786A9}"/>
          </ac:spMkLst>
        </pc:spChg>
        <pc:spChg chg="add mod">
          <ac:chgData name="help desk" userId="076106f8-e622-4bba-bf8d-41b4b1aaf204" providerId="ADAL" clId="{0F21D4DA-9996-4A7A-853F-A0B2FB113E4D}" dt="2024-07-29T22:15:48.728" v="471"/>
          <ac:spMkLst>
            <pc:docMk/>
            <pc:sldMk cId="4233198346" sldId="433"/>
            <ac:spMk id="15" creationId="{9B2B4ED2-1A71-4F6C-B144-C7BE7B6BAB96}"/>
          </ac:spMkLst>
        </pc:spChg>
      </pc:sldChg>
      <pc:sldChg chg="addSp delSp modSp mod">
        <pc:chgData name="help desk" userId="076106f8-e622-4bba-bf8d-41b4b1aaf204" providerId="ADAL" clId="{0F21D4DA-9996-4A7A-853F-A0B2FB113E4D}" dt="2024-07-29T22:15:53.759" v="473"/>
        <pc:sldMkLst>
          <pc:docMk/>
          <pc:sldMk cId="94094298" sldId="434"/>
        </pc:sldMkLst>
        <pc:spChg chg="add mod">
          <ac:chgData name="help desk" userId="076106f8-e622-4bba-bf8d-41b4b1aaf204" providerId="ADAL" clId="{0F21D4DA-9996-4A7A-853F-A0B2FB113E4D}" dt="2024-07-29T22:15:53.759" v="473"/>
          <ac:spMkLst>
            <pc:docMk/>
            <pc:sldMk cId="94094298" sldId="434"/>
            <ac:spMk id="4" creationId="{891284A7-FFC5-4398-AC21-EDD8B3258DFB}"/>
          </ac:spMkLst>
        </pc:spChg>
        <pc:spChg chg="del">
          <ac:chgData name="help desk" userId="076106f8-e622-4bba-bf8d-41b4b1aaf204" providerId="ADAL" clId="{0F21D4DA-9996-4A7A-853F-A0B2FB113E4D}" dt="2024-07-29T22:15:53.211" v="472" actId="478"/>
          <ac:spMkLst>
            <pc:docMk/>
            <pc:sldMk cId="94094298" sldId="434"/>
            <ac:spMk id="5" creationId="{57A6D3FA-6F2A-4878-8F66-6D2D8B790F9D}"/>
          </ac:spMkLst>
        </pc:spChg>
      </pc:sldChg>
      <pc:sldChg chg="addSp delSp modSp mod">
        <pc:chgData name="help desk" userId="076106f8-e622-4bba-bf8d-41b4b1aaf204" providerId="ADAL" clId="{0F21D4DA-9996-4A7A-853F-A0B2FB113E4D}" dt="2024-07-31T15:25:15.272" v="3041" actId="692"/>
        <pc:sldMkLst>
          <pc:docMk/>
          <pc:sldMk cId="2395549809" sldId="435"/>
        </pc:sldMkLst>
        <pc:spChg chg="mod">
          <ac:chgData name="help desk" userId="076106f8-e622-4bba-bf8d-41b4b1aaf204" providerId="ADAL" clId="{0F21D4DA-9996-4A7A-853F-A0B2FB113E4D}" dt="2024-07-31T15:25:15.272" v="3041" actId="692"/>
          <ac:spMkLst>
            <pc:docMk/>
            <pc:sldMk cId="2395549809" sldId="435"/>
            <ac:spMk id="5" creationId="{38382E2B-1456-42CB-A7FF-BAE41759B146}"/>
          </ac:spMkLst>
        </pc:spChg>
        <pc:picChg chg="add mod">
          <ac:chgData name="help desk" userId="076106f8-e622-4bba-bf8d-41b4b1aaf204" providerId="ADAL" clId="{0F21D4DA-9996-4A7A-853F-A0B2FB113E4D}" dt="2024-07-31T15:24:19.179" v="3031" actId="1076"/>
          <ac:picMkLst>
            <pc:docMk/>
            <pc:sldMk cId="2395549809" sldId="435"/>
            <ac:picMk id="3" creationId="{C5ED3387-5F90-4B4E-A3DF-732653A867AE}"/>
          </ac:picMkLst>
        </pc:picChg>
        <pc:picChg chg="del">
          <ac:chgData name="help desk" userId="076106f8-e622-4bba-bf8d-41b4b1aaf204" providerId="ADAL" clId="{0F21D4DA-9996-4A7A-853F-A0B2FB113E4D}" dt="2024-07-31T15:24:14.149" v="3030" actId="478"/>
          <ac:picMkLst>
            <pc:docMk/>
            <pc:sldMk cId="2395549809" sldId="435"/>
            <ac:picMk id="7" creationId="{3DDE64A0-93CF-4853-AD24-EA635AAF78BE}"/>
          </ac:picMkLst>
        </pc:picChg>
      </pc:sldChg>
      <pc:sldChg chg="addSp delSp modSp mod modAnim">
        <pc:chgData name="help desk" userId="076106f8-e622-4bba-bf8d-41b4b1aaf204" providerId="ADAL" clId="{0F21D4DA-9996-4A7A-853F-A0B2FB113E4D}" dt="2024-07-31T15:55:03.260" v="3147" actId="14100"/>
        <pc:sldMkLst>
          <pc:docMk/>
          <pc:sldMk cId="4213213407" sldId="436"/>
        </pc:sldMkLst>
        <pc:spChg chg="del">
          <ac:chgData name="help desk" userId="076106f8-e622-4bba-bf8d-41b4b1aaf204" providerId="ADAL" clId="{0F21D4DA-9996-4A7A-853F-A0B2FB113E4D}" dt="2024-07-29T22:15:33.778" v="464" actId="478"/>
          <ac:spMkLst>
            <pc:docMk/>
            <pc:sldMk cId="4213213407" sldId="436"/>
            <ac:spMk id="7" creationId="{F6CB56FE-C723-416F-A333-31EE2AD5ADF7}"/>
          </ac:spMkLst>
        </pc:spChg>
        <pc:spChg chg="mod">
          <ac:chgData name="help desk" userId="076106f8-e622-4bba-bf8d-41b4b1aaf204" providerId="ADAL" clId="{0F21D4DA-9996-4A7A-853F-A0B2FB113E4D}" dt="2024-07-31T15:54:31.613" v="3144" actId="207"/>
          <ac:spMkLst>
            <pc:docMk/>
            <pc:sldMk cId="4213213407" sldId="436"/>
            <ac:spMk id="12" creationId="{8088218A-29C5-40DC-B005-D4A65324FE5B}"/>
          </ac:spMkLst>
        </pc:spChg>
        <pc:spChg chg="add mod">
          <ac:chgData name="help desk" userId="076106f8-e622-4bba-bf8d-41b4b1aaf204" providerId="ADAL" clId="{0F21D4DA-9996-4A7A-853F-A0B2FB113E4D}" dt="2024-07-29T22:15:34.394" v="465"/>
          <ac:spMkLst>
            <pc:docMk/>
            <pc:sldMk cId="4213213407" sldId="436"/>
            <ac:spMk id="15" creationId="{028D5622-B688-4001-A1A1-84BECEF90440}"/>
          </ac:spMkLst>
        </pc:spChg>
        <pc:spChg chg="mod">
          <ac:chgData name="help desk" userId="076106f8-e622-4bba-bf8d-41b4b1aaf204" providerId="ADAL" clId="{0F21D4DA-9996-4A7A-853F-A0B2FB113E4D}" dt="2024-07-31T15:55:03.260" v="3147" actId="14100"/>
          <ac:spMkLst>
            <pc:docMk/>
            <pc:sldMk cId="4213213407" sldId="436"/>
            <ac:spMk id="19" creationId="{D85C1622-05B7-4905-B4A7-37F6857B9D2A}"/>
          </ac:spMkLst>
        </pc:spChg>
        <pc:spChg chg="del">
          <ac:chgData name="help desk" userId="076106f8-e622-4bba-bf8d-41b4b1aaf204" providerId="ADAL" clId="{0F21D4DA-9996-4A7A-853F-A0B2FB113E4D}" dt="2024-07-31T15:54:05.369" v="3139" actId="478"/>
          <ac:spMkLst>
            <pc:docMk/>
            <pc:sldMk cId="4213213407" sldId="436"/>
            <ac:spMk id="20" creationId="{98F2C427-D5DC-4EB6-B6C8-E72E2A9C71AB}"/>
          </ac:spMkLst>
        </pc:spChg>
        <pc:picChg chg="add del mod">
          <ac:chgData name="help desk" userId="076106f8-e622-4bba-bf8d-41b4b1aaf204" providerId="ADAL" clId="{0F21D4DA-9996-4A7A-853F-A0B2FB113E4D}" dt="2024-07-31T15:53:59.999" v="3138" actId="478"/>
          <ac:picMkLst>
            <pc:docMk/>
            <pc:sldMk cId="4213213407" sldId="436"/>
            <ac:picMk id="11" creationId="{F47E1F4C-4165-495A-B69E-AD8236613B2D}"/>
          </ac:picMkLst>
        </pc:picChg>
        <pc:cxnChg chg="mod">
          <ac:chgData name="help desk" userId="076106f8-e622-4bba-bf8d-41b4b1aaf204" providerId="ADAL" clId="{0F21D4DA-9996-4A7A-853F-A0B2FB113E4D}" dt="2024-07-31T15:54:29.013" v="3143" actId="692"/>
          <ac:cxnSpMkLst>
            <pc:docMk/>
            <pc:sldMk cId="4213213407" sldId="436"/>
            <ac:cxnSpMk id="13" creationId="{A9EAF3FE-A73A-4411-A173-2E3D6494796A}"/>
          </ac:cxnSpMkLst>
        </pc:cxnChg>
        <pc:cxnChg chg="del">
          <ac:chgData name="help desk" userId="076106f8-e622-4bba-bf8d-41b4b1aaf204" providerId="ADAL" clId="{0F21D4DA-9996-4A7A-853F-A0B2FB113E4D}" dt="2024-07-31T15:54:11.130" v="3140" actId="478"/>
          <ac:cxnSpMkLst>
            <pc:docMk/>
            <pc:sldMk cId="4213213407" sldId="436"/>
            <ac:cxnSpMk id="14" creationId="{7FC6F41D-1B18-4F8A-AFA5-9B201C2DB38A}"/>
          </ac:cxnSpMkLst>
        </pc:cxnChg>
        <pc:cxnChg chg="mod">
          <ac:chgData name="help desk" userId="076106f8-e622-4bba-bf8d-41b4b1aaf204" providerId="ADAL" clId="{0F21D4DA-9996-4A7A-853F-A0B2FB113E4D}" dt="2024-07-31T15:55:03.260" v="3147" actId="14100"/>
          <ac:cxnSpMkLst>
            <pc:docMk/>
            <pc:sldMk cId="4213213407" sldId="436"/>
            <ac:cxnSpMk id="21" creationId="{FFF264C7-B3E1-46B4-9785-E2D04F51C499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1T15:59:04.426" v="3217" actId="692"/>
        <pc:sldMkLst>
          <pc:docMk/>
          <pc:sldMk cId="3459094907" sldId="437"/>
        </pc:sldMkLst>
        <pc:spChg chg="del">
          <ac:chgData name="help desk" userId="076106f8-e622-4bba-bf8d-41b4b1aaf204" providerId="ADAL" clId="{0F21D4DA-9996-4A7A-853F-A0B2FB113E4D}" dt="2024-07-29T22:15:38.398" v="466" actId="478"/>
          <ac:spMkLst>
            <pc:docMk/>
            <pc:sldMk cId="3459094907" sldId="437"/>
            <ac:spMk id="7" creationId="{F6CB56FE-C723-416F-A333-31EE2AD5ADF7}"/>
          </ac:spMkLst>
        </pc:spChg>
        <pc:spChg chg="mod">
          <ac:chgData name="help desk" userId="076106f8-e622-4bba-bf8d-41b4b1aaf204" providerId="ADAL" clId="{0F21D4DA-9996-4A7A-853F-A0B2FB113E4D}" dt="2024-07-31T15:55:56.242" v="3152" actId="14100"/>
          <ac:spMkLst>
            <pc:docMk/>
            <pc:sldMk cId="3459094907" sldId="437"/>
            <ac:spMk id="12" creationId="{8088218A-29C5-40DC-B005-D4A65324FE5B}"/>
          </ac:spMkLst>
        </pc:spChg>
        <pc:spChg chg="mod">
          <ac:chgData name="help desk" userId="076106f8-e622-4bba-bf8d-41b4b1aaf204" providerId="ADAL" clId="{0F21D4DA-9996-4A7A-853F-A0B2FB113E4D}" dt="2024-07-31T15:58:17.605" v="3209" actId="692"/>
          <ac:spMkLst>
            <pc:docMk/>
            <pc:sldMk cId="3459094907" sldId="437"/>
            <ac:spMk id="19" creationId="{D85C1622-05B7-4905-B4A7-37F6857B9D2A}"/>
          </ac:spMkLst>
        </pc:spChg>
        <pc:spChg chg="mod">
          <ac:chgData name="help desk" userId="076106f8-e622-4bba-bf8d-41b4b1aaf204" providerId="ADAL" clId="{0F21D4DA-9996-4A7A-853F-A0B2FB113E4D}" dt="2024-07-31T15:58:46.436" v="3216" actId="692"/>
          <ac:spMkLst>
            <pc:docMk/>
            <pc:sldMk cId="3459094907" sldId="437"/>
            <ac:spMk id="20" creationId="{98F2C427-D5DC-4EB6-B6C8-E72E2A9C71AB}"/>
          </ac:spMkLst>
        </pc:spChg>
        <pc:spChg chg="add mod">
          <ac:chgData name="help desk" userId="076106f8-e622-4bba-bf8d-41b4b1aaf204" providerId="ADAL" clId="{0F21D4DA-9996-4A7A-853F-A0B2FB113E4D}" dt="2024-07-29T22:15:39.058" v="467"/>
          <ac:spMkLst>
            <pc:docMk/>
            <pc:sldMk cId="3459094907" sldId="437"/>
            <ac:spMk id="22" creationId="{696033E6-A714-41D8-8734-5C95E745CB28}"/>
          </ac:spMkLst>
        </pc:spChg>
        <pc:spChg chg="mod">
          <ac:chgData name="help desk" userId="076106f8-e622-4bba-bf8d-41b4b1aaf204" providerId="ADAL" clId="{0F21D4DA-9996-4A7A-853F-A0B2FB113E4D}" dt="2024-07-31T15:59:04.426" v="3217" actId="692"/>
          <ac:spMkLst>
            <pc:docMk/>
            <pc:sldMk cId="3459094907" sldId="437"/>
            <ac:spMk id="29" creationId="{C3B7BDB1-4A7D-48DE-BC95-DC0A918D0388}"/>
          </ac:spMkLst>
        </pc:spChg>
        <pc:spChg chg="mod">
          <ac:chgData name="help desk" userId="076106f8-e622-4bba-bf8d-41b4b1aaf204" providerId="ADAL" clId="{0F21D4DA-9996-4A7A-853F-A0B2FB113E4D}" dt="2024-07-31T15:59:04.426" v="3217" actId="692"/>
          <ac:spMkLst>
            <pc:docMk/>
            <pc:sldMk cId="3459094907" sldId="437"/>
            <ac:spMk id="30" creationId="{BF9E49D4-BAEE-4922-B8E3-1C0709AF2FB5}"/>
          </ac:spMkLst>
        </pc:spChg>
        <pc:spChg chg="mod">
          <ac:chgData name="help desk" userId="076106f8-e622-4bba-bf8d-41b4b1aaf204" providerId="ADAL" clId="{0F21D4DA-9996-4A7A-853F-A0B2FB113E4D}" dt="2024-07-31T15:57:35.195" v="3201" actId="1076"/>
          <ac:spMkLst>
            <pc:docMk/>
            <pc:sldMk cId="3459094907" sldId="437"/>
            <ac:spMk id="34" creationId="{4D95C307-6A2C-4B51-AD0A-00940DC47C11}"/>
          </ac:spMkLst>
        </pc:spChg>
        <pc:spChg chg="mod">
          <ac:chgData name="help desk" userId="076106f8-e622-4bba-bf8d-41b4b1aaf204" providerId="ADAL" clId="{0F21D4DA-9996-4A7A-853F-A0B2FB113E4D}" dt="2024-07-31T15:57:23.794" v="3199" actId="692"/>
          <ac:spMkLst>
            <pc:docMk/>
            <pc:sldMk cId="3459094907" sldId="437"/>
            <ac:spMk id="35" creationId="{E19D7719-3F36-4FC6-9B20-6E3F5F368079}"/>
          </ac:spMkLst>
        </pc:spChg>
        <pc:spChg chg="mod">
          <ac:chgData name="help desk" userId="076106f8-e622-4bba-bf8d-41b4b1aaf204" providerId="ADAL" clId="{0F21D4DA-9996-4A7A-853F-A0B2FB113E4D}" dt="2024-07-31T15:56:37.663" v="3164" actId="1076"/>
          <ac:spMkLst>
            <pc:docMk/>
            <pc:sldMk cId="3459094907" sldId="437"/>
            <ac:spMk id="39" creationId="{AEFBE7DF-731B-4F7F-8A20-200679EFB250}"/>
          </ac:spMkLst>
        </pc:spChg>
        <pc:picChg chg="mod">
          <ac:chgData name="help desk" userId="076106f8-e622-4bba-bf8d-41b4b1aaf204" providerId="ADAL" clId="{0F21D4DA-9996-4A7A-853F-A0B2FB113E4D}" dt="2024-07-31T15:58:39.125" v="3215" actId="2085"/>
          <ac:picMkLst>
            <pc:docMk/>
            <pc:sldMk cId="3459094907" sldId="437"/>
            <ac:picMk id="25" creationId="{D3B732CC-6B04-4544-BD19-1F886B9B6A98}"/>
          </ac:picMkLst>
        </pc:picChg>
        <pc:cxnChg chg="mod">
          <ac:chgData name="help desk" userId="076106f8-e622-4bba-bf8d-41b4b1aaf204" providerId="ADAL" clId="{0F21D4DA-9996-4A7A-853F-A0B2FB113E4D}" dt="2024-07-31T15:55:56.242" v="3152" actId="14100"/>
          <ac:cxnSpMkLst>
            <pc:docMk/>
            <pc:sldMk cId="3459094907" sldId="437"/>
            <ac:cxnSpMk id="13" creationId="{A9EAF3FE-A73A-4411-A173-2E3D6494796A}"/>
          </ac:cxnSpMkLst>
        </pc:cxnChg>
        <pc:cxnChg chg="del">
          <ac:chgData name="help desk" userId="076106f8-e622-4bba-bf8d-41b4b1aaf204" providerId="ADAL" clId="{0F21D4DA-9996-4A7A-853F-A0B2FB113E4D}" dt="2024-07-31T15:55:36.981" v="3148" actId="478"/>
          <ac:cxnSpMkLst>
            <pc:docMk/>
            <pc:sldMk cId="3459094907" sldId="437"/>
            <ac:cxnSpMk id="14" creationId="{7FC6F41D-1B18-4F8A-AFA5-9B201C2DB38A}"/>
          </ac:cxnSpMkLst>
        </pc:cxnChg>
        <pc:cxnChg chg="mod">
          <ac:chgData name="help desk" userId="076106f8-e622-4bba-bf8d-41b4b1aaf204" providerId="ADAL" clId="{0F21D4DA-9996-4A7A-853F-A0B2FB113E4D}" dt="2024-07-31T15:58:23.975" v="3210" actId="692"/>
          <ac:cxnSpMkLst>
            <pc:docMk/>
            <pc:sldMk cId="3459094907" sldId="437"/>
            <ac:cxnSpMk id="21" creationId="{FFF264C7-B3E1-46B4-9785-E2D04F51C499}"/>
          </ac:cxnSpMkLst>
        </pc:cxnChg>
        <pc:cxnChg chg="mod">
          <ac:chgData name="help desk" userId="076106f8-e622-4bba-bf8d-41b4b1aaf204" providerId="ADAL" clId="{0F21D4DA-9996-4A7A-853F-A0B2FB113E4D}" dt="2024-07-31T15:59:04.426" v="3217" actId="692"/>
          <ac:cxnSpMkLst>
            <pc:docMk/>
            <pc:sldMk cId="3459094907" sldId="437"/>
            <ac:cxnSpMk id="31" creationId="{87821460-EAB8-4071-B342-C297096CB0F4}"/>
          </ac:cxnSpMkLst>
        </pc:cxnChg>
        <pc:cxnChg chg="mod">
          <ac:chgData name="help desk" userId="076106f8-e622-4bba-bf8d-41b4b1aaf204" providerId="ADAL" clId="{0F21D4DA-9996-4A7A-853F-A0B2FB113E4D}" dt="2024-07-31T15:57:35.195" v="3201" actId="1076"/>
          <ac:cxnSpMkLst>
            <pc:docMk/>
            <pc:sldMk cId="3459094907" sldId="437"/>
            <ac:cxnSpMk id="36" creationId="{8409F500-E2E6-468B-B4FD-6FFB58AB65FB}"/>
          </ac:cxnSpMkLst>
        </pc:cxnChg>
        <pc:cxnChg chg="mod">
          <ac:chgData name="help desk" userId="076106f8-e622-4bba-bf8d-41b4b1aaf204" providerId="ADAL" clId="{0F21D4DA-9996-4A7A-853F-A0B2FB113E4D}" dt="2024-07-31T15:56:53.653" v="3196" actId="1037"/>
          <ac:cxnSpMkLst>
            <pc:docMk/>
            <pc:sldMk cId="3459094907" sldId="437"/>
            <ac:cxnSpMk id="41" creationId="{EDA8AF8D-81CE-4AB0-8BD5-A040B8F74C7A}"/>
          </ac:cxnSpMkLst>
        </pc:cxnChg>
      </pc:sldChg>
      <pc:sldChg chg="addSp delSp modSp mod modAnim">
        <pc:chgData name="help desk" userId="076106f8-e622-4bba-bf8d-41b4b1aaf204" providerId="ADAL" clId="{0F21D4DA-9996-4A7A-853F-A0B2FB113E4D}" dt="2024-07-31T16:02:50.969" v="3241" actId="14100"/>
        <pc:sldMkLst>
          <pc:docMk/>
          <pc:sldMk cId="2380574829" sldId="438"/>
        </pc:sldMkLst>
        <pc:spChg chg="del">
          <ac:chgData name="help desk" userId="076106f8-e622-4bba-bf8d-41b4b1aaf204" providerId="ADAL" clId="{0F21D4DA-9996-4A7A-853F-A0B2FB113E4D}" dt="2024-07-29T22:15:43.263" v="468" actId="478"/>
          <ac:spMkLst>
            <pc:docMk/>
            <pc:sldMk cId="2380574829" sldId="438"/>
            <ac:spMk id="7" creationId="{F6CB56FE-C723-416F-A333-31EE2AD5ADF7}"/>
          </ac:spMkLst>
        </pc:spChg>
        <pc:spChg chg="mod">
          <ac:chgData name="help desk" userId="076106f8-e622-4bba-bf8d-41b4b1aaf204" providerId="ADAL" clId="{0F21D4DA-9996-4A7A-853F-A0B2FB113E4D}" dt="2024-07-31T16:00:44.699" v="3221" actId="692"/>
          <ac:spMkLst>
            <pc:docMk/>
            <pc:sldMk cId="2380574829" sldId="438"/>
            <ac:spMk id="12" creationId="{8088218A-29C5-40DC-B005-D4A65324FE5B}"/>
          </ac:spMkLst>
        </pc:spChg>
        <pc:spChg chg="add mod">
          <ac:chgData name="help desk" userId="076106f8-e622-4bba-bf8d-41b4b1aaf204" providerId="ADAL" clId="{0F21D4DA-9996-4A7A-853F-A0B2FB113E4D}" dt="2024-07-29T22:15:43.848" v="469"/>
          <ac:spMkLst>
            <pc:docMk/>
            <pc:sldMk cId="2380574829" sldId="438"/>
            <ac:spMk id="18" creationId="{DACD8B22-3263-47D6-B6C6-115453CF734F}"/>
          </ac:spMkLst>
        </pc:spChg>
        <pc:spChg chg="mod">
          <ac:chgData name="help desk" userId="076106f8-e622-4bba-bf8d-41b4b1aaf204" providerId="ADAL" clId="{0F21D4DA-9996-4A7A-853F-A0B2FB113E4D}" dt="2024-07-31T16:02:34.968" v="3239" actId="14100"/>
          <ac:spMkLst>
            <pc:docMk/>
            <pc:sldMk cId="2380574829" sldId="438"/>
            <ac:spMk id="29" creationId="{C3B7BDB1-4A7D-48DE-BC95-DC0A918D0388}"/>
          </ac:spMkLst>
        </pc:spChg>
        <pc:spChg chg="mod">
          <ac:chgData name="help desk" userId="076106f8-e622-4bba-bf8d-41b4b1aaf204" providerId="ADAL" clId="{0F21D4DA-9996-4A7A-853F-A0B2FB113E4D}" dt="2024-07-31T16:01:14.199" v="3228" actId="692"/>
          <ac:spMkLst>
            <pc:docMk/>
            <pc:sldMk cId="2380574829" sldId="438"/>
            <ac:spMk id="30" creationId="{BF9E49D4-BAEE-4922-B8E3-1C0709AF2FB5}"/>
          </ac:spMkLst>
        </pc:spChg>
        <pc:spChg chg="mod">
          <ac:chgData name="help desk" userId="076106f8-e622-4bba-bf8d-41b4b1aaf204" providerId="ADAL" clId="{0F21D4DA-9996-4A7A-853F-A0B2FB113E4D}" dt="2024-07-31T16:02:18.741" v="3237" actId="1076"/>
          <ac:spMkLst>
            <pc:docMk/>
            <pc:sldMk cId="2380574829" sldId="438"/>
            <ac:spMk id="34" creationId="{4D95C307-6A2C-4B51-AD0A-00940DC47C11}"/>
          </ac:spMkLst>
        </pc:spChg>
        <pc:spChg chg="mod">
          <ac:chgData name="help desk" userId="076106f8-e622-4bba-bf8d-41b4b1aaf204" providerId="ADAL" clId="{0F21D4DA-9996-4A7A-853F-A0B2FB113E4D}" dt="2024-07-31T16:01:14.199" v="3228" actId="692"/>
          <ac:spMkLst>
            <pc:docMk/>
            <pc:sldMk cId="2380574829" sldId="438"/>
            <ac:spMk id="35" creationId="{E19D7719-3F36-4FC6-9B20-6E3F5F368079}"/>
          </ac:spMkLst>
        </pc:spChg>
        <pc:spChg chg="mod">
          <ac:chgData name="help desk" userId="076106f8-e622-4bba-bf8d-41b4b1aaf204" providerId="ADAL" clId="{0F21D4DA-9996-4A7A-853F-A0B2FB113E4D}" dt="2024-07-31T16:02:46.382" v="3240" actId="14100"/>
          <ac:spMkLst>
            <pc:docMk/>
            <pc:sldMk cId="2380574829" sldId="438"/>
            <ac:spMk id="39" creationId="{AEFBE7DF-731B-4F7F-8A20-200679EFB250}"/>
          </ac:spMkLst>
        </pc:spChg>
        <pc:spChg chg="mod">
          <ac:chgData name="help desk" userId="076106f8-e622-4bba-bf8d-41b4b1aaf204" providerId="ADAL" clId="{0F21D4DA-9996-4A7A-853F-A0B2FB113E4D}" dt="2024-07-31T16:01:14.199" v="3228" actId="692"/>
          <ac:spMkLst>
            <pc:docMk/>
            <pc:sldMk cId="2380574829" sldId="438"/>
            <ac:spMk id="40" creationId="{18ECDB55-009E-425A-A66E-12D34103CE4F}"/>
          </ac:spMkLst>
        </pc:spChg>
        <pc:picChg chg="mod">
          <ac:chgData name="help desk" userId="076106f8-e622-4bba-bf8d-41b4b1aaf204" providerId="ADAL" clId="{0F21D4DA-9996-4A7A-853F-A0B2FB113E4D}" dt="2024-07-31T16:01:14.199" v="3228" actId="692"/>
          <ac:picMkLst>
            <pc:docMk/>
            <pc:sldMk cId="2380574829" sldId="438"/>
            <ac:picMk id="25" creationId="{D3B732CC-6B04-4544-BD19-1F886B9B6A98}"/>
          </ac:picMkLst>
        </pc:picChg>
        <pc:cxnChg chg="mod">
          <ac:chgData name="help desk" userId="076106f8-e622-4bba-bf8d-41b4b1aaf204" providerId="ADAL" clId="{0F21D4DA-9996-4A7A-853F-A0B2FB113E4D}" dt="2024-07-31T16:00:52.304" v="3222" actId="692"/>
          <ac:cxnSpMkLst>
            <pc:docMk/>
            <pc:sldMk cId="2380574829" sldId="438"/>
            <ac:cxnSpMk id="13" creationId="{A9EAF3FE-A73A-4411-A173-2E3D6494796A}"/>
          </ac:cxnSpMkLst>
        </pc:cxnChg>
        <pc:cxnChg chg="del">
          <ac:chgData name="help desk" userId="076106f8-e622-4bba-bf8d-41b4b1aaf204" providerId="ADAL" clId="{0F21D4DA-9996-4A7A-853F-A0B2FB113E4D}" dt="2024-07-31T16:00:55.809" v="3223" actId="478"/>
          <ac:cxnSpMkLst>
            <pc:docMk/>
            <pc:sldMk cId="2380574829" sldId="438"/>
            <ac:cxnSpMk id="14" creationId="{7FC6F41D-1B18-4F8A-AFA5-9B201C2DB38A}"/>
          </ac:cxnSpMkLst>
        </pc:cxnChg>
        <pc:cxnChg chg="mod">
          <ac:chgData name="help desk" userId="076106f8-e622-4bba-bf8d-41b4b1aaf204" providerId="ADAL" clId="{0F21D4DA-9996-4A7A-853F-A0B2FB113E4D}" dt="2024-07-31T16:02:34.968" v="3239" actId="14100"/>
          <ac:cxnSpMkLst>
            <pc:docMk/>
            <pc:sldMk cId="2380574829" sldId="438"/>
            <ac:cxnSpMk id="31" creationId="{87821460-EAB8-4071-B342-C297096CB0F4}"/>
          </ac:cxnSpMkLst>
        </pc:cxnChg>
        <pc:cxnChg chg="mod">
          <ac:chgData name="help desk" userId="076106f8-e622-4bba-bf8d-41b4b1aaf204" providerId="ADAL" clId="{0F21D4DA-9996-4A7A-853F-A0B2FB113E4D}" dt="2024-07-31T16:02:18.741" v="3237" actId="1076"/>
          <ac:cxnSpMkLst>
            <pc:docMk/>
            <pc:sldMk cId="2380574829" sldId="438"/>
            <ac:cxnSpMk id="36" creationId="{8409F500-E2E6-468B-B4FD-6FFB58AB65FB}"/>
          </ac:cxnSpMkLst>
        </pc:cxnChg>
        <pc:cxnChg chg="mod">
          <ac:chgData name="help desk" userId="076106f8-e622-4bba-bf8d-41b4b1aaf204" providerId="ADAL" clId="{0F21D4DA-9996-4A7A-853F-A0B2FB113E4D}" dt="2024-07-31T16:02:50.969" v="3241" actId="14100"/>
          <ac:cxnSpMkLst>
            <pc:docMk/>
            <pc:sldMk cId="2380574829" sldId="438"/>
            <ac:cxnSpMk id="41" creationId="{EDA8AF8D-81CE-4AB0-8BD5-A040B8F74C7A}"/>
          </ac:cxnSpMkLst>
        </pc:cxnChg>
      </pc:sldChg>
      <pc:sldChg chg="add modAnim">
        <pc:chgData name="help desk" userId="076106f8-e622-4bba-bf8d-41b4b1aaf204" providerId="ADAL" clId="{0F21D4DA-9996-4A7A-853F-A0B2FB113E4D}" dt="2024-07-30T14:28:09.260" v="1175"/>
        <pc:sldMkLst>
          <pc:docMk/>
          <pc:sldMk cId="2298216001" sldId="439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2314503019" sldId="439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528791687" sldId="440"/>
        </pc:sldMkLst>
      </pc:sldChg>
      <pc:sldChg chg="addSp delSp modSp add mod modAnim">
        <pc:chgData name="help desk" userId="076106f8-e622-4bba-bf8d-41b4b1aaf204" providerId="ADAL" clId="{0F21D4DA-9996-4A7A-853F-A0B2FB113E4D}" dt="2024-07-30T15:12:31.478" v="1651"/>
        <pc:sldMkLst>
          <pc:docMk/>
          <pc:sldMk cId="2642701048" sldId="440"/>
        </pc:sldMkLst>
        <pc:spChg chg="del">
          <ac:chgData name="help desk" userId="076106f8-e622-4bba-bf8d-41b4b1aaf204" providerId="ADAL" clId="{0F21D4DA-9996-4A7A-853F-A0B2FB113E4D}" dt="2024-07-30T14:56:49.264" v="1352" actId="478"/>
          <ac:spMkLst>
            <pc:docMk/>
            <pc:sldMk cId="2642701048" sldId="440"/>
            <ac:spMk id="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00:31.714" v="1410" actId="478"/>
          <ac:spMkLst>
            <pc:docMk/>
            <pc:sldMk cId="2642701048" sldId="440"/>
            <ac:spMk id="1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00:31.714" v="1410" actId="478"/>
          <ac:spMkLst>
            <pc:docMk/>
            <pc:sldMk cId="2642701048" sldId="440"/>
            <ac:spMk id="21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04:13.936" v="1516" actId="14100"/>
          <ac:spMkLst>
            <pc:docMk/>
            <pc:sldMk cId="2642701048" sldId="440"/>
            <ac:spMk id="24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0T15:07:18.848" v="1605" actId="14100"/>
          <ac:spMkLst>
            <pc:docMk/>
            <pc:sldMk cId="2642701048" sldId="440"/>
            <ac:spMk id="25" creationId="{685FA835-C61B-4C59-B9AE-56A580F2CA95}"/>
          </ac:spMkLst>
        </pc:spChg>
        <pc:spChg chg="mod">
          <ac:chgData name="help desk" userId="076106f8-e622-4bba-bf8d-41b4b1aaf204" providerId="ADAL" clId="{0F21D4DA-9996-4A7A-853F-A0B2FB113E4D}" dt="2024-07-30T15:07:49.955" v="1627" actId="14100"/>
          <ac:spMkLst>
            <pc:docMk/>
            <pc:sldMk cId="2642701048" sldId="440"/>
            <ac:spMk id="27" creationId="{00000000-0000-0000-0000-000000000000}"/>
          </ac:spMkLst>
        </pc:spChg>
        <pc:picChg chg="add del">
          <ac:chgData name="help desk" userId="076106f8-e622-4bba-bf8d-41b4b1aaf204" providerId="ADAL" clId="{0F21D4DA-9996-4A7A-853F-A0B2FB113E4D}" dt="2024-07-30T15:00:01.804" v="1379" actId="478"/>
          <ac:picMkLst>
            <pc:docMk/>
            <pc:sldMk cId="2642701048" sldId="440"/>
            <ac:picMk id="9" creationId="{00000000-0000-0000-0000-000000000000}"/>
          </ac:picMkLst>
        </pc:picChg>
        <pc:picChg chg="add del">
          <ac:chgData name="help desk" userId="076106f8-e622-4bba-bf8d-41b4b1aaf204" providerId="ADAL" clId="{0F21D4DA-9996-4A7A-853F-A0B2FB113E4D}" dt="2024-07-30T14:59:59.061" v="1378" actId="478"/>
          <ac:picMkLst>
            <pc:docMk/>
            <pc:sldMk cId="2642701048" sldId="440"/>
            <ac:picMk id="15" creationId="{00000000-0000-0000-0000-000000000000}"/>
          </ac:picMkLst>
        </pc:picChg>
        <pc:picChg chg="add mod ord">
          <ac:chgData name="help desk" userId="076106f8-e622-4bba-bf8d-41b4b1aaf204" providerId="ADAL" clId="{0F21D4DA-9996-4A7A-853F-A0B2FB113E4D}" dt="2024-07-30T15:00:20.353" v="1409" actId="167"/>
          <ac:picMkLst>
            <pc:docMk/>
            <pc:sldMk cId="2642701048" sldId="440"/>
            <ac:picMk id="20" creationId="{1AA68B62-20D5-4437-9739-2966FCBFF3DB}"/>
          </ac:picMkLst>
        </pc:picChg>
        <pc:picChg chg="add del mod">
          <ac:chgData name="help desk" userId="076106f8-e622-4bba-bf8d-41b4b1aaf204" providerId="ADAL" clId="{0F21D4DA-9996-4A7A-853F-A0B2FB113E4D}" dt="2024-07-30T15:00:04.495" v="1380" actId="21"/>
          <ac:picMkLst>
            <pc:docMk/>
            <pc:sldMk cId="2642701048" sldId="440"/>
            <ac:picMk id="22" creationId="{00000000-0000-0000-0000-000000000000}"/>
          </ac:picMkLst>
        </pc:picChg>
        <pc:picChg chg="del">
          <ac:chgData name="help desk" userId="076106f8-e622-4bba-bf8d-41b4b1aaf204" providerId="ADAL" clId="{0F21D4DA-9996-4A7A-853F-A0B2FB113E4D}" dt="2024-07-30T14:59:25.309" v="1370" actId="478"/>
          <ac:picMkLst>
            <pc:docMk/>
            <pc:sldMk cId="2642701048" sldId="440"/>
            <ac:picMk id="50" creationId="{00000000-0000-0000-0000-000000000000}"/>
          </ac:picMkLst>
        </pc:picChg>
        <pc:cxnChg chg="del mod">
          <ac:chgData name="help desk" userId="076106f8-e622-4bba-bf8d-41b4b1aaf204" providerId="ADAL" clId="{0F21D4DA-9996-4A7A-853F-A0B2FB113E4D}" dt="2024-07-30T14:53:53.442" v="1333" actId="478"/>
          <ac:cxnSpMkLst>
            <pc:docMk/>
            <pc:sldMk cId="2642701048" sldId="440"/>
            <ac:cxnSpMk id="11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5:00:34.252" v="1411" actId="478"/>
          <ac:cxnSpMkLst>
            <pc:docMk/>
            <pc:sldMk cId="2642701048" sldId="440"/>
            <ac:cxnSpMk id="14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5:00:35.564" v="1412" actId="478"/>
          <ac:cxnSpMkLst>
            <pc:docMk/>
            <pc:sldMk cId="2642701048" sldId="440"/>
            <ac:cxnSpMk id="23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5:04:21.501" v="1517" actId="14100"/>
          <ac:cxnSpMkLst>
            <pc:docMk/>
            <pc:sldMk cId="2642701048" sldId="440"/>
            <ac:cxnSpMk id="28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5:05:54.108" v="1557" actId="478"/>
          <ac:cxnSpMkLst>
            <pc:docMk/>
            <pc:sldMk cId="2642701048" sldId="440"/>
            <ac:cxnSpMk id="29" creationId="{00000000-0000-0000-0000-000000000000}"/>
          </ac:cxnSpMkLst>
        </pc:cxnChg>
        <pc:cxnChg chg="add mod">
          <ac:chgData name="help desk" userId="076106f8-e622-4bba-bf8d-41b4b1aaf204" providerId="ADAL" clId="{0F21D4DA-9996-4A7A-853F-A0B2FB113E4D}" dt="2024-07-30T15:05:50.977" v="1556" actId="14100"/>
          <ac:cxnSpMkLst>
            <pc:docMk/>
            <pc:sldMk cId="2642701048" sldId="440"/>
            <ac:cxnSpMk id="30" creationId="{DA5253FC-C8AF-403A-992B-FD4A7CA905B0}"/>
          </ac:cxnSpMkLst>
        </pc:cxnChg>
        <pc:cxnChg chg="del">
          <ac:chgData name="help desk" userId="076106f8-e622-4bba-bf8d-41b4b1aaf204" providerId="ADAL" clId="{0F21D4DA-9996-4A7A-853F-A0B2FB113E4D}" dt="2024-07-30T15:03:23.023" v="1446" actId="478"/>
          <ac:cxnSpMkLst>
            <pc:docMk/>
            <pc:sldMk cId="2642701048" sldId="440"/>
            <ac:cxnSpMk id="31" creationId="{00000000-0000-0000-0000-000000000000}"/>
          </ac:cxnSpMkLst>
        </pc:cxnChg>
        <pc:cxnChg chg="add mod">
          <ac:chgData name="help desk" userId="076106f8-e622-4bba-bf8d-41b4b1aaf204" providerId="ADAL" clId="{0F21D4DA-9996-4A7A-853F-A0B2FB113E4D}" dt="2024-07-30T15:08:17.036" v="1630" actId="14100"/>
          <ac:cxnSpMkLst>
            <pc:docMk/>
            <pc:sldMk cId="2642701048" sldId="440"/>
            <ac:cxnSpMk id="32" creationId="{3006EF7B-8AAD-497D-B439-BC40282ED9E4}"/>
          </ac:cxnSpMkLst>
        </pc:cxnChg>
        <pc:cxnChg chg="del">
          <ac:chgData name="help desk" userId="076106f8-e622-4bba-bf8d-41b4b1aaf204" providerId="ADAL" clId="{0F21D4DA-9996-4A7A-853F-A0B2FB113E4D}" dt="2024-07-30T15:01:54.347" v="1424" actId="478"/>
          <ac:cxnSpMkLst>
            <pc:docMk/>
            <pc:sldMk cId="2642701048" sldId="440"/>
            <ac:cxnSpMk id="34" creationId="{00000000-0000-0000-0000-000000000000}"/>
          </ac:cxnSpMkLst>
        </pc:cxnChg>
        <pc:cxnChg chg="del">
          <ac:chgData name="help desk" userId="076106f8-e622-4bba-bf8d-41b4b1aaf204" providerId="ADAL" clId="{0F21D4DA-9996-4A7A-853F-A0B2FB113E4D}" dt="2024-07-30T15:03:24.708" v="1447" actId="478"/>
          <ac:cxnSpMkLst>
            <pc:docMk/>
            <pc:sldMk cId="2642701048" sldId="440"/>
            <ac:cxnSpMk id="35" creationId="{00000000-0000-0000-0000-000000000000}"/>
          </ac:cxnSpMkLst>
        </pc:cxnChg>
      </pc:sldChg>
      <pc:sldChg chg="add del">
        <pc:chgData name="help desk" userId="076106f8-e622-4bba-bf8d-41b4b1aaf204" providerId="ADAL" clId="{0F21D4DA-9996-4A7A-853F-A0B2FB113E4D}" dt="2024-07-30T15:11:42.780" v="1650" actId="47"/>
        <pc:sldMkLst>
          <pc:docMk/>
          <pc:sldMk cId="1238634670" sldId="441"/>
        </pc:sldMkLst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3318881279" sldId="441"/>
        </pc:sldMkLst>
      </pc:sldChg>
      <pc:sldChg chg="addSp delSp modSp add mod ord modAnim">
        <pc:chgData name="help desk" userId="076106f8-e622-4bba-bf8d-41b4b1aaf204" providerId="ADAL" clId="{0F21D4DA-9996-4A7A-853F-A0B2FB113E4D}" dt="2024-07-30T14:58:49.184" v="1368"/>
        <pc:sldMkLst>
          <pc:docMk/>
          <pc:sldMk cId="3333336183" sldId="442"/>
        </pc:sldMkLst>
        <pc:spChg chg="mod">
          <ac:chgData name="help desk" userId="076106f8-e622-4bba-bf8d-41b4b1aaf204" providerId="ADAL" clId="{0F21D4DA-9996-4A7A-853F-A0B2FB113E4D}" dt="2024-07-30T14:45:15.468" v="1283" actId="1076"/>
          <ac:spMkLst>
            <pc:docMk/>
            <pc:sldMk cId="3333336183" sldId="442"/>
            <ac:spMk id="12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45:10.536" v="1282" actId="478"/>
          <ac:spMkLst>
            <pc:docMk/>
            <pc:sldMk cId="3333336183" sldId="442"/>
            <ac:spMk id="2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45:10.536" v="1282" actId="478"/>
          <ac:spMkLst>
            <pc:docMk/>
            <pc:sldMk cId="3333336183" sldId="442"/>
            <ac:spMk id="24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4:45:10.536" v="1282" actId="478"/>
          <ac:spMkLst>
            <pc:docMk/>
            <pc:sldMk cId="3333336183" sldId="442"/>
            <ac:spMk id="27" creationId="{00000000-0000-0000-0000-000000000000}"/>
          </ac:spMkLst>
        </pc:spChg>
        <pc:picChg chg="add del">
          <ac:chgData name="help desk" userId="076106f8-e622-4bba-bf8d-41b4b1aaf204" providerId="ADAL" clId="{0F21D4DA-9996-4A7A-853F-A0B2FB113E4D}" dt="2024-07-30T14:44:54.176" v="1281" actId="478"/>
          <ac:picMkLst>
            <pc:docMk/>
            <pc:sldMk cId="3333336183" sldId="442"/>
            <ac:picMk id="9" creationId="{00000000-0000-0000-0000-000000000000}"/>
          </ac:picMkLst>
        </pc:picChg>
        <pc:picChg chg="del">
          <ac:chgData name="help desk" userId="076106f8-e622-4bba-bf8d-41b4b1aaf204" providerId="ADAL" clId="{0F21D4DA-9996-4A7A-853F-A0B2FB113E4D}" dt="2024-07-30T14:44:51.605" v="1279" actId="478"/>
          <ac:picMkLst>
            <pc:docMk/>
            <pc:sldMk cId="3333336183" sldId="442"/>
            <ac:picMk id="15" creationId="{00000000-0000-0000-0000-000000000000}"/>
          </ac:picMkLst>
        </pc:picChg>
        <pc:picChg chg="del">
          <ac:chgData name="help desk" userId="076106f8-e622-4bba-bf8d-41b4b1aaf204" providerId="ADAL" clId="{0F21D4DA-9996-4A7A-853F-A0B2FB113E4D}" dt="2024-07-30T14:44:50.665" v="1278" actId="478"/>
          <ac:picMkLst>
            <pc:docMk/>
            <pc:sldMk cId="3333336183" sldId="442"/>
            <ac:picMk id="22" creationId="{00000000-0000-0000-0000-000000000000}"/>
          </ac:picMkLst>
        </pc:picChg>
        <pc:picChg chg="add del mod">
          <ac:chgData name="help desk" userId="076106f8-e622-4bba-bf8d-41b4b1aaf204" providerId="ADAL" clId="{0F21D4DA-9996-4A7A-853F-A0B2FB113E4D}" dt="2024-07-30T14:52:26.894" v="1323" actId="21"/>
          <ac:picMkLst>
            <pc:docMk/>
            <pc:sldMk cId="3333336183" sldId="442"/>
            <ac:picMk id="25" creationId="{264860C1-DB72-4422-A007-C06BF0424ADC}"/>
          </ac:picMkLst>
        </pc:picChg>
        <pc:picChg chg="del">
          <ac:chgData name="help desk" userId="076106f8-e622-4bba-bf8d-41b4b1aaf204" providerId="ADAL" clId="{0F21D4DA-9996-4A7A-853F-A0B2FB113E4D}" dt="2024-07-30T14:44:49.440" v="1277" actId="478"/>
          <ac:picMkLst>
            <pc:docMk/>
            <pc:sldMk cId="3333336183" sldId="442"/>
            <ac:picMk id="50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30T14:45:36.422" v="1285" actId="692"/>
          <ac:cxnSpMkLst>
            <pc:docMk/>
            <pc:sldMk cId="3333336183" sldId="442"/>
            <ac:cxnSpMk id="11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4:50:50.624" v="1288" actId="14100"/>
          <ac:cxnSpMkLst>
            <pc:docMk/>
            <pc:sldMk cId="3333336183" sldId="442"/>
            <ac:cxnSpMk id="14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23" creationId="{00000000-0000-0000-0000-000000000000}"/>
          </ac:cxnSpMkLst>
        </pc:cxnChg>
        <pc:cxnChg chg="del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28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29" creationId="{00000000-0000-0000-0000-000000000000}"/>
          </ac:cxnSpMkLst>
        </pc:cxnChg>
        <pc:cxnChg chg="del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31" creationId="{00000000-0000-0000-0000-000000000000}"/>
          </ac:cxnSpMkLst>
        </pc:cxnChg>
        <pc:cxnChg chg="del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34" creationId="{00000000-0000-0000-0000-000000000000}"/>
          </ac:cxnSpMkLst>
        </pc:cxnChg>
        <pc:cxnChg chg="del">
          <ac:chgData name="help desk" userId="076106f8-e622-4bba-bf8d-41b4b1aaf204" providerId="ADAL" clId="{0F21D4DA-9996-4A7A-853F-A0B2FB113E4D}" dt="2024-07-30T14:45:10.536" v="1282" actId="478"/>
          <ac:cxnSpMkLst>
            <pc:docMk/>
            <pc:sldMk cId="3333336183" sldId="442"/>
            <ac:cxnSpMk id="35" creationId="{00000000-0000-0000-0000-000000000000}"/>
          </ac:cxnSpMkLst>
        </pc:cxnChg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3816924526" sldId="442"/>
        </pc:sldMkLst>
      </pc:sldChg>
      <pc:sldChg chg="delSp modSp add mod ord">
        <pc:chgData name="help desk" userId="076106f8-e622-4bba-bf8d-41b4b1aaf204" providerId="ADAL" clId="{0F21D4DA-9996-4A7A-853F-A0B2FB113E4D}" dt="2024-07-30T15:26:11.559" v="1772" actId="692"/>
        <pc:sldMkLst>
          <pc:docMk/>
          <pc:sldMk cId="601434725" sldId="443"/>
        </pc:sldMkLst>
        <pc:spChg chg="mod">
          <ac:chgData name="help desk" userId="076106f8-e622-4bba-bf8d-41b4b1aaf204" providerId="ADAL" clId="{0F21D4DA-9996-4A7A-853F-A0B2FB113E4D}" dt="2024-07-30T15:26:11.559" v="1772" actId="692"/>
          <ac:spMkLst>
            <pc:docMk/>
            <pc:sldMk cId="601434725" sldId="443"/>
            <ac:spMk id="13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6:11.559" v="1772" actId="692"/>
          <ac:spMkLst>
            <pc:docMk/>
            <pc:sldMk cId="601434725" sldId="443"/>
            <ac:spMk id="14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6:11.559" v="1772" actId="692"/>
          <ac:spMkLst>
            <pc:docMk/>
            <pc:sldMk cId="601434725" sldId="443"/>
            <ac:spMk id="15" creationId="{00000000-0000-0000-0000-000000000000}"/>
          </ac:spMkLst>
        </pc:spChg>
        <pc:spChg chg="mod">
          <ac:chgData name="help desk" userId="076106f8-e622-4bba-bf8d-41b4b1aaf204" providerId="ADAL" clId="{0F21D4DA-9996-4A7A-853F-A0B2FB113E4D}" dt="2024-07-30T15:26:11.559" v="1772" actId="692"/>
          <ac:spMkLst>
            <pc:docMk/>
            <pc:sldMk cId="601434725" sldId="443"/>
            <ac:spMk id="17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2:03.447" v="1720" actId="478"/>
          <ac:spMkLst>
            <pc:docMk/>
            <pc:sldMk cId="601434725" sldId="443"/>
            <ac:spMk id="1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2:03.447" v="1720" actId="478"/>
          <ac:spMkLst>
            <pc:docMk/>
            <pc:sldMk cId="601434725" sldId="443"/>
            <ac:spMk id="1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2:03.447" v="1720" actId="478"/>
          <ac:spMkLst>
            <pc:docMk/>
            <pc:sldMk cId="601434725" sldId="443"/>
            <ac:spMk id="20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1:59.873" v="1719" actId="478"/>
          <ac:spMkLst>
            <pc:docMk/>
            <pc:sldMk cId="601434725" sldId="443"/>
            <ac:spMk id="2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0T15:22:03.447" v="1720" actId="478"/>
          <ac:spMkLst>
            <pc:docMk/>
            <pc:sldMk cId="601434725" sldId="443"/>
            <ac:spMk id="24" creationId="{00000000-0000-0000-0000-000000000000}"/>
          </ac:spMkLst>
        </pc:spChg>
        <pc:picChg chg="mod">
          <ac:chgData name="help desk" userId="076106f8-e622-4bba-bf8d-41b4b1aaf204" providerId="ADAL" clId="{0F21D4DA-9996-4A7A-853F-A0B2FB113E4D}" dt="2024-07-30T15:26:11.559" v="1772" actId="692"/>
          <ac:picMkLst>
            <pc:docMk/>
            <pc:sldMk cId="601434725" sldId="443"/>
            <ac:picMk id="5" creationId="{00000000-0000-0000-0000-000000000000}"/>
          </ac:picMkLst>
        </pc:picChg>
        <pc:cxnChg chg="mod">
          <ac:chgData name="help desk" userId="076106f8-e622-4bba-bf8d-41b4b1aaf204" providerId="ADAL" clId="{0F21D4DA-9996-4A7A-853F-A0B2FB113E4D}" dt="2024-07-30T15:26:11.559" v="1772" actId="692"/>
          <ac:cxnSpMkLst>
            <pc:docMk/>
            <pc:sldMk cId="601434725" sldId="443"/>
            <ac:cxnSpMk id="7" creationId="{00000000-0000-0000-0000-000000000000}"/>
          </ac:cxnSpMkLst>
        </pc:cxnChg>
        <pc:cxnChg chg="mod">
          <ac:chgData name="help desk" userId="076106f8-e622-4bba-bf8d-41b4b1aaf204" providerId="ADAL" clId="{0F21D4DA-9996-4A7A-853F-A0B2FB113E4D}" dt="2024-07-30T15:26:11.559" v="1772" actId="692"/>
          <ac:cxnSpMkLst>
            <pc:docMk/>
            <pc:sldMk cId="601434725" sldId="443"/>
            <ac:cxnSpMk id="12" creationId="{00000000-0000-0000-0000-000000000000}"/>
          </ac:cxnSpMkLst>
        </pc:cxnChg>
        <pc:cxnChg chg="del mod">
          <ac:chgData name="help desk" userId="076106f8-e622-4bba-bf8d-41b4b1aaf204" providerId="ADAL" clId="{0F21D4DA-9996-4A7A-853F-A0B2FB113E4D}" dt="2024-07-30T15:21:58.253" v="1718" actId="478"/>
          <ac:cxnSpMkLst>
            <pc:docMk/>
            <pc:sldMk cId="601434725" sldId="443"/>
            <ac:cxnSpMk id="23" creationId="{00000000-0000-0000-0000-000000000000}"/>
          </ac:cxnSpMkLst>
        </pc:cxnChg>
      </pc:sldChg>
      <pc:sldChg chg="del">
        <pc:chgData name="help desk" userId="076106f8-e622-4bba-bf8d-41b4b1aaf204" providerId="ADAL" clId="{0F21D4DA-9996-4A7A-853F-A0B2FB113E4D}" dt="2024-07-17T14:08:31.659" v="0" actId="2696"/>
        <pc:sldMkLst>
          <pc:docMk/>
          <pc:sldMk cId="1332410728" sldId="443"/>
        </pc:sldMkLst>
      </pc:sldChg>
      <pc:sldChg chg="addSp delSp modSp add mod">
        <pc:chgData name="help desk" userId="076106f8-e622-4bba-bf8d-41b4b1aaf204" providerId="ADAL" clId="{0F21D4DA-9996-4A7A-853F-A0B2FB113E4D}" dt="2024-07-31T15:15:53.996" v="3027" actId="1036"/>
        <pc:sldMkLst>
          <pc:docMk/>
          <pc:sldMk cId="1260015073" sldId="444"/>
        </pc:sldMkLst>
        <pc:spChg chg="del">
          <ac:chgData name="help desk" userId="076106f8-e622-4bba-bf8d-41b4b1aaf204" providerId="ADAL" clId="{0F21D4DA-9996-4A7A-853F-A0B2FB113E4D}" dt="2024-07-31T14:56:37.177" v="2613" actId="478"/>
          <ac:spMkLst>
            <pc:docMk/>
            <pc:sldMk cId="1260015073" sldId="444"/>
            <ac:spMk id="4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6:42.277" v="2615" actId="478"/>
          <ac:spMkLst>
            <pc:docMk/>
            <pc:sldMk cId="1260015073" sldId="444"/>
            <ac:spMk id="5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8:04.930" v="2634" actId="478"/>
          <ac:spMkLst>
            <pc:docMk/>
            <pc:sldMk cId="1260015073" sldId="444"/>
            <ac:spMk id="7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8:09.774" v="2635" actId="478"/>
          <ac:spMkLst>
            <pc:docMk/>
            <pc:sldMk cId="1260015073" sldId="444"/>
            <ac:spMk id="8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8:14.125" v="2637" actId="478"/>
          <ac:spMkLst>
            <pc:docMk/>
            <pc:sldMk cId="1260015073" sldId="444"/>
            <ac:spMk id="9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5:01:59.156" v="2670" actId="478"/>
          <ac:spMkLst>
            <pc:docMk/>
            <pc:sldMk cId="1260015073" sldId="444"/>
            <ac:spMk id="10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5:01:59.156" v="2670" actId="478"/>
          <ac:spMkLst>
            <pc:docMk/>
            <pc:sldMk cId="1260015073" sldId="444"/>
            <ac:spMk id="11" creationId="{00000000-0000-0000-0000-000000000000}"/>
          </ac:spMkLst>
        </pc:spChg>
        <pc:spChg chg="del">
          <ac:chgData name="help desk" userId="076106f8-e622-4bba-bf8d-41b4b1aaf204" providerId="ADAL" clId="{0F21D4DA-9996-4A7A-853F-A0B2FB113E4D}" dt="2024-07-31T14:56:33.267" v="2612" actId="478"/>
          <ac:spMkLst>
            <pc:docMk/>
            <pc:sldMk cId="1260015073" sldId="444"/>
            <ac:spMk id="12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1T15:11:04.349" v="2952" actId="14100"/>
          <ac:spMkLst>
            <pc:docMk/>
            <pc:sldMk cId="1260015073" sldId="444"/>
            <ac:spMk id="19" creationId="{21B67754-928E-448D-BDB0-FA74589FB6A3}"/>
          </ac:spMkLst>
        </pc:spChg>
        <pc:spChg chg="del">
          <ac:chgData name="help desk" userId="076106f8-e622-4bba-bf8d-41b4b1aaf204" providerId="ADAL" clId="{0F21D4DA-9996-4A7A-853F-A0B2FB113E4D}" dt="2024-07-31T14:58:16.600" v="2638" actId="478"/>
          <ac:spMkLst>
            <pc:docMk/>
            <pc:sldMk cId="1260015073" sldId="444"/>
            <ac:spMk id="21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1T14:59:03.431" v="2644" actId="1076"/>
          <ac:spMkLst>
            <pc:docMk/>
            <pc:sldMk cId="1260015073" sldId="444"/>
            <ac:spMk id="24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1T15:01:31.547" v="2667" actId="478"/>
          <ac:spMkLst>
            <pc:docMk/>
            <pc:sldMk cId="1260015073" sldId="444"/>
            <ac:spMk id="25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1T14:59:47.842" v="2655" actId="14100"/>
          <ac:spMkLst>
            <pc:docMk/>
            <pc:sldMk cId="1260015073" sldId="444"/>
            <ac:spMk id="26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1T15:01:41.877" v="2668" actId="478"/>
          <ac:spMkLst>
            <pc:docMk/>
            <pc:sldMk cId="1260015073" sldId="444"/>
            <ac:spMk id="27" creationId="{00000000-0000-0000-0000-000000000000}"/>
          </ac:spMkLst>
        </pc:spChg>
        <pc:spChg chg="add del mod">
          <ac:chgData name="help desk" userId="076106f8-e622-4bba-bf8d-41b4b1aaf204" providerId="ADAL" clId="{0F21D4DA-9996-4A7A-853F-A0B2FB113E4D}" dt="2024-07-31T15:01:48.725" v="2669" actId="478"/>
          <ac:spMkLst>
            <pc:docMk/>
            <pc:sldMk cId="1260015073" sldId="444"/>
            <ac:spMk id="28" creationId="{00000000-0000-0000-0000-000000000000}"/>
          </ac:spMkLst>
        </pc:spChg>
        <pc:spChg chg="add mod">
          <ac:chgData name="help desk" userId="076106f8-e622-4bba-bf8d-41b4b1aaf204" providerId="ADAL" clId="{0F21D4DA-9996-4A7A-853F-A0B2FB113E4D}" dt="2024-07-31T15:06:22.014" v="2711" actId="692"/>
          <ac:spMkLst>
            <pc:docMk/>
            <pc:sldMk cId="1260015073" sldId="444"/>
            <ac:spMk id="29" creationId="{CDFD7A50-DBE2-462B-9234-B909B37F5ECA}"/>
          </ac:spMkLst>
        </pc:spChg>
        <pc:spChg chg="add mod">
          <ac:chgData name="help desk" userId="076106f8-e622-4bba-bf8d-41b4b1aaf204" providerId="ADAL" clId="{0F21D4DA-9996-4A7A-853F-A0B2FB113E4D}" dt="2024-07-31T15:11:16.035" v="2954" actId="1076"/>
          <ac:spMkLst>
            <pc:docMk/>
            <pc:sldMk cId="1260015073" sldId="444"/>
            <ac:spMk id="45" creationId="{6A6B7F37-3141-43F9-A0DF-574CFBB1730F}"/>
          </ac:spMkLst>
        </pc:spChg>
        <pc:spChg chg="add mod">
          <ac:chgData name="help desk" userId="076106f8-e622-4bba-bf8d-41b4b1aaf204" providerId="ADAL" clId="{0F21D4DA-9996-4A7A-853F-A0B2FB113E4D}" dt="2024-07-31T15:12:13.549" v="2963" actId="20577"/>
          <ac:spMkLst>
            <pc:docMk/>
            <pc:sldMk cId="1260015073" sldId="444"/>
            <ac:spMk id="47" creationId="{1257AB39-2C07-404E-BD1E-D6605B4BA23A}"/>
          </ac:spMkLst>
        </pc:spChg>
        <pc:spChg chg="add mod">
          <ac:chgData name="help desk" userId="076106f8-e622-4bba-bf8d-41b4b1aaf204" providerId="ADAL" clId="{0F21D4DA-9996-4A7A-853F-A0B2FB113E4D}" dt="2024-07-31T15:11:58.330" v="2958" actId="14100"/>
          <ac:spMkLst>
            <pc:docMk/>
            <pc:sldMk cId="1260015073" sldId="444"/>
            <ac:spMk id="51" creationId="{0B8D3C04-920A-4C48-9F84-520B285336A9}"/>
          </ac:spMkLst>
        </pc:spChg>
        <pc:spChg chg="add mod">
          <ac:chgData name="help desk" userId="076106f8-e622-4bba-bf8d-41b4b1aaf204" providerId="ADAL" clId="{0F21D4DA-9996-4A7A-853F-A0B2FB113E4D}" dt="2024-07-31T15:15:53.996" v="3027" actId="1036"/>
          <ac:spMkLst>
            <pc:docMk/>
            <pc:sldMk cId="1260015073" sldId="444"/>
            <ac:spMk id="52" creationId="{520E3F33-49F2-415C-A67A-29DFFD72D61E}"/>
          </ac:spMkLst>
        </pc:spChg>
        <pc:picChg chg="add del mod">
          <ac:chgData name="help desk" userId="076106f8-e622-4bba-bf8d-41b4b1aaf204" providerId="ADAL" clId="{0F21D4DA-9996-4A7A-853F-A0B2FB113E4D}" dt="2024-07-31T14:58:42.180" v="2642" actId="14100"/>
          <ac:picMkLst>
            <pc:docMk/>
            <pc:sldMk cId="1260015073" sldId="444"/>
            <ac:picMk id="37" creationId="{00000000-0000-0000-0000-000000000000}"/>
          </ac:picMkLst>
        </pc:picChg>
        <pc:picChg chg="mod">
          <ac:chgData name="help desk" userId="076106f8-e622-4bba-bf8d-41b4b1aaf204" providerId="ADAL" clId="{0F21D4DA-9996-4A7A-853F-A0B2FB113E4D}" dt="2024-07-31T15:05:02.866" v="2692" actId="1076"/>
          <ac:picMkLst>
            <pc:docMk/>
            <pc:sldMk cId="1260015073" sldId="444"/>
            <ac:picMk id="40" creationId="{00000000-0000-0000-0000-000000000000}"/>
          </ac:picMkLst>
        </pc:picChg>
        <pc:cxnChg chg="del mod">
          <ac:chgData name="help desk" userId="076106f8-e622-4bba-bf8d-41b4b1aaf204" providerId="ADAL" clId="{0F21D4DA-9996-4A7A-853F-A0B2FB113E4D}" dt="2024-07-31T14:56:32.607" v="2611" actId="478"/>
          <ac:cxnSpMkLst>
            <pc:docMk/>
            <pc:sldMk cId="1260015073" sldId="444"/>
            <ac:cxnSpMk id="16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4:59:18.196" v="2649" actId="478"/>
          <ac:cxnSpMkLst>
            <pc:docMk/>
            <pc:sldMk cId="1260015073" sldId="444"/>
            <ac:cxnSpMk id="18" creationId="{00000000-0000-0000-0000-000000000000}"/>
          </ac:cxnSpMkLst>
        </pc:cxnChg>
        <pc:cxnChg chg="add mod">
          <ac:chgData name="help desk" userId="076106f8-e622-4bba-bf8d-41b4b1aaf204" providerId="ADAL" clId="{0F21D4DA-9996-4A7A-853F-A0B2FB113E4D}" dt="2024-07-31T15:11:12.677" v="2953" actId="14100"/>
          <ac:cxnSpMkLst>
            <pc:docMk/>
            <pc:sldMk cId="1260015073" sldId="444"/>
            <ac:cxnSpMk id="22" creationId="{3288CAB1-9782-4C09-8BCB-9B0B5DAD70C2}"/>
          </ac:cxnSpMkLst>
        </pc:cxnChg>
        <pc:cxnChg chg="add del mod">
          <ac:chgData name="help desk" userId="076106f8-e622-4bba-bf8d-41b4b1aaf204" providerId="ADAL" clId="{0F21D4DA-9996-4A7A-853F-A0B2FB113E4D}" dt="2024-07-31T14:59:15.691" v="2647" actId="478"/>
          <ac:cxnSpMkLst>
            <pc:docMk/>
            <pc:sldMk cId="1260015073" sldId="444"/>
            <ac:cxnSpMk id="23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4:59:14.203" v="2646" actId="478"/>
          <ac:cxnSpMkLst>
            <pc:docMk/>
            <pc:sldMk cId="1260015073" sldId="444"/>
            <ac:cxnSpMk id="30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4:59:17.111" v="2648" actId="478"/>
          <ac:cxnSpMkLst>
            <pc:docMk/>
            <pc:sldMk cId="1260015073" sldId="444"/>
            <ac:cxnSpMk id="39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4:59:19.921" v="2650" actId="478"/>
          <ac:cxnSpMkLst>
            <pc:docMk/>
            <pc:sldMk cId="1260015073" sldId="444"/>
            <ac:cxnSpMk id="42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4:59:21.166" v="2651" actId="478"/>
          <ac:cxnSpMkLst>
            <pc:docMk/>
            <pc:sldMk cId="1260015073" sldId="444"/>
            <ac:cxnSpMk id="44" creationId="{00000000-0000-0000-0000-000000000000}"/>
          </ac:cxnSpMkLst>
        </pc:cxnChg>
        <pc:cxnChg chg="add del mod">
          <ac:chgData name="help desk" userId="076106f8-e622-4bba-bf8d-41b4b1aaf204" providerId="ADAL" clId="{0F21D4DA-9996-4A7A-853F-A0B2FB113E4D}" dt="2024-07-31T15:01:59.156" v="2670" actId="478"/>
          <ac:cxnSpMkLst>
            <pc:docMk/>
            <pc:sldMk cId="1260015073" sldId="444"/>
            <ac:cxnSpMk id="48" creationId="{00000000-0000-0000-0000-000000000000}"/>
          </ac:cxnSpMkLst>
        </pc:cxnChg>
        <pc:cxnChg chg="add mod">
          <ac:chgData name="help desk" userId="076106f8-e622-4bba-bf8d-41b4b1aaf204" providerId="ADAL" clId="{0F21D4DA-9996-4A7A-853F-A0B2FB113E4D}" dt="2024-07-31T15:12:03.565" v="2959" actId="14100"/>
          <ac:cxnSpMkLst>
            <pc:docMk/>
            <pc:sldMk cId="1260015073" sldId="444"/>
            <ac:cxnSpMk id="50" creationId="{54052DC3-C07D-4BE7-A1E2-2DF1F276DAA7}"/>
          </ac:cxnSpMkLst>
        </pc:cxnChg>
      </pc:sldChg>
    </pc:docChg>
  </pc:docChgLst>
  <pc:docChgLst>
    <pc:chgData name="help desk" userId="076106f8-e622-4bba-bf8d-41b4b1aaf204" providerId="ADAL" clId="{C08370AB-1271-48D9-B54F-1A2081D4E2B7}"/>
    <pc:docChg chg="custSel modSld">
      <pc:chgData name="help desk" userId="076106f8-e622-4bba-bf8d-41b4b1aaf204" providerId="ADAL" clId="{C08370AB-1271-48D9-B54F-1A2081D4E2B7}" dt="2024-09-27T17:11:03.243" v="101"/>
      <pc:docMkLst>
        <pc:docMk/>
      </pc:docMkLst>
      <pc:sldChg chg="addSp delSp modSp">
        <pc:chgData name="help desk" userId="076106f8-e622-4bba-bf8d-41b4b1aaf204" providerId="ADAL" clId="{C08370AB-1271-48D9-B54F-1A2081D4E2B7}" dt="2024-09-27T17:11:03.243" v="101"/>
        <pc:sldMkLst>
          <pc:docMk/>
          <pc:sldMk cId="3148168845" sldId="261"/>
        </pc:sldMkLst>
        <pc:spChg chg="add del mod">
          <ac:chgData name="help desk" userId="076106f8-e622-4bba-bf8d-41b4b1aaf204" providerId="ADAL" clId="{C08370AB-1271-48D9-B54F-1A2081D4E2B7}" dt="2024-09-27T17:11:03.243" v="101"/>
          <ac:spMkLst>
            <pc:docMk/>
            <pc:sldMk cId="3148168845" sldId="261"/>
            <ac:spMk id="6" creationId="{E0B4DF4E-77CC-4F1D-978E-0A2AC8E332D9}"/>
          </ac:spMkLst>
        </pc:spChg>
      </pc:sldChg>
      <pc:sldChg chg="addSp modSp">
        <pc:chgData name="help desk" userId="076106f8-e622-4bba-bf8d-41b4b1aaf204" providerId="ADAL" clId="{C08370AB-1271-48D9-B54F-1A2081D4E2B7}" dt="2024-09-27T17:09:08.305" v="17"/>
        <pc:sldMkLst>
          <pc:docMk/>
          <pc:sldMk cId="1544044953" sldId="369"/>
        </pc:sldMkLst>
        <pc:spChg chg="add mod">
          <ac:chgData name="help desk" userId="076106f8-e622-4bba-bf8d-41b4b1aaf204" providerId="ADAL" clId="{C08370AB-1271-48D9-B54F-1A2081D4E2B7}" dt="2024-09-27T17:09:08.305" v="17"/>
          <ac:spMkLst>
            <pc:docMk/>
            <pc:sldMk cId="1544044953" sldId="369"/>
            <ac:spMk id="19" creationId="{AE5520E4-EB9B-4312-A044-63D22C1900A8}"/>
          </ac:spMkLst>
        </pc:spChg>
      </pc:sldChg>
      <pc:sldChg chg="addSp modSp">
        <pc:chgData name="help desk" userId="076106f8-e622-4bba-bf8d-41b4b1aaf204" providerId="ADAL" clId="{C08370AB-1271-48D9-B54F-1A2081D4E2B7}" dt="2024-09-27T17:09:03.843" v="14"/>
        <pc:sldMkLst>
          <pc:docMk/>
          <pc:sldMk cId="2213125895" sldId="370"/>
        </pc:sldMkLst>
        <pc:spChg chg="add mod">
          <ac:chgData name="help desk" userId="076106f8-e622-4bba-bf8d-41b4b1aaf204" providerId="ADAL" clId="{C08370AB-1271-48D9-B54F-1A2081D4E2B7}" dt="2024-09-27T17:09:03.843" v="14"/>
          <ac:spMkLst>
            <pc:docMk/>
            <pc:sldMk cId="2213125895" sldId="370"/>
            <ac:spMk id="15" creationId="{E8A2F0CA-1DCB-4613-93E5-8239C83776AB}"/>
          </ac:spMkLst>
        </pc:spChg>
      </pc:sldChg>
      <pc:sldChg chg="addSp modSp">
        <pc:chgData name="help desk" userId="076106f8-e622-4bba-bf8d-41b4b1aaf204" providerId="ADAL" clId="{C08370AB-1271-48D9-B54F-1A2081D4E2B7}" dt="2024-09-27T17:09:35.302" v="26"/>
        <pc:sldMkLst>
          <pc:docMk/>
          <pc:sldMk cId="392465963" sldId="372"/>
        </pc:sldMkLst>
        <pc:spChg chg="add mod">
          <ac:chgData name="help desk" userId="076106f8-e622-4bba-bf8d-41b4b1aaf204" providerId="ADAL" clId="{C08370AB-1271-48D9-B54F-1A2081D4E2B7}" dt="2024-09-27T17:09:35.302" v="26"/>
          <ac:spMkLst>
            <pc:docMk/>
            <pc:sldMk cId="392465963" sldId="372"/>
            <ac:spMk id="21" creationId="{46A5C395-7CBF-4F43-BA23-C84C374512BF}"/>
          </ac:spMkLst>
        </pc:spChg>
      </pc:sldChg>
      <pc:sldChg chg="addSp modSp">
        <pc:chgData name="help desk" userId="076106f8-e622-4bba-bf8d-41b4b1aaf204" providerId="ADAL" clId="{C08370AB-1271-48D9-B54F-1A2081D4E2B7}" dt="2024-09-27T17:09:39.546" v="29"/>
        <pc:sldMkLst>
          <pc:docMk/>
          <pc:sldMk cId="1510201553" sldId="373"/>
        </pc:sldMkLst>
        <pc:spChg chg="add mod">
          <ac:chgData name="help desk" userId="076106f8-e622-4bba-bf8d-41b4b1aaf204" providerId="ADAL" clId="{C08370AB-1271-48D9-B54F-1A2081D4E2B7}" dt="2024-09-27T17:09:39.546" v="29"/>
          <ac:spMkLst>
            <pc:docMk/>
            <pc:sldMk cId="1510201553" sldId="373"/>
            <ac:spMk id="21" creationId="{482FC698-0542-492B-BAAA-DD74C77032DB}"/>
          </ac:spMkLst>
        </pc:spChg>
      </pc:sldChg>
      <pc:sldChg chg="addSp modSp">
        <pc:chgData name="help desk" userId="076106f8-e622-4bba-bf8d-41b4b1aaf204" providerId="ADAL" clId="{C08370AB-1271-48D9-B54F-1A2081D4E2B7}" dt="2024-09-27T17:08:42.491" v="8"/>
        <pc:sldMkLst>
          <pc:docMk/>
          <pc:sldMk cId="783678146" sldId="375"/>
        </pc:sldMkLst>
        <pc:spChg chg="add mod">
          <ac:chgData name="help desk" userId="076106f8-e622-4bba-bf8d-41b4b1aaf204" providerId="ADAL" clId="{C08370AB-1271-48D9-B54F-1A2081D4E2B7}" dt="2024-09-27T17:08:42.491" v="8"/>
          <ac:spMkLst>
            <pc:docMk/>
            <pc:sldMk cId="783678146" sldId="375"/>
            <ac:spMk id="4" creationId="{5CA3B1FD-FA5C-48CC-A5D0-831DA32ED6DB}"/>
          </ac:spMkLst>
        </pc:spChg>
      </pc:sldChg>
      <pc:sldChg chg="addSp modSp">
        <pc:chgData name="help desk" userId="076106f8-e622-4bba-bf8d-41b4b1aaf204" providerId="ADAL" clId="{C08370AB-1271-48D9-B54F-1A2081D4E2B7}" dt="2024-09-27T17:10:20.152" v="58"/>
        <pc:sldMkLst>
          <pc:docMk/>
          <pc:sldMk cId="1917839359" sldId="376"/>
        </pc:sldMkLst>
        <pc:spChg chg="add mod">
          <ac:chgData name="help desk" userId="076106f8-e622-4bba-bf8d-41b4b1aaf204" providerId="ADAL" clId="{C08370AB-1271-48D9-B54F-1A2081D4E2B7}" dt="2024-09-27T17:10:20.152" v="58"/>
          <ac:spMkLst>
            <pc:docMk/>
            <pc:sldMk cId="1917839359" sldId="376"/>
            <ac:spMk id="11" creationId="{D888D12B-2683-4908-82D6-F2C4FDCAAFE5}"/>
          </ac:spMkLst>
        </pc:spChg>
      </pc:sldChg>
      <pc:sldChg chg="addSp modSp mod">
        <pc:chgData name="help desk" userId="076106f8-e622-4bba-bf8d-41b4b1aaf204" providerId="ADAL" clId="{C08370AB-1271-48D9-B54F-1A2081D4E2B7}" dt="2024-09-27T17:10:43.891" v="80" actId="1035"/>
        <pc:sldMkLst>
          <pc:docMk/>
          <pc:sldMk cId="2066350262" sldId="377"/>
        </pc:sldMkLst>
        <pc:spChg chg="add mod">
          <ac:chgData name="help desk" userId="076106f8-e622-4bba-bf8d-41b4b1aaf204" providerId="ADAL" clId="{C08370AB-1271-48D9-B54F-1A2081D4E2B7}" dt="2024-09-27T17:10:43.891" v="80" actId="1035"/>
          <ac:spMkLst>
            <pc:docMk/>
            <pc:sldMk cId="2066350262" sldId="377"/>
            <ac:spMk id="30" creationId="{3306E8C3-BFC3-4E5A-ACF5-90C8817262BE}"/>
          </ac:spMkLst>
        </pc:spChg>
      </pc:sldChg>
      <pc:sldChg chg="addSp modSp mod">
        <pc:chgData name="help desk" userId="076106f8-e622-4bba-bf8d-41b4b1aaf204" providerId="ADAL" clId="{C08370AB-1271-48D9-B54F-1A2081D4E2B7}" dt="2024-09-27T17:10:55.529" v="99" actId="1036"/>
        <pc:sldMkLst>
          <pc:docMk/>
          <pc:sldMk cId="3319293227" sldId="378"/>
        </pc:sldMkLst>
        <pc:spChg chg="add mod">
          <ac:chgData name="help desk" userId="076106f8-e622-4bba-bf8d-41b4b1aaf204" providerId="ADAL" clId="{C08370AB-1271-48D9-B54F-1A2081D4E2B7}" dt="2024-09-27T17:10:55.529" v="99" actId="1036"/>
          <ac:spMkLst>
            <pc:docMk/>
            <pc:sldMk cId="3319293227" sldId="378"/>
            <ac:spMk id="48" creationId="{1B23423F-7948-476E-9FB0-755DE7713A68}"/>
          </ac:spMkLst>
        </pc:spChg>
      </pc:sldChg>
      <pc:sldChg chg="addSp modSp">
        <pc:chgData name="help desk" userId="076106f8-e622-4bba-bf8d-41b4b1aaf204" providerId="ADAL" clId="{C08370AB-1271-48D9-B54F-1A2081D4E2B7}" dt="2024-09-27T17:08:41.321" v="7"/>
        <pc:sldMkLst>
          <pc:docMk/>
          <pc:sldMk cId="1325923726" sldId="385"/>
        </pc:sldMkLst>
        <pc:spChg chg="add mod">
          <ac:chgData name="help desk" userId="076106f8-e622-4bba-bf8d-41b4b1aaf204" providerId="ADAL" clId="{C08370AB-1271-48D9-B54F-1A2081D4E2B7}" dt="2024-09-27T17:08:41.321" v="7"/>
          <ac:spMkLst>
            <pc:docMk/>
            <pc:sldMk cId="1325923726" sldId="385"/>
            <ac:spMk id="18" creationId="{82CB4CE7-ACB8-41EE-BF40-252EA44EF239}"/>
          </ac:spMkLst>
        </pc:spChg>
      </pc:sldChg>
      <pc:sldChg chg="addSp modSp">
        <pc:chgData name="help desk" userId="076106f8-e622-4bba-bf8d-41b4b1aaf204" providerId="ADAL" clId="{C08370AB-1271-48D9-B54F-1A2081D4E2B7}" dt="2024-09-27T17:08:36.792" v="4"/>
        <pc:sldMkLst>
          <pc:docMk/>
          <pc:sldMk cId="2860919674" sldId="386"/>
        </pc:sldMkLst>
        <pc:spChg chg="add mod">
          <ac:chgData name="help desk" userId="076106f8-e622-4bba-bf8d-41b4b1aaf204" providerId="ADAL" clId="{C08370AB-1271-48D9-B54F-1A2081D4E2B7}" dt="2024-09-27T17:08:36.792" v="4"/>
          <ac:spMkLst>
            <pc:docMk/>
            <pc:sldMk cId="2860919674" sldId="386"/>
            <ac:spMk id="16" creationId="{B59109EE-9C8A-4F07-B909-C05D1E8EA538}"/>
          </ac:spMkLst>
        </pc:spChg>
      </pc:sldChg>
      <pc:sldChg chg="addSp modSp">
        <pc:chgData name="help desk" userId="076106f8-e622-4bba-bf8d-41b4b1aaf204" providerId="ADAL" clId="{C08370AB-1271-48D9-B54F-1A2081D4E2B7}" dt="2024-09-27T17:09:01.844" v="13"/>
        <pc:sldMkLst>
          <pc:docMk/>
          <pc:sldMk cId="3355796638" sldId="387"/>
        </pc:sldMkLst>
        <pc:spChg chg="add mod">
          <ac:chgData name="help desk" userId="076106f8-e622-4bba-bf8d-41b4b1aaf204" providerId="ADAL" clId="{C08370AB-1271-48D9-B54F-1A2081D4E2B7}" dt="2024-09-27T17:09:01.844" v="13"/>
          <ac:spMkLst>
            <pc:docMk/>
            <pc:sldMk cId="3355796638" sldId="387"/>
            <ac:spMk id="10" creationId="{4207FE1A-FEA8-43D1-969A-15CD374E45A1}"/>
          </ac:spMkLst>
        </pc:spChg>
      </pc:sldChg>
      <pc:sldChg chg="addSp modSp">
        <pc:chgData name="help desk" userId="076106f8-e622-4bba-bf8d-41b4b1aaf204" providerId="ADAL" clId="{C08370AB-1271-48D9-B54F-1A2081D4E2B7}" dt="2024-09-27T17:08:35.865" v="3"/>
        <pc:sldMkLst>
          <pc:docMk/>
          <pc:sldMk cId="4145954379" sldId="388"/>
        </pc:sldMkLst>
        <pc:spChg chg="add mod">
          <ac:chgData name="help desk" userId="076106f8-e622-4bba-bf8d-41b4b1aaf204" providerId="ADAL" clId="{C08370AB-1271-48D9-B54F-1A2081D4E2B7}" dt="2024-09-27T17:08:35.865" v="3"/>
          <ac:spMkLst>
            <pc:docMk/>
            <pc:sldMk cId="4145954379" sldId="388"/>
            <ac:spMk id="11" creationId="{9DD866D7-CEDC-4E2E-930B-F7EECE34FA52}"/>
          </ac:spMkLst>
        </pc:spChg>
      </pc:sldChg>
      <pc:sldChg chg="addSp modSp">
        <pc:chgData name="help desk" userId="076106f8-e622-4bba-bf8d-41b4b1aaf204" providerId="ADAL" clId="{C08370AB-1271-48D9-B54F-1A2081D4E2B7}" dt="2024-09-27T17:09:37.109" v="27"/>
        <pc:sldMkLst>
          <pc:docMk/>
          <pc:sldMk cId="926191262" sldId="389"/>
        </pc:sldMkLst>
        <pc:spChg chg="add mod">
          <ac:chgData name="help desk" userId="076106f8-e622-4bba-bf8d-41b4b1aaf204" providerId="ADAL" clId="{C08370AB-1271-48D9-B54F-1A2081D4E2B7}" dt="2024-09-27T17:09:37.109" v="27"/>
          <ac:spMkLst>
            <pc:docMk/>
            <pc:sldMk cId="926191262" sldId="389"/>
            <ac:spMk id="25" creationId="{03C27F25-92DD-4581-9B44-8DB21D207141}"/>
          </ac:spMkLst>
        </pc:spChg>
      </pc:sldChg>
      <pc:sldChg chg="addSp modSp">
        <pc:chgData name="help desk" userId="076106f8-e622-4bba-bf8d-41b4b1aaf204" providerId="ADAL" clId="{C08370AB-1271-48D9-B54F-1A2081D4E2B7}" dt="2024-09-27T17:09:47.122" v="32"/>
        <pc:sldMkLst>
          <pc:docMk/>
          <pc:sldMk cId="2076385414" sldId="391"/>
        </pc:sldMkLst>
        <pc:spChg chg="add mod">
          <ac:chgData name="help desk" userId="076106f8-e622-4bba-bf8d-41b4b1aaf204" providerId="ADAL" clId="{C08370AB-1271-48D9-B54F-1A2081D4E2B7}" dt="2024-09-27T17:09:47.122" v="32"/>
          <ac:spMkLst>
            <pc:docMk/>
            <pc:sldMk cId="2076385414" sldId="391"/>
            <ac:spMk id="13" creationId="{FEE8B3B3-C54A-460D-98E9-957C3CC2551B}"/>
          </ac:spMkLst>
        </pc:spChg>
      </pc:sldChg>
      <pc:sldChg chg="addSp modSp">
        <pc:chgData name="help desk" userId="076106f8-e622-4bba-bf8d-41b4b1aaf204" providerId="ADAL" clId="{C08370AB-1271-48D9-B54F-1A2081D4E2B7}" dt="2024-09-27T17:09:48.695" v="33"/>
        <pc:sldMkLst>
          <pc:docMk/>
          <pc:sldMk cId="2205254094" sldId="392"/>
        </pc:sldMkLst>
        <pc:spChg chg="add mod">
          <ac:chgData name="help desk" userId="076106f8-e622-4bba-bf8d-41b4b1aaf204" providerId="ADAL" clId="{C08370AB-1271-48D9-B54F-1A2081D4E2B7}" dt="2024-09-27T17:09:48.695" v="33"/>
          <ac:spMkLst>
            <pc:docMk/>
            <pc:sldMk cId="2205254094" sldId="392"/>
            <ac:spMk id="8" creationId="{3F9B7586-DE40-49A3-B73F-A2AA7BDCE579}"/>
          </ac:spMkLst>
        </pc:spChg>
      </pc:sldChg>
      <pc:sldChg chg="addSp modSp">
        <pc:chgData name="help desk" userId="076106f8-e622-4bba-bf8d-41b4b1aaf204" providerId="ADAL" clId="{C08370AB-1271-48D9-B54F-1A2081D4E2B7}" dt="2024-09-27T17:10:05.033" v="51"/>
        <pc:sldMkLst>
          <pc:docMk/>
          <pc:sldMk cId="1052901290" sldId="393"/>
        </pc:sldMkLst>
        <pc:spChg chg="add mod">
          <ac:chgData name="help desk" userId="076106f8-e622-4bba-bf8d-41b4b1aaf204" providerId="ADAL" clId="{C08370AB-1271-48D9-B54F-1A2081D4E2B7}" dt="2024-09-27T17:10:05.033" v="51"/>
          <ac:spMkLst>
            <pc:docMk/>
            <pc:sldMk cId="1052901290" sldId="393"/>
            <ac:spMk id="7" creationId="{909296D9-DD51-4CA6-8014-2435E8E2A261}"/>
          </ac:spMkLst>
        </pc:spChg>
      </pc:sldChg>
      <pc:sldChg chg="addSp modSp">
        <pc:chgData name="help desk" userId="076106f8-e622-4bba-bf8d-41b4b1aaf204" providerId="ADAL" clId="{C08370AB-1271-48D9-B54F-1A2081D4E2B7}" dt="2024-09-27T17:09:38.242" v="28"/>
        <pc:sldMkLst>
          <pc:docMk/>
          <pc:sldMk cId="1439751687" sldId="395"/>
        </pc:sldMkLst>
        <pc:spChg chg="add mod">
          <ac:chgData name="help desk" userId="076106f8-e622-4bba-bf8d-41b4b1aaf204" providerId="ADAL" clId="{C08370AB-1271-48D9-B54F-1A2081D4E2B7}" dt="2024-09-27T17:09:38.242" v="28"/>
          <ac:spMkLst>
            <pc:docMk/>
            <pc:sldMk cId="1439751687" sldId="395"/>
            <ac:spMk id="9" creationId="{0D944988-548C-424C-9D0C-BDC813F2A178}"/>
          </ac:spMkLst>
        </pc:spChg>
      </pc:sldChg>
      <pc:sldChg chg="addSp modSp mod">
        <pc:chgData name="help desk" userId="076106f8-e622-4bba-bf8d-41b4b1aaf204" providerId="ADAL" clId="{C08370AB-1271-48D9-B54F-1A2081D4E2B7}" dt="2024-09-27T17:10:36.167" v="68" actId="1036"/>
        <pc:sldMkLst>
          <pc:docMk/>
          <pc:sldMk cId="2308376150" sldId="396"/>
        </pc:sldMkLst>
        <pc:spChg chg="add mod">
          <ac:chgData name="help desk" userId="076106f8-e622-4bba-bf8d-41b4b1aaf204" providerId="ADAL" clId="{C08370AB-1271-48D9-B54F-1A2081D4E2B7}" dt="2024-09-27T17:10:36.167" v="68" actId="1036"/>
          <ac:spMkLst>
            <pc:docMk/>
            <pc:sldMk cId="2308376150" sldId="396"/>
            <ac:spMk id="34" creationId="{4720A246-23D5-487A-8426-98B9825C6362}"/>
          </ac:spMkLst>
        </pc:spChg>
      </pc:sldChg>
      <pc:sldChg chg="addSp modSp mod">
        <pc:chgData name="help desk" userId="076106f8-e622-4bba-bf8d-41b4b1aaf204" providerId="ADAL" clId="{C08370AB-1271-48D9-B54F-1A2081D4E2B7}" dt="2024-09-27T17:09:54.909" v="41" actId="1036"/>
        <pc:sldMkLst>
          <pc:docMk/>
          <pc:sldMk cId="2426425924" sldId="399"/>
        </pc:sldMkLst>
        <pc:spChg chg="add mod">
          <ac:chgData name="help desk" userId="076106f8-e622-4bba-bf8d-41b4b1aaf204" providerId="ADAL" clId="{C08370AB-1271-48D9-B54F-1A2081D4E2B7}" dt="2024-09-27T17:09:54.909" v="41" actId="1036"/>
          <ac:spMkLst>
            <pc:docMk/>
            <pc:sldMk cId="2426425924" sldId="399"/>
            <ac:spMk id="16" creationId="{FBFF7BB3-7C48-478C-8BB2-7E8547D5D565}"/>
          </ac:spMkLst>
        </pc:spChg>
      </pc:sldChg>
      <pc:sldChg chg="addSp modSp">
        <pc:chgData name="help desk" userId="076106f8-e622-4bba-bf8d-41b4b1aaf204" providerId="ADAL" clId="{C08370AB-1271-48D9-B54F-1A2081D4E2B7}" dt="2024-09-27T17:10:02.144" v="49"/>
        <pc:sldMkLst>
          <pc:docMk/>
          <pc:sldMk cId="2290949790" sldId="400"/>
        </pc:sldMkLst>
        <pc:spChg chg="add mod">
          <ac:chgData name="help desk" userId="076106f8-e622-4bba-bf8d-41b4b1aaf204" providerId="ADAL" clId="{C08370AB-1271-48D9-B54F-1A2081D4E2B7}" dt="2024-09-27T17:10:02.144" v="49"/>
          <ac:spMkLst>
            <pc:docMk/>
            <pc:sldMk cId="2290949790" sldId="400"/>
            <ac:spMk id="18" creationId="{052F9A3B-64DC-46B9-9E4A-4337CF6B963E}"/>
          </ac:spMkLst>
        </pc:spChg>
      </pc:sldChg>
      <pc:sldChg chg="addSp modSp">
        <pc:chgData name="help desk" userId="076106f8-e622-4bba-bf8d-41b4b1aaf204" providerId="ADAL" clId="{C08370AB-1271-48D9-B54F-1A2081D4E2B7}" dt="2024-09-27T17:10:00.887" v="48"/>
        <pc:sldMkLst>
          <pc:docMk/>
          <pc:sldMk cId="1524234907" sldId="401"/>
        </pc:sldMkLst>
        <pc:spChg chg="add mod">
          <ac:chgData name="help desk" userId="076106f8-e622-4bba-bf8d-41b4b1aaf204" providerId="ADAL" clId="{C08370AB-1271-48D9-B54F-1A2081D4E2B7}" dt="2024-09-27T17:10:00.887" v="48"/>
          <ac:spMkLst>
            <pc:docMk/>
            <pc:sldMk cId="1524234907" sldId="401"/>
            <ac:spMk id="20" creationId="{C4425DFE-4BEE-44AD-8039-D270D5ECFA45}"/>
          </ac:spMkLst>
        </pc:spChg>
      </pc:sldChg>
      <pc:sldChg chg="addSp modSp">
        <pc:chgData name="help desk" userId="076106f8-e622-4bba-bf8d-41b4b1aaf204" providerId="ADAL" clId="{C08370AB-1271-48D9-B54F-1A2081D4E2B7}" dt="2024-09-27T17:09:51.259" v="35"/>
        <pc:sldMkLst>
          <pc:docMk/>
          <pc:sldMk cId="111064470" sldId="402"/>
        </pc:sldMkLst>
        <pc:spChg chg="add mod">
          <ac:chgData name="help desk" userId="076106f8-e622-4bba-bf8d-41b4b1aaf204" providerId="ADAL" clId="{C08370AB-1271-48D9-B54F-1A2081D4E2B7}" dt="2024-09-27T17:09:51.259" v="35"/>
          <ac:spMkLst>
            <pc:docMk/>
            <pc:sldMk cId="111064470" sldId="402"/>
            <ac:spMk id="20" creationId="{AEFE2E10-2872-410D-993B-90212D3F8003}"/>
          </ac:spMkLst>
        </pc:spChg>
      </pc:sldChg>
      <pc:sldChg chg="addSp modSp mod">
        <pc:chgData name="help desk" userId="076106f8-e622-4bba-bf8d-41b4b1aaf204" providerId="ADAL" clId="{C08370AB-1271-48D9-B54F-1A2081D4E2B7}" dt="2024-09-27T17:10:50.008" v="91" actId="1037"/>
        <pc:sldMkLst>
          <pc:docMk/>
          <pc:sldMk cId="239857001" sldId="403"/>
        </pc:sldMkLst>
        <pc:spChg chg="add mod">
          <ac:chgData name="help desk" userId="076106f8-e622-4bba-bf8d-41b4b1aaf204" providerId="ADAL" clId="{C08370AB-1271-48D9-B54F-1A2081D4E2B7}" dt="2024-09-27T17:10:50.008" v="91" actId="1037"/>
          <ac:spMkLst>
            <pc:docMk/>
            <pc:sldMk cId="239857001" sldId="403"/>
            <ac:spMk id="20" creationId="{57EC868C-F51D-475C-A828-B19F446B86BE}"/>
          </ac:spMkLst>
        </pc:spChg>
      </pc:sldChg>
      <pc:sldChg chg="addSp modSp">
        <pc:chgData name="help desk" userId="076106f8-e622-4bba-bf8d-41b4b1aaf204" providerId="ADAL" clId="{C08370AB-1271-48D9-B54F-1A2081D4E2B7}" dt="2024-09-27T17:08:49.124" v="11"/>
        <pc:sldMkLst>
          <pc:docMk/>
          <pc:sldMk cId="1147885860" sldId="409"/>
        </pc:sldMkLst>
        <pc:spChg chg="add mod">
          <ac:chgData name="help desk" userId="076106f8-e622-4bba-bf8d-41b4b1aaf204" providerId="ADAL" clId="{C08370AB-1271-48D9-B54F-1A2081D4E2B7}" dt="2024-09-27T17:08:49.124" v="11"/>
          <ac:spMkLst>
            <pc:docMk/>
            <pc:sldMk cId="1147885860" sldId="409"/>
            <ac:spMk id="6" creationId="{A36C4468-0955-45A5-9F80-1DA1272F735C}"/>
          </ac:spMkLst>
        </pc:spChg>
      </pc:sldChg>
      <pc:sldChg chg="addSp modSp">
        <pc:chgData name="help desk" userId="076106f8-e622-4bba-bf8d-41b4b1aaf204" providerId="ADAL" clId="{C08370AB-1271-48D9-B54F-1A2081D4E2B7}" dt="2024-09-27T17:10:03.793" v="50"/>
        <pc:sldMkLst>
          <pc:docMk/>
          <pc:sldMk cId="1471126037" sldId="410"/>
        </pc:sldMkLst>
        <pc:spChg chg="add mod">
          <ac:chgData name="help desk" userId="076106f8-e622-4bba-bf8d-41b4b1aaf204" providerId="ADAL" clId="{C08370AB-1271-48D9-B54F-1A2081D4E2B7}" dt="2024-09-27T17:10:03.793" v="50"/>
          <ac:spMkLst>
            <pc:docMk/>
            <pc:sldMk cId="1471126037" sldId="410"/>
            <ac:spMk id="13" creationId="{F7F65CD3-9A77-4302-B53A-EF2C58F22C56}"/>
          </ac:spMkLst>
        </pc:spChg>
      </pc:sldChg>
      <pc:sldChg chg="addSp modSp">
        <pc:chgData name="help desk" userId="076106f8-e622-4bba-bf8d-41b4b1aaf204" providerId="ADAL" clId="{C08370AB-1271-48D9-B54F-1A2081D4E2B7}" dt="2024-09-27T17:10:06.197" v="52"/>
        <pc:sldMkLst>
          <pc:docMk/>
          <pc:sldMk cId="521226457" sldId="411"/>
        </pc:sldMkLst>
        <pc:spChg chg="add mod">
          <ac:chgData name="help desk" userId="076106f8-e622-4bba-bf8d-41b4b1aaf204" providerId="ADAL" clId="{C08370AB-1271-48D9-B54F-1A2081D4E2B7}" dt="2024-09-27T17:10:06.197" v="52"/>
          <ac:spMkLst>
            <pc:docMk/>
            <pc:sldMk cId="521226457" sldId="411"/>
            <ac:spMk id="23" creationId="{73727943-EA9D-4880-B4A2-D9A7E0F982E6}"/>
          </ac:spMkLst>
        </pc:spChg>
      </pc:sldChg>
      <pc:sldChg chg="addSp modSp">
        <pc:chgData name="help desk" userId="076106f8-e622-4bba-bf8d-41b4b1aaf204" providerId="ADAL" clId="{C08370AB-1271-48D9-B54F-1A2081D4E2B7}" dt="2024-09-27T17:10:08.712" v="53"/>
        <pc:sldMkLst>
          <pc:docMk/>
          <pc:sldMk cId="2900091181" sldId="412"/>
        </pc:sldMkLst>
        <pc:spChg chg="add mod">
          <ac:chgData name="help desk" userId="076106f8-e622-4bba-bf8d-41b4b1aaf204" providerId="ADAL" clId="{C08370AB-1271-48D9-B54F-1A2081D4E2B7}" dt="2024-09-27T17:10:08.712" v="53"/>
          <ac:spMkLst>
            <pc:docMk/>
            <pc:sldMk cId="2900091181" sldId="412"/>
            <ac:spMk id="14" creationId="{C4A67654-D70C-4EE7-A994-E6F9B004CA8C}"/>
          </ac:spMkLst>
        </pc:spChg>
      </pc:sldChg>
      <pc:sldChg chg="addSp modSp">
        <pc:chgData name="help desk" userId="076106f8-e622-4bba-bf8d-41b4b1aaf204" providerId="ADAL" clId="{C08370AB-1271-48D9-B54F-1A2081D4E2B7}" dt="2024-09-27T17:10:10.180" v="54"/>
        <pc:sldMkLst>
          <pc:docMk/>
          <pc:sldMk cId="3605083237" sldId="413"/>
        </pc:sldMkLst>
        <pc:spChg chg="add mod">
          <ac:chgData name="help desk" userId="076106f8-e622-4bba-bf8d-41b4b1aaf204" providerId="ADAL" clId="{C08370AB-1271-48D9-B54F-1A2081D4E2B7}" dt="2024-09-27T17:10:10.180" v="54"/>
          <ac:spMkLst>
            <pc:docMk/>
            <pc:sldMk cId="3605083237" sldId="413"/>
            <ac:spMk id="13" creationId="{9CDD251E-B07D-474B-ACFE-319812D75CC5}"/>
          </ac:spMkLst>
        </pc:spChg>
      </pc:sldChg>
      <pc:sldChg chg="addSp modSp">
        <pc:chgData name="help desk" userId="076106f8-e622-4bba-bf8d-41b4b1aaf204" providerId="ADAL" clId="{C08370AB-1271-48D9-B54F-1A2081D4E2B7}" dt="2024-09-27T17:10:17.227" v="56"/>
        <pc:sldMkLst>
          <pc:docMk/>
          <pc:sldMk cId="3144934772" sldId="414"/>
        </pc:sldMkLst>
        <pc:spChg chg="add mod">
          <ac:chgData name="help desk" userId="076106f8-e622-4bba-bf8d-41b4b1aaf204" providerId="ADAL" clId="{C08370AB-1271-48D9-B54F-1A2081D4E2B7}" dt="2024-09-27T17:10:17.227" v="56"/>
          <ac:spMkLst>
            <pc:docMk/>
            <pc:sldMk cId="3144934772" sldId="414"/>
            <ac:spMk id="13" creationId="{8191C7F0-AA20-4366-B272-EEE68551FF80}"/>
          </ac:spMkLst>
        </pc:spChg>
      </pc:sldChg>
      <pc:sldChg chg="addSp modSp">
        <pc:chgData name="help desk" userId="076106f8-e622-4bba-bf8d-41b4b1aaf204" providerId="ADAL" clId="{C08370AB-1271-48D9-B54F-1A2081D4E2B7}" dt="2024-09-27T17:10:15.669" v="55"/>
        <pc:sldMkLst>
          <pc:docMk/>
          <pc:sldMk cId="2949598170" sldId="415"/>
        </pc:sldMkLst>
        <pc:spChg chg="add mod">
          <ac:chgData name="help desk" userId="076106f8-e622-4bba-bf8d-41b4b1aaf204" providerId="ADAL" clId="{C08370AB-1271-48D9-B54F-1A2081D4E2B7}" dt="2024-09-27T17:10:15.669" v="55"/>
          <ac:spMkLst>
            <pc:docMk/>
            <pc:sldMk cId="2949598170" sldId="415"/>
            <ac:spMk id="15" creationId="{BAF43E10-1D3B-4ECE-AF9E-23564BF179D0}"/>
          </ac:spMkLst>
        </pc:spChg>
      </pc:sldChg>
      <pc:sldChg chg="addSp modSp">
        <pc:chgData name="help desk" userId="076106f8-e622-4bba-bf8d-41b4b1aaf204" providerId="ADAL" clId="{C08370AB-1271-48D9-B54F-1A2081D4E2B7}" dt="2024-09-27T17:08:45.253" v="9"/>
        <pc:sldMkLst>
          <pc:docMk/>
          <pc:sldMk cId="3115006190" sldId="416"/>
        </pc:sldMkLst>
        <pc:spChg chg="add mod">
          <ac:chgData name="help desk" userId="076106f8-e622-4bba-bf8d-41b4b1aaf204" providerId="ADAL" clId="{C08370AB-1271-48D9-B54F-1A2081D4E2B7}" dt="2024-09-27T17:08:45.253" v="9"/>
          <ac:spMkLst>
            <pc:docMk/>
            <pc:sldMk cId="3115006190" sldId="416"/>
            <ac:spMk id="6" creationId="{74040B84-1EC7-4259-A239-7E3D676CB501}"/>
          </ac:spMkLst>
        </pc:spChg>
      </pc:sldChg>
      <pc:sldChg chg="addSp modSp mod">
        <pc:chgData name="help desk" userId="076106f8-e622-4bba-bf8d-41b4b1aaf204" providerId="ADAL" clId="{C08370AB-1271-48D9-B54F-1A2081D4E2B7}" dt="2024-09-27T17:08:27.341" v="1" actId="1076"/>
        <pc:sldMkLst>
          <pc:docMk/>
          <pc:sldMk cId="4713198" sldId="417"/>
        </pc:sldMkLst>
        <pc:spChg chg="add mod">
          <ac:chgData name="help desk" userId="076106f8-e622-4bba-bf8d-41b4b1aaf204" providerId="ADAL" clId="{C08370AB-1271-48D9-B54F-1A2081D4E2B7}" dt="2024-09-27T17:08:27.341" v="1" actId="1076"/>
          <ac:spMkLst>
            <pc:docMk/>
            <pc:sldMk cId="4713198" sldId="417"/>
            <ac:spMk id="12" creationId="{837B527A-33B2-4412-8565-F451FE1CF1CA}"/>
          </ac:spMkLst>
        </pc:spChg>
      </pc:sldChg>
      <pc:sldChg chg="addSp modSp">
        <pc:chgData name="help desk" userId="076106f8-e622-4bba-bf8d-41b4b1aaf204" providerId="ADAL" clId="{C08370AB-1271-48D9-B54F-1A2081D4E2B7}" dt="2024-09-27T17:08:34.217" v="2"/>
        <pc:sldMkLst>
          <pc:docMk/>
          <pc:sldMk cId="237535901" sldId="418"/>
        </pc:sldMkLst>
        <pc:spChg chg="add mod">
          <ac:chgData name="help desk" userId="076106f8-e622-4bba-bf8d-41b4b1aaf204" providerId="ADAL" clId="{C08370AB-1271-48D9-B54F-1A2081D4E2B7}" dt="2024-09-27T17:08:34.217" v="2"/>
          <ac:spMkLst>
            <pc:docMk/>
            <pc:sldMk cId="237535901" sldId="418"/>
            <ac:spMk id="11" creationId="{639BD0C4-61F8-4247-927A-40D6B5DC05B3}"/>
          </ac:spMkLst>
        </pc:spChg>
      </pc:sldChg>
      <pc:sldChg chg="addSp modSp">
        <pc:chgData name="help desk" userId="076106f8-e622-4bba-bf8d-41b4b1aaf204" providerId="ADAL" clId="{C08370AB-1271-48D9-B54F-1A2081D4E2B7}" dt="2024-09-27T17:09:43.808" v="30"/>
        <pc:sldMkLst>
          <pc:docMk/>
          <pc:sldMk cId="1620420342" sldId="419"/>
        </pc:sldMkLst>
        <pc:spChg chg="add mod">
          <ac:chgData name="help desk" userId="076106f8-e622-4bba-bf8d-41b4b1aaf204" providerId="ADAL" clId="{C08370AB-1271-48D9-B54F-1A2081D4E2B7}" dt="2024-09-27T17:09:43.808" v="30"/>
          <ac:spMkLst>
            <pc:docMk/>
            <pc:sldMk cId="1620420342" sldId="419"/>
            <ac:spMk id="18" creationId="{5E1926B9-36CB-4BD1-BF8A-C7CA4FF8E7E1}"/>
          </ac:spMkLst>
        </pc:spChg>
      </pc:sldChg>
      <pc:sldChg chg="addSp modSp">
        <pc:chgData name="help desk" userId="076106f8-e622-4bba-bf8d-41b4b1aaf204" providerId="ADAL" clId="{C08370AB-1271-48D9-B54F-1A2081D4E2B7}" dt="2024-09-27T17:09:45.952" v="31"/>
        <pc:sldMkLst>
          <pc:docMk/>
          <pc:sldMk cId="3338632059" sldId="420"/>
        </pc:sldMkLst>
        <pc:spChg chg="add mod">
          <ac:chgData name="help desk" userId="076106f8-e622-4bba-bf8d-41b4b1aaf204" providerId="ADAL" clId="{C08370AB-1271-48D9-B54F-1A2081D4E2B7}" dt="2024-09-27T17:09:45.952" v="31"/>
          <ac:spMkLst>
            <pc:docMk/>
            <pc:sldMk cId="3338632059" sldId="420"/>
            <ac:spMk id="20" creationId="{DF8291C4-D98F-428A-A9A6-274B260C1837}"/>
          </ac:spMkLst>
        </pc:spChg>
      </pc:sldChg>
      <pc:sldChg chg="addSp modSp">
        <pc:chgData name="help desk" userId="076106f8-e622-4bba-bf8d-41b4b1aaf204" providerId="ADAL" clId="{C08370AB-1271-48D9-B54F-1A2081D4E2B7}" dt="2024-09-27T17:09:50.021" v="34"/>
        <pc:sldMkLst>
          <pc:docMk/>
          <pc:sldMk cId="818747830" sldId="421"/>
        </pc:sldMkLst>
        <pc:spChg chg="add mod">
          <ac:chgData name="help desk" userId="076106f8-e622-4bba-bf8d-41b4b1aaf204" providerId="ADAL" clId="{C08370AB-1271-48D9-B54F-1A2081D4E2B7}" dt="2024-09-27T17:09:50.021" v="34"/>
          <ac:spMkLst>
            <pc:docMk/>
            <pc:sldMk cId="818747830" sldId="421"/>
            <ac:spMk id="6" creationId="{B44BAE5E-3989-4F6B-8FC3-C0E9DF5E5567}"/>
          </ac:spMkLst>
        </pc:spChg>
      </pc:sldChg>
      <pc:sldChg chg="addSp modSp">
        <pc:chgData name="help desk" userId="076106f8-e622-4bba-bf8d-41b4b1aaf204" providerId="ADAL" clId="{C08370AB-1271-48D9-B54F-1A2081D4E2B7}" dt="2024-09-27T17:10:18.847" v="57"/>
        <pc:sldMkLst>
          <pc:docMk/>
          <pc:sldMk cId="4104070881" sldId="422"/>
        </pc:sldMkLst>
        <pc:spChg chg="add mod">
          <ac:chgData name="help desk" userId="076106f8-e622-4bba-bf8d-41b4b1aaf204" providerId="ADAL" clId="{C08370AB-1271-48D9-B54F-1A2081D4E2B7}" dt="2024-09-27T17:10:18.847" v="57"/>
          <ac:spMkLst>
            <pc:docMk/>
            <pc:sldMk cId="4104070881" sldId="422"/>
            <ac:spMk id="7" creationId="{1F981C10-BA7A-4FED-9C2D-F702526E2EA2}"/>
          </ac:spMkLst>
        </pc:spChg>
      </pc:sldChg>
      <pc:sldChg chg="addSp modSp">
        <pc:chgData name="help desk" userId="076106f8-e622-4bba-bf8d-41b4b1aaf204" providerId="ADAL" clId="{C08370AB-1271-48D9-B54F-1A2081D4E2B7}" dt="2024-09-27T17:10:21.581" v="59"/>
        <pc:sldMkLst>
          <pc:docMk/>
          <pc:sldMk cId="2348481790" sldId="423"/>
        </pc:sldMkLst>
        <pc:spChg chg="add mod">
          <ac:chgData name="help desk" userId="076106f8-e622-4bba-bf8d-41b4b1aaf204" providerId="ADAL" clId="{C08370AB-1271-48D9-B54F-1A2081D4E2B7}" dt="2024-09-27T17:10:21.581" v="59"/>
          <ac:spMkLst>
            <pc:docMk/>
            <pc:sldMk cId="2348481790" sldId="423"/>
            <ac:spMk id="8" creationId="{FD526992-55AA-4B44-B967-B0EBF7586761}"/>
          </ac:spMkLst>
        </pc:spChg>
      </pc:sldChg>
      <pc:sldChg chg="addSp modSp">
        <pc:chgData name="help desk" userId="076106f8-e622-4bba-bf8d-41b4b1aaf204" providerId="ADAL" clId="{C08370AB-1271-48D9-B54F-1A2081D4E2B7}" dt="2024-09-27T17:10:24.319" v="61"/>
        <pc:sldMkLst>
          <pc:docMk/>
          <pc:sldMk cId="857638848" sldId="424"/>
        </pc:sldMkLst>
        <pc:spChg chg="add mod">
          <ac:chgData name="help desk" userId="076106f8-e622-4bba-bf8d-41b4b1aaf204" providerId="ADAL" clId="{C08370AB-1271-48D9-B54F-1A2081D4E2B7}" dt="2024-09-27T17:10:24.319" v="61"/>
          <ac:spMkLst>
            <pc:docMk/>
            <pc:sldMk cId="857638848" sldId="424"/>
            <ac:spMk id="8" creationId="{6A9C33D6-7685-47C8-9C7C-97FE9BBE8D8A}"/>
          </ac:spMkLst>
        </pc:spChg>
      </pc:sldChg>
      <pc:sldChg chg="addSp modSp">
        <pc:chgData name="help desk" userId="076106f8-e622-4bba-bf8d-41b4b1aaf204" providerId="ADAL" clId="{C08370AB-1271-48D9-B54F-1A2081D4E2B7}" dt="2024-09-27T17:10:22.774" v="60"/>
        <pc:sldMkLst>
          <pc:docMk/>
          <pc:sldMk cId="1605178102" sldId="425"/>
        </pc:sldMkLst>
        <pc:spChg chg="add mod">
          <ac:chgData name="help desk" userId="076106f8-e622-4bba-bf8d-41b4b1aaf204" providerId="ADAL" clId="{C08370AB-1271-48D9-B54F-1A2081D4E2B7}" dt="2024-09-27T17:10:22.774" v="60"/>
          <ac:spMkLst>
            <pc:docMk/>
            <pc:sldMk cId="1605178102" sldId="425"/>
            <ac:spMk id="8" creationId="{2D84F0DE-BA96-4DA1-88BE-6765B59CC56A}"/>
          </ac:spMkLst>
        </pc:spChg>
      </pc:sldChg>
      <pc:sldChg chg="addSp modSp">
        <pc:chgData name="help desk" userId="076106f8-e622-4bba-bf8d-41b4b1aaf204" providerId="ADAL" clId="{C08370AB-1271-48D9-B54F-1A2081D4E2B7}" dt="2024-09-27T17:10:26.893" v="63"/>
        <pc:sldMkLst>
          <pc:docMk/>
          <pc:sldMk cId="495826664" sldId="426"/>
        </pc:sldMkLst>
        <pc:spChg chg="add mod">
          <ac:chgData name="help desk" userId="076106f8-e622-4bba-bf8d-41b4b1aaf204" providerId="ADAL" clId="{C08370AB-1271-48D9-B54F-1A2081D4E2B7}" dt="2024-09-27T17:10:26.893" v="63"/>
          <ac:spMkLst>
            <pc:docMk/>
            <pc:sldMk cId="495826664" sldId="426"/>
            <ac:spMk id="8" creationId="{9EAE7AE5-8A8D-4665-8454-463AFA64F79B}"/>
          </ac:spMkLst>
        </pc:spChg>
      </pc:sldChg>
      <pc:sldChg chg="addSp modSp">
        <pc:chgData name="help desk" userId="076106f8-e622-4bba-bf8d-41b4b1aaf204" providerId="ADAL" clId="{C08370AB-1271-48D9-B54F-1A2081D4E2B7}" dt="2024-09-27T17:10:25.699" v="62"/>
        <pc:sldMkLst>
          <pc:docMk/>
          <pc:sldMk cId="3381315261" sldId="427"/>
        </pc:sldMkLst>
        <pc:spChg chg="add mod">
          <ac:chgData name="help desk" userId="076106f8-e622-4bba-bf8d-41b4b1aaf204" providerId="ADAL" clId="{C08370AB-1271-48D9-B54F-1A2081D4E2B7}" dt="2024-09-27T17:10:25.699" v="62"/>
          <ac:spMkLst>
            <pc:docMk/>
            <pc:sldMk cId="3381315261" sldId="427"/>
            <ac:spMk id="8" creationId="{3E61906B-179F-468F-9902-B3D8C7717858}"/>
          </ac:spMkLst>
        </pc:spChg>
      </pc:sldChg>
      <pc:sldChg chg="addSp modSp">
        <pc:chgData name="help desk" userId="076106f8-e622-4bba-bf8d-41b4b1aaf204" providerId="ADAL" clId="{C08370AB-1271-48D9-B54F-1A2081D4E2B7}" dt="2024-09-27T17:10:27.679" v="64"/>
        <pc:sldMkLst>
          <pc:docMk/>
          <pc:sldMk cId="1473210541" sldId="428"/>
        </pc:sldMkLst>
        <pc:spChg chg="add mod">
          <ac:chgData name="help desk" userId="076106f8-e622-4bba-bf8d-41b4b1aaf204" providerId="ADAL" clId="{C08370AB-1271-48D9-B54F-1A2081D4E2B7}" dt="2024-09-27T17:10:27.679" v="64"/>
          <ac:spMkLst>
            <pc:docMk/>
            <pc:sldMk cId="1473210541" sldId="428"/>
            <ac:spMk id="8" creationId="{F61548E0-F90C-4C19-AFC3-9B62609E0647}"/>
          </ac:spMkLst>
        </pc:spChg>
      </pc:sldChg>
      <pc:sldChg chg="addSp modSp">
        <pc:chgData name="help desk" userId="076106f8-e622-4bba-bf8d-41b4b1aaf204" providerId="ADAL" clId="{C08370AB-1271-48D9-B54F-1A2081D4E2B7}" dt="2024-09-27T17:10:28.981" v="65"/>
        <pc:sldMkLst>
          <pc:docMk/>
          <pc:sldMk cId="1953316740" sldId="429"/>
        </pc:sldMkLst>
        <pc:spChg chg="add mod">
          <ac:chgData name="help desk" userId="076106f8-e622-4bba-bf8d-41b4b1aaf204" providerId="ADAL" clId="{C08370AB-1271-48D9-B54F-1A2081D4E2B7}" dt="2024-09-27T17:10:28.981" v="65"/>
          <ac:spMkLst>
            <pc:docMk/>
            <pc:sldMk cId="1953316740" sldId="429"/>
            <ac:spMk id="8" creationId="{7587E5FA-282B-4845-A62D-3508BFF54FAC}"/>
          </ac:spMkLst>
        </pc:spChg>
      </pc:sldChg>
      <pc:sldChg chg="addSp modSp">
        <pc:chgData name="help desk" userId="076106f8-e622-4bba-bf8d-41b4b1aaf204" providerId="ADAL" clId="{C08370AB-1271-48D9-B54F-1A2081D4E2B7}" dt="2024-09-27T17:08:38.066" v="5"/>
        <pc:sldMkLst>
          <pc:docMk/>
          <pc:sldMk cId="1419019384" sldId="430"/>
        </pc:sldMkLst>
        <pc:spChg chg="add mod">
          <ac:chgData name="help desk" userId="076106f8-e622-4bba-bf8d-41b4b1aaf204" providerId="ADAL" clId="{C08370AB-1271-48D9-B54F-1A2081D4E2B7}" dt="2024-09-27T17:08:38.066" v="5"/>
          <ac:spMkLst>
            <pc:docMk/>
            <pc:sldMk cId="1419019384" sldId="430"/>
            <ac:spMk id="11" creationId="{DB5BE864-FAA7-46E4-96E1-F739F2EE7110}"/>
          </ac:spMkLst>
        </pc:spChg>
      </pc:sldChg>
      <pc:sldChg chg="addSp delSp modSp mod">
        <pc:chgData name="help desk" userId="076106f8-e622-4bba-bf8d-41b4b1aaf204" providerId="ADAL" clId="{C08370AB-1271-48D9-B54F-1A2081D4E2B7}" dt="2024-09-27T17:09:19.686" v="20" actId="478"/>
        <pc:sldMkLst>
          <pc:docMk/>
          <pc:sldMk cId="3668183354" sldId="432"/>
        </pc:sldMkLst>
        <pc:spChg chg="add mod">
          <ac:chgData name="help desk" userId="076106f8-e622-4bba-bf8d-41b4b1aaf204" providerId="ADAL" clId="{C08370AB-1271-48D9-B54F-1A2081D4E2B7}" dt="2024-09-27T17:09:09.770" v="18"/>
          <ac:spMkLst>
            <pc:docMk/>
            <pc:sldMk cId="3668183354" sldId="432"/>
            <ac:spMk id="14" creationId="{877E9BAF-22A8-4D5C-8A38-792C48979535}"/>
          </ac:spMkLst>
        </pc:spChg>
        <pc:spChg chg="add del mod">
          <ac:chgData name="help desk" userId="076106f8-e622-4bba-bf8d-41b4b1aaf204" providerId="ADAL" clId="{C08370AB-1271-48D9-B54F-1A2081D4E2B7}" dt="2024-09-27T17:09:19.686" v="20" actId="478"/>
          <ac:spMkLst>
            <pc:docMk/>
            <pc:sldMk cId="3668183354" sldId="432"/>
            <ac:spMk id="16" creationId="{5975B309-0900-431C-8D14-76883254D149}"/>
          </ac:spMkLst>
        </pc:spChg>
      </pc:sldChg>
      <pc:sldChg chg="addSp modSp">
        <pc:chgData name="help desk" userId="076106f8-e622-4bba-bf8d-41b4b1aaf204" providerId="ADAL" clId="{C08370AB-1271-48D9-B54F-1A2081D4E2B7}" dt="2024-09-27T17:09:32.507" v="24"/>
        <pc:sldMkLst>
          <pc:docMk/>
          <pc:sldMk cId="4233198346" sldId="433"/>
        </pc:sldMkLst>
        <pc:spChg chg="add mod">
          <ac:chgData name="help desk" userId="076106f8-e622-4bba-bf8d-41b4b1aaf204" providerId="ADAL" clId="{C08370AB-1271-48D9-B54F-1A2081D4E2B7}" dt="2024-09-27T17:09:32.507" v="24"/>
          <ac:spMkLst>
            <pc:docMk/>
            <pc:sldMk cId="4233198346" sldId="433"/>
            <ac:spMk id="16" creationId="{C38A8484-167B-4299-8039-10E015A59833}"/>
          </ac:spMkLst>
        </pc:spChg>
      </pc:sldChg>
      <pc:sldChg chg="addSp modSp">
        <pc:chgData name="help desk" userId="076106f8-e622-4bba-bf8d-41b4b1aaf204" providerId="ADAL" clId="{C08370AB-1271-48D9-B54F-1A2081D4E2B7}" dt="2024-09-27T17:09:34.014" v="25"/>
        <pc:sldMkLst>
          <pc:docMk/>
          <pc:sldMk cId="94094298" sldId="434"/>
        </pc:sldMkLst>
        <pc:spChg chg="add mod">
          <ac:chgData name="help desk" userId="076106f8-e622-4bba-bf8d-41b4b1aaf204" providerId="ADAL" clId="{C08370AB-1271-48D9-B54F-1A2081D4E2B7}" dt="2024-09-27T17:09:34.014" v="25"/>
          <ac:spMkLst>
            <pc:docMk/>
            <pc:sldMk cId="94094298" sldId="434"/>
            <ac:spMk id="5" creationId="{2B4E6036-2E23-42D9-BAB6-74D2771D1800}"/>
          </ac:spMkLst>
        </pc:spChg>
      </pc:sldChg>
      <pc:sldChg chg="addSp modSp">
        <pc:chgData name="help desk" userId="076106f8-e622-4bba-bf8d-41b4b1aaf204" providerId="ADAL" clId="{C08370AB-1271-48D9-B54F-1A2081D4E2B7}" dt="2024-09-27T17:09:06.795" v="16"/>
        <pc:sldMkLst>
          <pc:docMk/>
          <pc:sldMk cId="2395549809" sldId="435"/>
        </pc:sldMkLst>
        <pc:spChg chg="add mod">
          <ac:chgData name="help desk" userId="076106f8-e622-4bba-bf8d-41b4b1aaf204" providerId="ADAL" clId="{C08370AB-1271-48D9-B54F-1A2081D4E2B7}" dt="2024-09-27T17:09:06.795" v="16"/>
          <ac:spMkLst>
            <pc:docMk/>
            <pc:sldMk cId="2395549809" sldId="435"/>
            <ac:spMk id="4" creationId="{F3BE969A-9B01-4322-9D46-E0AA060F8D32}"/>
          </ac:spMkLst>
        </pc:spChg>
      </pc:sldChg>
      <pc:sldChg chg="addSp modSp">
        <pc:chgData name="help desk" userId="076106f8-e622-4bba-bf8d-41b4b1aaf204" providerId="ADAL" clId="{C08370AB-1271-48D9-B54F-1A2081D4E2B7}" dt="2024-09-27T17:09:27.512" v="21"/>
        <pc:sldMkLst>
          <pc:docMk/>
          <pc:sldMk cId="4213213407" sldId="436"/>
        </pc:sldMkLst>
        <pc:spChg chg="add mod">
          <ac:chgData name="help desk" userId="076106f8-e622-4bba-bf8d-41b4b1aaf204" providerId="ADAL" clId="{C08370AB-1271-48D9-B54F-1A2081D4E2B7}" dt="2024-09-27T17:09:27.512" v="21"/>
          <ac:spMkLst>
            <pc:docMk/>
            <pc:sldMk cId="4213213407" sldId="436"/>
            <ac:spMk id="14" creationId="{6F267E7D-3C26-40FF-A2CC-7174CBD56D3B}"/>
          </ac:spMkLst>
        </pc:spChg>
      </pc:sldChg>
      <pc:sldChg chg="addSp modSp">
        <pc:chgData name="help desk" userId="076106f8-e622-4bba-bf8d-41b4b1aaf204" providerId="ADAL" clId="{C08370AB-1271-48D9-B54F-1A2081D4E2B7}" dt="2024-09-27T17:09:29.171" v="22"/>
        <pc:sldMkLst>
          <pc:docMk/>
          <pc:sldMk cId="3459094907" sldId="437"/>
        </pc:sldMkLst>
        <pc:spChg chg="add mod">
          <ac:chgData name="help desk" userId="076106f8-e622-4bba-bf8d-41b4b1aaf204" providerId="ADAL" clId="{C08370AB-1271-48D9-B54F-1A2081D4E2B7}" dt="2024-09-27T17:09:29.171" v="22"/>
          <ac:spMkLst>
            <pc:docMk/>
            <pc:sldMk cId="3459094907" sldId="437"/>
            <ac:spMk id="23" creationId="{29969F60-E514-4C54-9362-3FADE9263E71}"/>
          </ac:spMkLst>
        </pc:spChg>
      </pc:sldChg>
      <pc:sldChg chg="addSp modSp">
        <pc:chgData name="help desk" userId="076106f8-e622-4bba-bf8d-41b4b1aaf204" providerId="ADAL" clId="{C08370AB-1271-48D9-B54F-1A2081D4E2B7}" dt="2024-09-27T17:09:31.265" v="23"/>
        <pc:sldMkLst>
          <pc:docMk/>
          <pc:sldMk cId="2380574829" sldId="438"/>
        </pc:sldMkLst>
        <pc:spChg chg="add mod">
          <ac:chgData name="help desk" userId="076106f8-e622-4bba-bf8d-41b4b1aaf204" providerId="ADAL" clId="{C08370AB-1271-48D9-B54F-1A2081D4E2B7}" dt="2024-09-27T17:09:31.265" v="23"/>
          <ac:spMkLst>
            <pc:docMk/>
            <pc:sldMk cId="2380574829" sldId="438"/>
            <ac:spMk id="17" creationId="{C3A85925-051B-4F99-ABD1-114298AF9833}"/>
          </ac:spMkLst>
        </pc:spChg>
      </pc:sldChg>
      <pc:sldChg chg="addSp modSp mod">
        <pc:chgData name="help desk" userId="076106f8-e622-4bba-bf8d-41b4b1aaf204" providerId="ADAL" clId="{C08370AB-1271-48D9-B54F-1A2081D4E2B7}" dt="2024-09-27T17:09:59.046" v="47" actId="1036"/>
        <pc:sldMkLst>
          <pc:docMk/>
          <pc:sldMk cId="2298216001" sldId="439"/>
        </pc:sldMkLst>
        <pc:spChg chg="add mod">
          <ac:chgData name="help desk" userId="076106f8-e622-4bba-bf8d-41b4b1aaf204" providerId="ADAL" clId="{C08370AB-1271-48D9-B54F-1A2081D4E2B7}" dt="2024-09-27T17:09:59.046" v="47" actId="1036"/>
          <ac:spMkLst>
            <pc:docMk/>
            <pc:sldMk cId="2298216001" sldId="439"/>
            <ac:spMk id="23" creationId="{2217ECAA-2CA4-4792-94BA-CBD001174FEB}"/>
          </ac:spMkLst>
        </pc:spChg>
      </pc:sldChg>
      <pc:sldChg chg="addSp modSp">
        <pc:chgData name="help desk" userId="076106f8-e622-4bba-bf8d-41b4b1aaf204" providerId="ADAL" clId="{C08370AB-1271-48D9-B54F-1A2081D4E2B7}" dt="2024-09-27T17:08:47.044" v="10"/>
        <pc:sldMkLst>
          <pc:docMk/>
          <pc:sldMk cId="2642701048" sldId="440"/>
        </pc:sldMkLst>
        <pc:spChg chg="add mod">
          <ac:chgData name="help desk" userId="076106f8-e622-4bba-bf8d-41b4b1aaf204" providerId="ADAL" clId="{C08370AB-1271-48D9-B54F-1A2081D4E2B7}" dt="2024-09-27T17:08:47.044" v="10"/>
          <ac:spMkLst>
            <pc:docMk/>
            <pc:sldMk cId="2642701048" sldId="440"/>
            <ac:spMk id="10" creationId="{51D0ECCF-9008-4EA0-BE25-F315A4806DF9}"/>
          </ac:spMkLst>
        </pc:spChg>
      </pc:sldChg>
      <pc:sldChg chg="addSp modSp">
        <pc:chgData name="help desk" userId="076106f8-e622-4bba-bf8d-41b4b1aaf204" providerId="ADAL" clId="{C08370AB-1271-48D9-B54F-1A2081D4E2B7}" dt="2024-09-27T17:08:50.115" v="12"/>
        <pc:sldMkLst>
          <pc:docMk/>
          <pc:sldMk cId="3333336183" sldId="442"/>
        </pc:sldMkLst>
        <pc:spChg chg="add mod">
          <ac:chgData name="help desk" userId="076106f8-e622-4bba-bf8d-41b4b1aaf204" providerId="ADAL" clId="{C08370AB-1271-48D9-B54F-1A2081D4E2B7}" dt="2024-09-27T17:08:50.115" v="12"/>
          <ac:spMkLst>
            <pc:docMk/>
            <pc:sldMk cId="3333336183" sldId="442"/>
            <ac:spMk id="10" creationId="{E44C9812-99B4-43A2-9E27-208B645C4DE3}"/>
          </ac:spMkLst>
        </pc:spChg>
      </pc:sldChg>
      <pc:sldChg chg="addSp modSp">
        <pc:chgData name="help desk" userId="076106f8-e622-4bba-bf8d-41b4b1aaf204" providerId="ADAL" clId="{C08370AB-1271-48D9-B54F-1A2081D4E2B7}" dt="2024-09-27T17:08:39.200" v="6"/>
        <pc:sldMkLst>
          <pc:docMk/>
          <pc:sldMk cId="601434725" sldId="443"/>
        </pc:sldMkLst>
        <pc:spChg chg="add mod">
          <ac:chgData name="help desk" userId="076106f8-e622-4bba-bf8d-41b4b1aaf204" providerId="ADAL" clId="{C08370AB-1271-48D9-B54F-1A2081D4E2B7}" dt="2024-09-27T17:08:39.200" v="6"/>
          <ac:spMkLst>
            <pc:docMk/>
            <pc:sldMk cId="601434725" sldId="443"/>
            <ac:spMk id="16" creationId="{09F15C3C-5628-401E-B885-9C9B1AEE03B7}"/>
          </ac:spMkLst>
        </pc:spChg>
      </pc:sldChg>
      <pc:sldChg chg="addSp modSp">
        <pc:chgData name="help desk" userId="076106f8-e622-4bba-bf8d-41b4b1aaf204" providerId="ADAL" clId="{C08370AB-1271-48D9-B54F-1A2081D4E2B7}" dt="2024-09-27T17:09:05.270" v="15"/>
        <pc:sldMkLst>
          <pc:docMk/>
          <pc:sldMk cId="1260015073" sldId="444"/>
        </pc:sldMkLst>
        <pc:spChg chg="add mod">
          <ac:chgData name="help desk" userId="076106f8-e622-4bba-bf8d-41b4b1aaf204" providerId="ADAL" clId="{C08370AB-1271-48D9-B54F-1A2081D4E2B7}" dt="2024-09-27T17:09:05.270" v="15"/>
          <ac:spMkLst>
            <pc:docMk/>
            <pc:sldMk cId="1260015073" sldId="444"/>
            <ac:spMk id="20" creationId="{820D03DB-8F84-4DDC-9732-B881DF7EC61F}"/>
          </ac:spMkLst>
        </pc:spChg>
      </pc:sldChg>
    </pc:docChg>
  </pc:docChgLst>
  <pc:docChgLst>
    <pc:chgData name="help desk" userId="076106f8-e622-4bba-bf8d-41b4b1aaf204" providerId="ADAL" clId="{0CFB66AC-AFE3-4D2E-8DF6-4123A91BC505}"/>
    <pc:docChg chg="undo custSel addSld delSld modSld">
      <pc:chgData name="help desk" userId="076106f8-e622-4bba-bf8d-41b4b1aaf204" providerId="ADAL" clId="{0CFB66AC-AFE3-4D2E-8DF6-4123A91BC505}" dt="2025-01-27T15:40:10.838" v="67"/>
      <pc:docMkLst>
        <pc:docMk/>
      </pc:docMkLst>
      <pc:sldChg chg="addSp delSp modSp mod">
        <pc:chgData name="help desk" userId="076106f8-e622-4bba-bf8d-41b4b1aaf204" providerId="ADAL" clId="{0CFB66AC-AFE3-4D2E-8DF6-4123A91BC505}" dt="2025-01-27T14:25:10.055" v="31" actId="1076"/>
        <pc:sldMkLst>
          <pc:docMk/>
          <pc:sldMk cId="2847858403" sldId="257"/>
        </pc:sldMkLst>
        <pc:spChg chg="add del mod">
          <ac:chgData name="help desk" userId="076106f8-e622-4bba-bf8d-41b4b1aaf204" providerId="ADAL" clId="{0CFB66AC-AFE3-4D2E-8DF6-4123A91BC505}" dt="2025-01-27T14:25:04.346" v="30" actId="478"/>
          <ac:spMkLst>
            <pc:docMk/>
            <pc:sldMk cId="2847858403" sldId="257"/>
            <ac:spMk id="2" creationId="{00000000-0000-0000-0000-000000000000}"/>
          </ac:spMkLst>
        </pc:spChg>
        <pc:spChg chg="add del mod">
          <ac:chgData name="help desk" userId="076106f8-e622-4bba-bf8d-41b4b1aaf204" providerId="ADAL" clId="{0CFB66AC-AFE3-4D2E-8DF6-4123A91BC505}" dt="2025-01-27T14:24:30.677" v="7"/>
          <ac:spMkLst>
            <pc:docMk/>
            <pc:sldMk cId="2847858403" sldId="257"/>
            <ac:spMk id="6" creationId="{FF0970B3-2F59-4E64-8A3A-BBE8A96B14F7}"/>
          </ac:spMkLst>
        </pc:spChg>
        <pc:spChg chg="add mod">
          <ac:chgData name="help desk" userId="076106f8-e622-4bba-bf8d-41b4b1aaf204" providerId="ADAL" clId="{0CFB66AC-AFE3-4D2E-8DF6-4123A91BC505}" dt="2025-01-27T14:25:10.055" v="31" actId="1076"/>
          <ac:spMkLst>
            <pc:docMk/>
            <pc:sldMk cId="2847858403" sldId="257"/>
            <ac:spMk id="7" creationId="{5C335D5B-0C44-4991-A4F9-8C2D3F6A53FF}"/>
          </ac:spMkLst>
        </pc:spChg>
      </pc:sldChg>
      <pc:sldChg chg="modSp">
        <pc:chgData name="help desk" userId="076106f8-e622-4bba-bf8d-41b4b1aaf204" providerId="ADAL" clId="{0CFB66AC-AFE3-4D2E-8DF6-4123A91BC505}" dt="2025-01-14T21:35:15.792" v="4"/>
        <pc:sldMkLst>
          <pc:docMk/>
          <pc:sldMk cId="3125298073" sldId="258"/>
        </pc:sldMkLst>
        <pc:spChg chg="mod">
          <ac:chgData name="help desk" userId="076106f8-e622-4bba-bf8d-41b4b1aaf204" providerId="ADAL" clId="{0CFB66AC-AFE3-4D2E-8DF6-4123A91BC505}" dt="2025-01-14T21:35:15.792" v="4"/>
          <ac:spMkLst>
            <pc:docMk/>
            <pc:sldMk cId="3125298073" sldId="258"/>
            <ac:spMk id="4" creationId="{AD148FFB-0773-4F1D-987F-DFDD48FB2726}"/>
          </ac:spMkLst>
        </pc:spChg>
      </pc:sldChg>
      <pc:sldChg chg="add del">
        <pc:chgData name="help desk" userId="076106f8-e622-4bba-bf8d-41b4b1aaf204" providerId="ADAL" clId="{0CFB66AC-AFE3-4D2E-8DF6-4123A91BC505}" dt="2025-01-10T14:41:40.515" v="3" actId="47"/>
        <pc:sldMkLst>
          <pc:docMk/>
          <pc:sldMk cId="4268497802" sldId="260"/>
        </pc:sldMkLst>
      </pc:sldChg>
      <pc:sldChg chg="addSp delSp modSp mod modAnim">
        <pc:chgData name="help desk" userId="076106f8-e622-4bba-bf8d-41b4b1aaf204" providerId="ADAL" clId="{0CFB66AC-AFE3-4D2E-8DF6-4123A91BC505}" dt="2025-01-27T15:40:10.838" v="67"/>
        <pc:sldMkLst>
          <pc:docMk/>
          <pc:sldMk cId="3115006190" sldId="416"/>
        </pc:sldMkLst>
        <pc:picChg chg="add del mod">
          <ac:chgData name="help desk" userId="076106f8-e622-4bba-bf8d-41b4b1aaf204" providerId="ADAL" clId="{0CFB66AC-AFE3-4D2E-8DF6-4123A91BC505}" dt="2025-01-27T15:37:54.087" v="47" actId="478"/>
          <ac:picMkLst>
            <pc:docMk/>
            <pc:sldMk cId="3115006190" sldId="416"/>
            <ac:picMk id="3" creationId="{EE9FA923-6608-41D8-BC79-D1CC40B576C9}"/>
          </ac:picMkLst>
        </pc:picChg>
        <pc:picChg chg="add mod">
          <ac:chgData name="help desk" userId="076106f8-e622-4bba-bf8d-41b4b1aaf204" providerId="ADAL" clId="{0CFB66AC-AFE3-4D2E-8DF6-4123A91BC505}" dt="2025-01-27T15:38:26.195" v="54" actId="1076"/>
          <ac:picMkLst>
            <pc:docMk/>
            <pc:sldMk cId="3115006190" sldId="416"/>
            <ac:picMk id="5" creationId="{999E55FE-D90C-4752-B4CE-E0395DEC7CAF}"/>
          </ac:picMkLst>
        </pc:picChg>
        <pc:cxnChg chg="add mod">
          <ac:chgData name="help desk" userId="076106f8-e622-4bba-bf8d-41b4b1aaf204" providerId="ADAL" clId="{0CFB66AC-AFE3-4D2E-8DF6-4123A91BC505}" dt="2025-01-27T15:38:38.082" v="57" actId="14100"/>
          <ac:cxnSpMkLst>
            <pc:docMk/>
            <pc:sldMk cId="3115006190" sldId="416"/>
            <ac:cxnSpMk id="11" creationId="{B4390000-8410-4670-9AE7-B8DC33229732}"/>
          </ac:cxnSpMkLst>
        </pc:cxnChg>
      </pc:sldChg>
      <pc:sldChg chg="modSp add del mod">
        <pc:chgData name="help desk" userId="076106f8-e622-4bba-bf8d-41b4b1aaf204" providerId="ADAL" clId="{0CFB66AC-AFE3-4D2E-8DF6-4123A91BC505}" dt="2025-01-27T15:32:33.562" v="43" actId="14100"/>
        <pc:sldMkLst>
          <pc:docMk/>
          <pc:sldMk cId="3333336183" sldId="442"/>
        </pc:sldMkLst>
        <pc:spChg chg="mod">
          <ac:chgData name="help desk" userId="076106f8-e622-4bba-bf8d-41b4b1aaf204" providerId="ADAL" clId="{0CFB66AC-AFE3-4D2E-8DF6-4123A91BC505}" dt="2025-01-27T15:32:33.562" v="43" actId="14100"/>
          <ac:spMkLst>
            <pc:docMk/>
            <pc:sldMk cId="3333336183" sldId="442"/>
            <ac:spMk id="8" creationId="{00000000-0000-0000-0000-000000000000}"/>
          </ac:spMkLst>
        </pc:spChg>
        <pc:cxnChg chg="mod">
          <ac:chgData name="help desk" userId="076106f8-e622-4bba-bf8d-41b4b1aaf204" providerId="ADAL" clId="{0CFB66AC-AFE3-4D2E-8DF6-4123A91BC505}" dt="2025-01-27T15:32:33.562" v="43" actId="14100"/>
          <ac:cxnSpMkLst>
            <pc:docMk/>
            <pc:sldMk cId="3333336183" sldId="442"/>
            <ac:cxnSpMk id="11" creationId="{00000000-0000-0000-0000-000000000000}"/>
          </ac:cxnSpMkLst>
        </pc:cxnChg>
      </pc:sldChg>
      <pc:sldChg chg="add">
        <pc:chgData name="help desk" userId="076106f8-e622-4bba-bf8d-41b4b1aaf204" providerId="ADAL" clId="{0CFB66AC-AFE3-4D2E-8DF6-4123A91BC505}" dt="2025-01-10T14:36:58.415" v="0"/>
        <pc:sldMkLst>
          <pc:docMk/>
          <pc:sldMk cId="3919930029" sldId="445"/>
        </pc:sldMkLst>
      </pc:sldChg>
    </pc:docChg>
  </pc:docChgLst>
  <pc:docChgLst>
    <pc:chgData name="help desk" userId="076106f8-e622-4bba-bf8d-41b4b1aaf204" providerId="ADAL" clId="{6171908D-A50D-4F01-A54F-26F030D47970}"/>
    <pc:docChg chg="custSel addSld delSld modSld sldOrd">
      <pc:chgData name="help desk" userId="076106f8-e622-4bba-bf8d-41b4b1aaf204" providerId="ADAL" clId="{6171908D-A50D-4F01-A54F-26F030D47970}" dt="2025-04-14T21:24:47.391" v="27"/>
      <pc:docMkLst>
        <pc:docMk/>
      </pc:docMkLst>
      <pc:sldChg chg="modSp mod">
        <pc:chgData name="help desk" userId="076106f8-e622-4bba-bf8d-41b4b1aaf204" providerId="ADAL" clId="{6171908D-A50D-4F01-A54F-26F030D47970}" dt="2025-04-14T21:18:28.612" v="4" actId="14100"/>
        <pc:sldMkLst>
          <pc:docMk/>
          <pc:sldMk cId="1544044953" sldId="369"/>
        </pc:sldMkLst>
        <pc:spChg chg="mod">
          <ac:chgData name="help desk" userId="076106f8-e622-4bba-bf8d-41b4b1aaf204" providerId="ADAL" clId="{6171908D-A50D-4F01-A54F-26F030D47970}" dt="2025-04-14T21:18:28.612" v="4" actId="14100"/>
          <ac:spMkLst>
            <pc:docMk/>
            <pc:sldMk cId="1544044953" sldId="369"/>
            <ac:spMk id="2" creationId="{00000000-0000-0000-0000-000000000000}"/>
          </ac:spMkLst>
        </pc:spChg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2213125895" sldId="370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392465963" sldId="372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1510201553" sldId="373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2860919674" sldId="386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3355796638" sldId="387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4145954379" sldId="388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926191262" sldId="389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2076385414" sldId="391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2205254094" sldId="392"/>
        </pc:sldMkLst>
      </pc:sldChg>
      <pc:sldChg chg="del">
        <pc:chgData name="help desk" userId="076106f8-e622-4bba-bf8d-41b4b1aaf204" providerId="ADAL" clId="{6171908D-A50D-4F01-A54F-26F030D47970}" dt="2025-04-14T21:19:59.912" v="21" actId="47"/>
        <pc:sldMkLst>
          <pc:docMk/>
          <pc:sldMk cId="1439751687" sldId="395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4713198" sldId="417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237535901" sldId="418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1620420342" sldId="419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3338632059" sldId="420"/>
        </pc:sldMkLst>
      </pc:sldChg>
      <pc:sldChg chg="del">
        <pc:chgData name="help desk" userId="076106f8-e622-4bba-bf8d-41b4b1aaf204" providerId="ADAL" clId="{6171908D-A50D-4F01-A54F-26F030D47970}" dt="2025-04-14T21:21:21.140" v="23" actId="47"/>
        <pc:sldMkLst>
          <pc:docMk/>
          <pc:sldMk cId="818747830" sldId="421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1419019384" sldId="430"/>
        </pc:sldMkLst>
      </pc:sldChg>
      <pc:sldChg chg="addSp delSp modSp mod">
        <pc:chgData name="help desk" userId="076106f8-e622-4bba-bf8d-41b4b1aaf204" providerId="ADAL" clId="{6171908D-A50D-4F01-A54F-26F030D47970}" dt="2025-04-14T21:18:44.254" v="8"/>
        <pc:sldMkLst>
          <pc:docMk/>
          <pc:sldMk cId="3809040126" sldId="431"/>
        </pc:sldMkLst>
        <pc:spChg chg="del">
          <ac:chgData name="help desk" userId="076106f8-e622-4bba-bf8d-41b4b1aaf204" providerId="ADAL" clId="{6171908D-A50D-4F01-A54F-26F030D47970}" dt="2025-04-14T21:18:43.741" v="7" actId="478"/>
          <ac:spMkLst>
            <pc:docMk/>
            <pc:sldMk cId="3809040126" sldId="431"/>
            <ac:spMk id="19" creationId="{64119419-B498-4279-AB31-A3DE670A94D6}"/>
          </ac:spMkLst>
        </pc:spChg>
        <pc:spChg chg="add mod">
          <ac:chgData name="help desk" userId="076106f8-e622-4bba-bf8d-41b4b1aaf204" providerId="ADAL" clId="{6171908D-A50D-4F01-A54F-26F030D47970}" dt="2025-04-14T21:18:44.254" v="8"/>
          <ac:spMkLst>
            <pc:docMk/>
            <pc:sldMk cId="3809040126" sldId="431"/>
            <ac:spMk id="20" creationId="{2490ACAB-2AE1-40C4-B7EF-137E412A671F}"/>
          </ac:spMkLst>
        </pc:spChg>
      </pc:sldChg>
      <pc:sldChg chg="addSp delSp modSp mod">
        <pc:chgData name="help desk" userId="076106f8-e622-4bba-bf8d-41b4b1aaf204" providerId="ADAL" clId="{6171908D-A50D-4F01-A54F-26F030D47970}" dt="2025-04-14T21:18:39.296" v="6"/>
        <pc:sldMkLst>
          <pc:docMk/>
          <pc:sldMk cId="3668183354" sldId="432"/>
        </pc:sldMkLst>
        <pc:spChg chg="del">
          <ac:chgData name="help desk" userId="076106f8-e622-4bba-bf8d-41b4b1aaf204" providerId="ADAL" clId="{6171908D-A50D-4F01-A54F-26F030D47970}" dt="2025-04-14T21:18:38.830" v="5" actId="478"/>
          <ac:spMkLst>
            <pc:docMk/>
            <pc:sldMk cId="3668183354" sldId="432"/>
            <ac:spMk id="13" creationId="{56559F70-A91A-4E22-8A66-E4CE565D364A}"/>
          </ac:spMkLst>
        </pc:spChg>
        <pc:spChg chg="add mod">
          <ac:chgData name="help desk" userId="076106f8-e622-4bba-bf8d-41b4b1aaf204" providerId="ADAL" clId="{6171908D-A50D-4F01-A54F-26F030D47970}" dt="2025-04-14T21:18:39.296" v="6"/>
          <ac:spMkLst>
            <pc:docMk/>
            <pc:sldMk cId="3668183354" sldId="432"/>
            <ac:spMk id="16" creationId="{73A35E79-0A5E-4AB6-A265-0E599CDAF90D}"/>
          </ac:spMkLst>
        </pc:spChg>
      </pc:sldChg>
      <pc:sldChg chg="addSp delSp modSp mod">
        <pc:chgData name="help desk" userId="076106f8-e622-4bba-bf8d-41b4b1aaf204" providerId="ADAL" clId="{6171908D-A50D-4F01-A54F-26F030D47970}" dt="2025-04-14T21:24:43.021" v="26" actId="1076"/>
        <pc:sldMkLst>
          <pc:docMk/>
          <pc:sldMk cId="4233198346" sldId="433"/>
        </pc:sldMkLst>
        <pc:spChg chg="del">
          <ac:chgData name="help desk" userId="076106f8-e622-4bba-bf8d-41b4b1aaf204" providerId="ADAL" clId="{6171908D-A50D-4F01-A54F-26F030D47970}" dt="2025-04-14T21:19:05.278" v="15" actId="478"/>
          <ac:spMkLst>
            <pc:docMk/>
            <pc:sldMk cId="4233198346" sldId="433"/>
            <ac:spMk id="15" creationId="{9B2B4ED2-1A71-4F6C-B144-C7BE7B6BAB96}"/>
          </ac:spMkLst>
        </pc:spChg>
        <pc:spChg chg="add mod">
          <ac:chgData name="help desk" userId="076106f8-e622-4bba-bf8d-41b4b1aaf204" providerId="ADAL" clId="{6171908D-A50D-4F01-A54F-26F030D47970}" dt="2025-04-14T21:24:43.021" v="26" actId="1076"/>
          <ac:spMkLst>
            <pc:docMk/>
            <pc:sldMk cId="4233198346" sldId="433"/>
            <ac:spMk id="17" creationId="{9E5FA9E3-36D0-4D1A-9018-327E8206EA67}"/>
          </ac:spMkLst>
        </pc:spChg>
      </pc:sldChg>
      <pc:sldChg chg="addSp delSp modSp del mod">
        <pc:chgData name="help desk" userId="076106f8-e622-4bba-bf8d-41b4b1aaf204" providerId="ADAL" clId="{6171908D-A50D-4F01-A54F-26F030D47970}" dt="2025-04-14T21:20:24.635" v="22" actId="47"/>
        <pc:sldMkLst>
          <pc:docMk/>
          <pc:sldMk cId="94094298" sldId="434"/>
        </pc:sldMkLst>
        <pc:spChg chg="del">
          <ac:chgData name="help desk" userId="076106f8-e622-4bba-bf8d-41b4b1aaf204" providerId="ADAL" clId="{6171908D-A50D-4F01-A54F-26F030D47970}" dt="2025-04-14T21:19:10.111" v="17" actId="478"/>
          <ac:spMkLst>
            <pc:docMk/>
            <pc:sldMk cId="94094298" sldId="434"/>
            <ac:spMk id="4" creationId="{891284A7-FFC5-4398-AC21-EDD8B3258DFB}"/>
          </ac:spMkLst>
        </pc:spChg>
        <pc:spChg chg="add mod">
          <ac:chgData name="help desk" userId="076106f8-e622-4bba-bf8d-41b4b1aaf204" providerId="ADAL" clId="{6171908D-A50D-4F01-A54F-26F030D47970}" dt="2025-04-14T21:19:10.531" v="18"/>
          <ac:spMkLst>
            <pc:docMk/>
            <pc:sldMk cId="94094298" sldId="434"/>
            <ac:spMk id="6" creationId="{D0908DB5-285C-4195-A2DF-3026753E81C4}"/>
          </ac:spMkLst>
        </pc:spChg>
      </pc:sldChg>
      <pc:sldChg chg="del ord">
        <pc:chgData name="help desk" userId="076106f8-e622-4bba-bf8d-41b4b1aaf204" providerId="ADAL" clId="{6171908D-A50D-4F01-A54F-26F030D47970}" dt="2025-04-14T21:21:21.140" v="23" actId="47"/>
        <pc:sldMkLst>
          <pc:docMk/>
          <pc:sldMk cId="2395549809" sldId="435"/>
        </pc:sldMkLst>
      </pc:sldChg>
      <pc:sldChg chg="addSp delSp modSp mod">
        <pc:chgData name="help desk" userId="076106f8-e622-4bba-bf8d-41b4b1aaf204" providerId="ADAL" clId="{6171908D-A50D-4F01-A54F-26F030D47970}" dt="2025-04-14T21:18:49.792" v="10"/>
        <pc:sldMkLst>
          <pc:docMk/>
          <pc:sldMk cId="4213213407" sldId="436"/>
        </pc:sldMkLst>
        <pc:spChg chg="del">
          <ac:chgData name="help desk" userId="076106f8-e622-4bba-bf8d-41b4b1aaf204" providerId="ADAL" clId="{6171908D-A50D-4F01-A54F-26F030D47970}" dt="2025-04-14T21:18:49.002" v="9" actId="478"/>
          <ac:spMkLst>
            <pc:docMk/>
            <pc:sldMk cId="4213213407" sldId="436"/>
            <ac:spMk id="15" creationId="{028D5622-B688-4001-A1A1-84BECEF90440}"/>
          </ac:spMkLst>
        </pc:spChg>
        <pc:spChg chg="add mod">
          <ac:chgData name="help desk" userId="076106f8-e622-4bba-bf8d-41b4b1aaf204" providerId="ADAL" clId="{6171908D-A50D-4F01-A54F-26F030D47970}" dt="2025-04-14T21:18:49.792" v="10"/>
          <ac:spMkLst>
            <pc:docMk/>
            <pc:sldMk cId="4213213407" sldId="436"/>
            <ac:spMk id="16" creationId="{03AC843B-E18B-4768-940A-A215AF9B8EC9}"/>
          </ac:spMkLst>
        </pc:spChg>
      </pc:sldChg>
      <pc:sldChg chg="addSp delSp modSp mod">
        <pc:chgData name="help desk" userId="076106f8-e622-4bba-bf8d-41b4b1aaf204" providerId="ADAL" clId="{6171908D-A50D-4F01-A54F-26F030D47970}" dt="2025-04-14T21:18:54.690" v="12"/>
        <pc:sldMkLst>
          <pc:docMk/>
          <pc:sldMk cId="3459094907" sldId="437"/>
        </pc:sldMkLst>
        <pc:spChg chg="del">
          <ac:chgData name="help desk" userId="076106f8-e622-4bba-bf8d-41b4b1aaf204" providerId="ADAL" clId="{6171908D-A50D-4F01-A54F-26F030D47970}" dt="2025-04-14T21:18:54.271" v="11" actId="478"/>
          <ac:spMkLst>
            <pc:docMk/>
            <pc:sldMk cId="3459094907" sldId="437"/>
            <ac:spMk id="22" creationId="{696033E6-A714-41D8-8734-5C95E745CB28}"/>
          </ac:spMkLst>
        </pc:spChg>
        <pc:spChg chg="add mod">
          <ac:chgData name="help desk" userId="076106f8-e622-4bba-bf8d-41b4b1aaf204" providerId="ADAL" clId="{6171908D-A50D-4F01-A54F-26F030D47970}" dt="2025-04-14T21:18:54.690" v="12"/>
          <ac:spMkLst>
            <pc:docMk/>
            <pc:sldMk cId="3459094907" sldId="437"/>
            <ac:spMk id="24" creationId="{5A149E71-A9B0-4F4C-B02C-8744433FA7C4}"/>
          </ac:spMkLst>
        </pc:spChg>
      </pc:sldChg>
      <pc:sldChg chg="addSp delSp modSp mod">
        <pc:chgData name="help desk" userId="076106f8-e622-4bba-bf8d-41b4b1aaf204" providerId="ADAL" clId="{6171908D-A50D-4F01-A54F-26F030D47970}" dt="2025-04-14T21:19:00.682" v="14"/>
        <pc:sldMkLst>
          <pc:docMk/>
          <pc:sldMk cId="2380574829" sldId="438"/>
        </pc:sldMkLst>
        <pc:spChg chg="del">
          <ac:chgData name="help desk" userId="076106f8-e622-4bba-bf8d-41b4b1aaf204" providerId="ADAL" clId="{6171908D-A50D-4F01-A54F-26F030D47970}" dt="2025-04-14T21:19:00.237" v="13" actId="478"/>
          <ac:spMkLst>
            <pc:docMk/>
            <pc:sldMk cId="2380574829" sldId="438"/>
            <ac:spMk id="18" creationId="{DACD8B22-3263-47D6-B6C6-115453CF734F}"/>
          </ac:spMkLst>
        </pc:spChg>
        <pc:spChg chg="add mod">
          <ac:chgData name="help desk" userId="076106f8-e622-4bba-bf8d-41b4b1aaf204" providerId="ADAL" clId="{6171908D-A50D-4F01-A54F-26F030D47970}" dt="2025-04-14T21:19:00.682" v="14"/>
          <ac:spMkLst>
            <pc:docMk/>
            <pc:sldMk cId="2380574829" sldId="438"/>
            <ac:spMk id="19" creationId="{F2DFAE36-8C34-4C12-8D89-2203FC8C49D5}"/>
          </ac:spMkLst>
        </pc:spChg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601434725" sldId="443"/>
        </pc:sldMkLst>
      </pc:sldChg>
      <pc:sldChg chg="del">
        <pc:chgData name="help desk" userId="076106f8-e622-4bba-bf8d-41b4b1aaf204" providerId="ADAL" clId="{6171908D-A50D-4F01-A54F-26F030D47970}" dt="2025-04-14T21:17:48.801" v="0" actId="47"/>
        <pc:sldMkLst>
          <pc:docMk/>
          <pc:sldMk cId="1260015073" sldId="444"/>
        </pc:sldMkLst>
      </pc:sldChg>
      <pc:sldChg chg="addSp delSp modSp new mod">
        <pc:chgData name="help desk" userId="076106f8-e622-4bba-bf8d-41b4b1aaf204" providerId="ADAL" clId="{6171908D-A50D-4F01-A54F-26F030D47970}" dt="2025-04-14T21:24:47.391" v="27"/>
        <pc:sldMkLst>
          <pc:docMk/>
          <pc:sldMk cId="376288183" sldId="446"/>
        </pc:sldMkLst>
        <pc:spChg chg="del">
          <ac:chgData name="help desk" userId="076106f8-e622-4bba-bf8d-41b4b1aaf204" providerId="ADAL" clId="{6171908D-A50D-4F01-A54F-26F030D47970}" dt="2025-04-14T21:23:37.461" v="25" actId="478"/>
          <ac:spMkLst>
            <pc:docMk/>
            <pc:sldMk cId="376288183" sldId="446"/>
            <ac:spMk id="2" creationId="{824C58AB-5DC7-4B1B-B8D6-62C7FE39F6D6}"/>
          </ac:spMkLst>
        </pc:spChg>
        <pc:spChg chg="del">
          <ac:chgData name="help desk" userId="076106f8-e622-4bba-bf8d-41b4b1aaf204" providerId="ADAL" clId="{6171908D-A50D-4F01-A54F-26F030D47970}" dt="2025-04-14T21:23:37.461" v="25" actId="478"/>
          <ac:spMkLst>
            <pc:docMk/>
            <pc:sldMk cId="376288183" sldId="446"/>
            <ac:spMk id="3" creationId="{2A331FEE-313E-45D9-B9B2-335405E5C132}"/>
          </ac:spMkLst>
        </pc:spChg>
        <pc:spChg chg="del">
          <ac:chgData name="help desk" userId="076106f8-e622-4bba-bf8d-41b4b1aaf204" providerId="ADAL" clId="{6171908D-A50D-4F01-A54F-26F030D47970}" dt="2025-04-14T21:23:37.461" v="25" actId="478"/>
          <ac:spMkLst>
            <pc:docMk/>
            <pc:sldMk cId="376288183" sldId="446"/>
            <ac:spMk id="4" creationId="{81DCE746-403A-4136-8AC4-63F62FB65144}"/>
          </ac:spMkLst>
        </pc:spChg>
        <pc:spChg chg="add mod">
          <ac:chgData name="help desk" userId="076106f8-e622-4bba-bf8d-41b4b1aaf204" providerId="ADAL" clId="{6171908D-A50D-4F01-A54F-26F030D47970}" dt="2025-04-14T21:24:47.391" v="27"/>
          <ac:spMkLst>
            <pc:docMk/>
            <pc:sldMk cId="376288183" sldId="446"/>
            <ac:spMk id="5" creationId="{AADDC5DF-2368-4177-AEF6-8218F7A2B6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6608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Have them follow along in the functions dialog box if they have a computer in front</a:t>
            </a:r>
            <a:r>
              <a:rPr lang="en-CA" baseline="0" dirty="0"/>
              <a:t> of them.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0854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44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704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898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0492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3927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406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6011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6738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2025-04-14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jpe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115078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40387" y="2809661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Advanced Level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565" y="1246935"/>
            <a:ext cx="1269791" cy="124693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335D5B-0C44-4991-A4F9-8C2D3F6A53FF}"/>
              </a:ext>
            </a:extLst>
          </p:cNvPr>
          <p:cNvSpPr/>
          <p:nvPr/>
        </p:nvSpPr>
        <p:spPr>
          <a:xfrm>
            <a:off x="2713618" y="221555"/>
            <a:ext cx="6764763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Excel 2016/2019 Formulas &amp; Data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F0DE6A-FB02-4B2E-8C00-2AC559F65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4" y="1061515"/>
            <a:ext cx="2020114" cy="353520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34537" y="899124"/>
            <a:ext cx="7293390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Workbook – </a:t>
            </a:r>
            <a:r>
              <a:rPr lang="en-CA" sz="2000" dirty="0"/>
              <a:t>You can link to cell(s), table(s) or full spreadsheet(s) in another workbook as long as you have access to it.  Be careful of breaking a linkage if you move or rename either file.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3395" y="6097662"/>
            <a:ext cx="8274531" cy="707886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XML – </a:t>
            </a:r>
            <a:r>
              <a:rPr lang="en-CA" sz="2000" dirty="0" err="1"/>
              <a:t>e</a:t>
            </a:r>
            <a:r>
              <a:rPr lang="en-CA" sz="2000" b="1" dirty="0" err="1"/>
              <a:t>X</a:t>
            </a:r>
            <a:r>
              <a:rPr lang="en-CA" sz="2000" dirty="0" err="1"/>
              <a:t>tensible</a:t>
            </a:r>
            <a:r>
              <a:rPr lang="en-CA" sz="2000" dirty="0"/>
              <a:t> </a:t>
            </a:r>
            <a:r>
              <a:rPr lang="en-CA" sz="2000" b="1" dirty="0"/>
              <a:t>M</a:t>
            </a:r>
            <a:r>
              <a:rPr lang="en-CA" sz="2000" dirty="0"/>
              <a:t>arkup </a:t>
            </a:r>
            <a:r>
              <a:rPr lang="en-CA" sz="2000" b="1" dirty="0"/>
              <a:t>L</a:t>
            </a:r>
            <a:r>
              <a:rPr lang="en-CA" sz="2000" dirty="0"/>
              <a:t>anguage is a text based file used for the definition, storage and transfer of data.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46171" y="2064220"/>
            <a:ext cx="7281755" cy="2246769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Text </a:t>
            </a:r>
            <a:r>
              <a:rPr lang="en-CA" sz="2000" dirty="0"/>
              <a:t>– Import text from a file.  This text is separated by a delimiter.</a:t>
            </a:r>
          </a:p>
          <a:p>
            <a:endParaRPr lang="en-CA" sz="2000" b="1" dirty="0">
              <a:solidFill>
                <a:srgbClr val="00B050"/>
              </a:solidFill>
            </a:endParaRPr>
          </a:p>
          <a:p>
            <a:pPr marL="404813"/>
            <a:r>
              <a:rPr lang="en-CA" sz="2000" b="1" dirty="0"/>
              <a:t>Definition</a:t>
            </a:r>
            <a:r>
              <a:rPr lang="en-CA" sz="2000" dirty="0"/>
              <a:t>:  A </a:t>
            </a:r>
            <a:r>
              <a:rPr lang="en-CA" sz="2000" b="1" i="1" dirty="0"/>
              <a:t>delimiter</a:t>
            </a:r>
            <a:r>
              <a:rPr lang="en-CA" sz="2000" dirty="0">
                <a:solidFill>
                  <a:srgbClr val="00B050"/>
                </a:solidFill>
              </a:rPr>
              <a:t> </a:t>
            </a:r>
            <a:r>
              <a:rPr lang="en-CA" sz="2000" dirty="0"/>
              <a:t>is a character that separates data values.</a:t>
            </a:r>
          </a:p>
          <a:p>
            <a:pPr marL="404813"/>
            <a:r>
              <a:rPr lang="en-CA" sz="2000" dirty="0"/>
              <a:t>Typically data in a text file is delimited by a comma or a tab character and each new row of data is delimited by the carriage return character.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26131" y="4493283"/>
            <a:ext cx="8001795" cy="1323439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 example, in the file you might see:</a:t>
            </a:r>
          </a:p>
          <a:p>
            <a:endParaRPr lang="en-CA" sz="2000" dirty="0"/>
          </a:p>
          <a:p>
            <a:r>
              <a:rPr lang="en-CA" sz="2000" dirty="0"/>
              <a:t>First Name</a:t>
            </a:r>
            <a:r>
              <a:rPr lang="en-CA" sz="2000" b="1" dirty="0"/>
              <a:t>,</a:t>
            </a:r>
            <a:r>
              <a:rPr lang="en-CA" sz="2000" dirty="0"/>
              <a:t> Last Name</a:t>
            </a:r>
            <a:r>
              <a:rPr lang="en-CA" sz="2000" b="1" dirty="0"/>
              <a:t>,</a:t>
            </a:r>
            <a:r>
              <a:rPr lang="en-CA" sz="2000" dirty="0"/>
              <a:t> Address1</a:t>
            </a:r>
            <a:r>
              <a:rPr lang="en-CA" sz="2000" b="1" dirty="0"/>
              <a:t>,</a:t>
            </a:r>
            <a:r>
              <a:rPr lang="en-CA" sz="2000" dirty="0"/>
              <a:t> Address2</a:t>
            </a:r>
            <a:r>
              <a:rPr lang="en-CA" sz="2000" b="1" dirty="0"/>
              <a:t>,</a:t>
            </a:r>
            <a:r>
              <a:rPr lang="en-CA" sz="2000" dirty="0"/>
              <a:t> City</a:t>
            </a:r>
            <a:r>
              <a:rPr lang="en-CA" sz="2000" b="1" dirty="0"/>
              <a:t>,</a:t>
            </a:r>
            <a:r>
              <a:rPr lang="en-CA" sz="2000" dirty="0"/>
              <a:t> Province</a:t>
            </a:r>
            <a:r>
              <a:rPr lang="en-CA" sz="2000" b="1" dirty="0"/>
              <a:t>,</a:t>
            </a:r>
            <a:r>
              <a:rPr lang="en-CA" sz="2000" dirty="0"/>
              <a:t> Country</a:t>
            </a:r>
          </a:p>
          <a:p>
            <a:r>
              <a:rPr lang="en-CA" sz="2000" dirty="0"/>
              <a:t>John</a:t>
            </a:r>
            <a:r>
              <a:rPr lang="en-CA" sz="2000" b="1" dirty="0"/>
              <a:t>,</a:t>
            </a:r>
            <a:r>
              <a:rPr lang="en-CA" sz="2000" dirty="0"/>
              <a:t> Smith</a:t>
            </a:r>
            <a:r>
              <a:rPr lang="en-CA" sz="2000" b="1" dirty="0"/>
              <a:t>,</a:t>
            </a:r>
            <a:r>
              <a:rPr lang="en-CA" sz="2000" dirty="0"/>
              <a:t> Apt. 1234</a:t>
            </a:r>
            <a:r>
              <a:rPr lang="en-CA" sz="2000" b="1" dirty="0"/>
              <a:t>,</a:t>
            </a:r>
            <a:r>
              <a:rPr lang="en-CA" sz="2000" dirty="0"/>
              <a:t> 123 Street</a:t>
            </a:r>
            <a:r>
              <a:rPr lang="en-CA" sz="2000" b="1" dirty="0"/>
              <a:t>,</a:t>
            </a:r>
            <a:r>
              <a:rPr lang="en-CA" sz="2000" dirty="0"/>
              <a:t> Prince Albert</a:t>
            </a:r>
            <a:r>
              <a:rPr lang="en-CA" sz="2000" b="1" dirty="0"/>
              <a:t>,</a:t>
            </a:r>
            <a:r>
              <a:rPr lang="en-CA" sz="2000" dirty="0"/>
              <a:t> SK</a:t>
            </a:r>
            <a:r>
              <a:rPr lang="en-CA" sz="2000" b="1" dirty="0"/>
              <a:t>,</a:t>
            </a:r>
            <a:r>
              <a:rPr lang="en-CA" sz="2000" dirty="0"/>
              <a:t> Canada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17692" y="968698"/>
            <a:ext cx="1160283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From </a:t>
            </a:r>
            <a:r>
              <a:rPr lang="en-CA" u="sng" dirty="0"/>
              <a:t>F</a:t>
            </a:r>
            <a:r>
              <a:rPr lang="en-CA" dirty="0"/>
              <a:t>ile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401851-A27A-4152-AF16-F33FC62AC9E3}"/>
              </a:ext>
            </a:extLst>
          </p:cNvPr>
          <p:cNvCxnSpPr>
            <a:cxnSpLocks/>
            <a:stCxn id="31" idx="2"/>
          </p:cNvCxnSpPr>
          <p:nvPr/>
        </p:nvCxnSpPr>
        <p:spPr>
          <a:xfrm flipH="1">
            <a:off x="2403566" y="1338030"/>
            <a:ext cx="394268" cy="581931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E385645F-9C31-44F6-9180-883019673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23" y="1738702"/>
            <a:ext cx="1438199" cy="1976421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6599C6-BCFB-4946-B430-68A2530B9309}"/>
              </a:ext>
            </a:extLst>
          </p:cNvPr>
          <p:cNvCxnSpPr>
            <a:cxnSpLocks/>
          </p:cNvCxnSpPr>
          <p:nvPr/>
        </p:nvCxnSpPr>
        <p:spPr>
          <a:xfrm>
            <a:off x="2403565" y="1919962"/>
            <a:ext cx="646858" cy="227528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117517" y="1803818"/>
            <a:ext cx="1313138" cy="34367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3120992" y="2177204"/>
            <a:ext cx="1313138" cy="34367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3115278" y="2546333"/>
            <a:ext cx="1313138" cy="35112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cxnSpLocks/>
            <a:stCxn id="13" idx="1"/>
            <a:endCxn id="14" idx="3"/>
          </p:cNvCxnSpPr>
          <p:nvPr/>
        </p:nvCxnSpPr>
        <p:spPr>
          <a:xfrm flipH="1">
            <a:off x="4430655" y="1406956"/>
            <a:ext cx="303882" cy="568698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15" idx="1"/>
            <a:endCxn id="21" idx="2"/>
          </p:cNvCxnSpPr>
          <p:nvPr/>
        </p:nvCxnSpPr>
        <p:spPr>
          <a:xfrm flipV="1">
            <a:off x="3753395" y="2897455"/>
            <a:ext cx="18452" cy="3554150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CF13F92-83D7-4092-83E5-AA89CCE6CAB7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 flipV="1">
            <a:off x="4434130" y="2349040"/>
            <a:ext cx="312041" cy="838565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AE5520E4-EB9B-4312-A044-63D22C190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F0DE6A-FB02-4B2E-8C00-2AC559F65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4" y="1061515"/>
            <a:ext cx="2020114" cy="3535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779520" y="3896744"/>
            <a:ext cx="8248405" cy="286232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Folder – </a:t>
            </a:r>
            <a:r>
              <a:rPr lang="en-CA" sz="2000" dirty="0"/>
              <a:t>You can import metadata and links about other files in a folder.  </a:t>
            </a:r>
          </a:p>
          <a:p>
            <a:r>
              <a:rPr lang="en-CA" sz="2000" b="1" dirty="0"/>
              <a:t>Metadata</a:t>
            </a:r>
            <a:r>
              <a:rPr lang="en-CA" sz="2000" dirty="0"/>
              <a:t> is data that provides information about other data.</a:t>
            </a:r>
            <a:endParaRPr lang="en-CA" sz="2000" b="1" i="1" dirty="0"/>
          </a:p>
          <a:p>
            <a:pPr marL="461963"/>
            <a:r>
              <a:rPr lang="en-CA" sz="2000" dirty="0"/>
              <a:t>For example, the author name, date created, date modified, last person to access the file, tags, subject, and category are all examples of some of the metadata attached to a file. For Excel it is the metadata in the </a:t>
            </a:r>
            <a:r>
              <a:rPr lang="en-CA" sz="2000" b="1" i="1" dirty="0"/>
              <a:t>Document Properties</a:t>
            </a:r>
            <a:r>
              <a:rPr lang="en-CA" sz="2000" dirty="0"/>
              <a:t>.</a:t>
            </a:r>
          </a:p>
          <a:p>
            <a:pPr marL="461963"/>
            <a:r>
              <a:rPr lang="en-CA" sz="2000" dirty="0"/>
              <a:t>(</a:t>
            </a:r>
            <a:r>
              <a:rPr lang="en-CA" sz="2000" b="1" dirty="0"/>
              <a:t>File</a:t>
            </a:r>
            <a:r>
              <a:rPr lang="en-CA" sz="2000" dirty="0"/>
              <a:t> tab, </a:t>
            </a:r>
            <a:r>
              <a:rPr lang="en-CA" sz="2000" b="1" dirty="0"/>
              <a:t>Info</a:t>
            </a:r>
            <a:r>
              <a:rPr lang="en-CA" sz="2000" dirty="0"/>
              <a:t> panel, right side of that panel).</a:t>
            </a:r>
          </a:p>
          <a:p>
            <a:pPr marL="461963"/>
            <a:r>
              <a:rPr lang="en-CA" sz="2000" dirty="0"/>
              <a:t>It is this data that is imported from the files in the folder to which you connect using the </a:t>
            </a:r>
            <a:r>
              <a:rPr lang="en-CA" sz="2000" b="1" i="1" dirty="0"/>
              <a:t>From Folder</a:t>
            </a:r>
            <a:r>
              <a:rPr lang="en-CA" sz="2000" dirty="0"/>
              <a:t> command.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46169" y="2035865"/>
            <a:ext cx="7281756" cy="1661993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JSON </a:t>
            </a:r>
            <a:r>
              <a:rPr lang="en-CA" sz="2000" dirty="0"/>
              <a:t>– </a:t>
            </a:r>
            <a:r>
              <a:rPr lang="en-CA" sz="2000" b="1" dirty="0"/>
              <a:t>J</a:t>
            </a:r>
            <a:r>
              <a:rPr lang="en-CA" sz="2000" dirty="0"/>
              <a:t>ava</a:t>
            </a:r>
            <a:r>
              <a:rPr lang="en-CA" sz="2000" b="1" dirty="0"/>
              <a:t>S</a:t>
            </a:r>
            <a:r>
              <a:rPr lang="en-CA" sz="2000" dirty="0"/>
              <a:t>cript </a:t>
            </a:r>
            <a:r>
              <a:rPr lang="en-CA" sz="2000" b="1" dirty="0"/>
              <a:t>O</a:t>
            </a:r>
            <a:r>
              <a:rPr lang="en-CA" sz="2000" dirty="0"/>
              <a:t>bject </a:t>
            </a:r>
            <a:r>
              <a:rPr lang="en-CA" sz="2000" b="1" dirty="0"/>
              <a:t>N</a:t>
            </a:r>
            <a:r>
              <a:rPr lang="en-CA" sz="2000" dirty="0"/>
              <a:t>otation is a JavaScript based method for exchanging data, usually from a website to a web browser, but is not limited to that.</a:t>
            </a:r>
          </a:p>
          <a:p>
            <a:endParaRPr lang="en-CA" sz="200" dirty="0"/>
          </a:p>
          <a:p>
            <a:r>
              <a:rPr lang="en-CA" sz="2000" dirty="0"/>
              <a:t>Excel can use JSON as a means of transferring data, usually from a website to Excel.</a:t>
            </a:r>
            <a:endParaRPr lang="en-CA" sz="2000" b="1" dirty="0">
              <a:solidFill>
                <a:srgbClr val="00B05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385645F-9C31-44F6-9180-883019673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23" y="1738702"/>
            <a:ext cx="1438199" cy="1976421"/>
          </a:xfrm>
          <a:prstGeom prst="rect">
            <a:avLst/>
          </a:prstGeom>
          <a:ln w="19050">
            <a:noFill/>
          </a:ln>
        </p:spPr>
      </p:pic>
      <p:sp>
        <p:nvSpPr>
          <p:cNvPr id="17" name="Rectangle 16"/>
          <p:cNvSpPr/>
          <p:nvPr/>
        </p:nvSpPr>
        <p:spPr>
          <a:xfrm>
            <a:off x="3120992" y="2980145"/>
            <a:ext cx="1313138" cy="34367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3115278" y="3346736"/>
            <a:ext cx="1313138" cy="351122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3500847" y="3697858"/>
            <a:ext cx="276714" cy="694452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CF13F92-83D7-4092-83E5-AA89CCE6CAB7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>
            <a:off x="4434130" y="2866862"/>
            <a:ext cx="312039" cy="285119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877E9BAF-22A8-4D5C-8A38-792C48979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35E79-0A5E-4AB6-A265-0E599CDAF90D}"/>
              </a:ext>
            </a:extLst>
          </p:cNvPr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3668183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197A3F44-1287-43C6-94F0-26EBCAAA7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222" y="2136225"/>
            <a:ext cx="3290241" cy="1620188"/>
          </a:xfrm>
          <a:prstGeom prst="rect">
            <a:avLst/>
          </a:prstGeom>
          <a:ln w="19050"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6E81BA-C41B-4826-87F3-0D69D155C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2" y="1073839"/>
            <a:ext cx="1958036" cy="3426563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601097" y="1978216"/>
            <a:ext cx="5493137" cy="19389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SQL Server Database</a:t>
            </a:r>
            <a:r>
              <a:rPr lang="en-CA" sz="2000" dirty="0"/>
              <a:t> – A </a:t>
            </a:r>
            <a:r>
              <a:rPr lang="en-CA" sz="2000" b="1" dirty="0"/>
              <a:t>S</a:t>
            </a:r>
            <a:r>
              <a:rPr lang="en-CA" sz="2000" dirty="0"/>
              <a:t>tructured </a:t>
            </a:r>
            <a:r>
              <a:rPr lang="en-CA" sz="2000" b="1" dirty="0"/>
              <a:t>Q</a:t>
            </a:r>
            <a:r>
              <a:rPr lang="en-CA" sz="2000" dirty="0"/>
              <a:t>uery </a:t>
            </a:r>
            <a:r>
              <a:rPr lang="en-CA" sz="2000" b="1" dirty="0"/>
              <a:t>L</a:t>
            </a:r>
            <a:r>
              <a:rPr lang="en-CA" sz="2000" dirty="0"/>
              <a:t>anguage (</a:t>
            </a:r>
            <a:r>
              <a:rPr lang="en-CA" sz="2000" b="1" dirty="0"/>
              <a:t>SQL</a:t>
            </a:r>
            <a:r>
              <a:rPr lang="en-CA" sz="2000" dirty="0"/>
              <a:t>) Server Database is one of the most common types of databases for network/internet accessible data.  Most modern websites use them along with most programs that can hold vast amounts of data.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3361" y="4413383"/>
            <a:ext cx="7393804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Microsoft Access Database </a:t>
            </a:r>
            <a:r>
              <a:rPr lang="en-CA" sz="2000" dirty="0"/>
              <a:t>– Microsoft Access is an user friendly </a:t>
            </a:r>
            <a:r>
              <a:rPr lang="en-GB" sz="2000" dirty="0"/>
              <a:t>database management system stored as an </a:t>
            </a:r>
            <a:r>
              <a:rPr lang="en-GB" sz="2000" b="1" i="1" dirty="0"/>
              <a:t>.</a:t>
            </a:r>
            <a:r>
              <a:rPr lang="en-GB" sz="2000" b="1" i="1" dirty="0" err="1"/>
              <a:t>accdb</a:t>
            </a:r>
            <a:r>
              <a:rPr lang="en-GB" sz="2000" dirty="0"/>
              <a:t> file.  Excel can connect to and import whole tables or SQL query data sets.</a:t>
            </a:r>
            <a:endParaRPr lang="en-CA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0338" y="5780231"/>
            <a:ext cx="12023896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Analysis Server </a:t>
            </a:r>
            <a:r>
              <a:rPr lang="en-CA" sz="2000" dirty="0"/>
              <a:t>– A </a:t>
            </a:r>
            <a:r>
              <a:rPr lang="en-US" sz="2000" dirty="0"/>
              <a:t>Microsoft SQL </a:t>
            </a:r>
            <a:r>
              <a:rPr lang="en-US" sz="2000" b="1" dirty="0"/>
              <a:t>Server Analysis Services</a:t>
            </a:r>
            <a:r>
              <a:rPr lang="en-US" sz="2000" dirty="0"/>
              <a:t> (SSAS) is an </a:t>
            </a:r>
            <a:r>
              <a:rPr lang="en-US" sz="2000" b="1" dirty="0" err="1"/>
              <a:t>O</a:t>
            </a:r>
            <a:r>
              <a:rPr lang="en-US" sz="2000" dirty="0" err="1"/>
              <a:t>n</a:t>
            </a:r>
            <a:r>
              <a:rPr lang="en-US" sz="2000" b="1" dirty="0" err="1"/>
              <a:t>L</a:t>
            </a:r>
            <a:r>
              <a:rPr lang="en-US" sz="2000" dirty="0" err="1"/>
              <a:t>ine</a:t>
            </a:r>
            <a:r>
              <a:rPr lang="en-US" sz="2000" dirty="0"/>
              <a:t> </a:t>
            </a:r>
            <a:r>
              <a:rPr lang="en-US" sz="2000" b="1" dirty="0"/>
              <a:t>A</a:t>
            </a:r>
            <a:r>
              <a:rPr lang="en-US" sz="2000" dirty="0"/>
              <a:t>nalytical </a:t>
            </a:r>
            <a:r>
              <a:rPr lang="en-US" sz="2000" b="1" dirty="0"/>
              <a:t>P</a:t>
            </a:r>
            <a:r>
              <a:rPr lang="en-US" sz="2000" dirty="0"/>
              <a:t>rocessing (OLAP) and data mining tool as part of Microsoft SQL </a:t>
            </a:r>
            <a:r>
              <a:rPr lang="en-US" sz="2000" b="1" dirty="0"/>
              <a:t>Server</a:t>
            </a:r>
            <a:r>
              <a:rPr lang="en-US" sz="2000" dirty="0"/>
              <a:t>.</a:t>
            </a:r>
          </a:p>
          <a:p>
            <a:r>
              <a:rPr lang="en-US" sz="2000" dirty="0"/>
              <a:t>It offers services such as Integration Services, Reporting Services and Analysis Services.</a:t>
            </a:r>
            <a:endParaRPr lang="en-CA" sz="2000" b="1" dirty="0">
              <a:solidFill>
                <a:srgbClr val="00B0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B599E9-255B-4766-821C-281D8571CFB6}"/>
              </a:ext>
            </a:extLst>
          </p:cNvPr>
          <p:cNvSpPr txBox="1"/>
          <p:nvPr/>
        </p:nvSpPr>
        <p:spPr>
          <a:xfrm>
            <a:off x="2220958" y="967735"/>
            <a:ext cx="184987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From </a:t>
            </a:r>
            <a:r>
              <a:rPr lang="en-CA" sz="2000" u="sng" dirty="0"/>
              <a:t>D</a:t>
            </a:r>
            <a:r>
              <a:rPr lang="en-CA" sz="2000" dirty="0"/>
              <a:t>atabase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08B2003-1190-479D-9B85-68077D42402B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2331184" y="1367845"/>
            <a:ext cx="814714" cy="9811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03256" y="2154824"/>
            <a:ext cx="3223373" cy="38808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3008448" y="2561503"/>
            <a:ext cx="3218182" cy="38808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3013436" y="2960206"/>
            <a:ext cx="3213193" cy="3880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cxnSpLocks/>
            <a:stCxn id="13" idx="1"/>
          </p:cNvCxnSpPr>
          <p:nvPr/>
        </p:nvCxnSpPr>
        <p:spPr>
          <a:xfrm flipH="1" flipV="1">
            <a:off x="6226629" y="2343592"/>
            <a:ext cx="374468" cy="6041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endCxn id="17" idx="3"/>
          </p:cNvCxnSpPr>
          <p:nvPr/>
        </p:nvCxnSpPr>
        <p:spPr>
          <a:xfrm flipH="1" flipV="1">
            <a:off x="6226630" y="2755544"/>
            <a:ext cx="374467" cy="16578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  <a:endCxn id="21" idx="2"/>
          </p:cNvCxnSpPr>
          <p:nvPr/>
        </p:nvCxnSpPr>
        <p:spPr>
          <a:xfrm flipV="1">
            <a:off x="4620033" y="3348288"/>
            <a:ext cx="0" cy="24231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490ACAB-2AE1-40C4-B7EF-137E412A671F}"/>
              </a:ext>
            </a:extLst>
          </p:cNvPr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3809040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CF0EE6-AFC6-43F7-A139-BA4255350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A6EFD9-0667-4B78-B397-ED7C6F710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2" y="1073839"/>
            <a:ext cx="1958036" cy="34265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12E4B3-32DA-4CB9-8CC2-750AF6B46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25" y="1703127"/>
            <a:ext cx="1951423" cy="2797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7E1F4C-4165-495A-B69E-AD8236613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61" y="2544871"/>
            <a:ext cx="1371295" cy="419250"/>
          </a:xfrm>
          <a:prstGeom prst="rect">
            <a:avLst/>
          </a:prstGeom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88218A-29C5-40DC-B005-D4A65324FE5B}"/>
              </a:ext>
            </a:extLst>
          </p:cNvPr>
          <p:cNvSpPr txBox="1"/>
          <p:nvPr/>
        </p:nvSpPr>
        <p:spPr>
          <a:xfrm>
            <a:off x="2220958" y="967735"/>
            <a:ext cx="2403796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From Online S</a:t>
            </a:r>
            <a:r>
              <a:rPr lang="en-CA" sz="2000" u="sng" dirty="0"/>
              <a:t>e</a:t>
            </a:r>
            <a:r>
              <a:rPr lang="en-CA" sz="2000" dirty="0"/>
              <a:t>rvices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EAF3FE-A73A-4411-A173-2E3D6494796A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2220962" y="1367845"/>
            <a:ext cx="1201894" cy="12621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85C1622-05B7-4905-B4A7-37F6857B9D2A}"/>
              </a:ext>
            </a:extLst>
          </p:cNvPr>
          <p:cNvSpPr txBox="1"/>
          <p:nvPr/>
        </p:nvSpPr>
        <p:spPr>
          <a:xfrm>
            <a:off x="5336260" y="2085070"/>
            <a:ext cx="5734369" cy="16312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Facebook</a:t>
            </a:r>
            <a:r>
              <a:rPr lang="en-CA" sz="2000" dirty="0"/>
              <a:t> – Excel uses </a:t>
            </a:r>
            <a:r>
              <a:rPr lang="en-US" sz="2000" b="1" dirty="0"/>
              <a:t>Get &amp; Transform (Power Query) </a:t>
            </a:r>
            <a:r>
              <a:rPr lang="en-US" sz="2000" dirty="0"/>
              <a:t>to connect to Facebook and retrieve information about selected categories, like friends and/or comments.  You must have the password for the account in order to retrieve this data.</a:t>
            </a:r>
            <a:endParaRPr lang="en-CA" sz="20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FF264C7-B3E1-46B4-9785-E2D04F51C499}"/>
              </a:ext>
            </a:extLst>
          </p:cNvPr>
          <p:cNvCxnSpPr>
            <a:cxnSpLocks/>
            <a:stCxn id="19" idx="1"/>
            <a:endCxn id="11" idx="3"/>
          </p:cNvCxnSpPr>
          <p:nvPr/>
        </p:nvCxnSpPr>
        <p:spPr>
          <a:xfrm flipH="1" flipV="1">
            <a:off x="4386856" y="2754496"/>
            <a:ext cx="949404" cy="1461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6F267E7D-3C26-40FF-A2CC-7174CBD56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AC843B-E18B-4768-940A-A215AF9B8EC9}"/>
              </a:ext>
            </a:extLst>
          </p:cNvPr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4213213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CF0EE6-AFC6-43F7-A139-BA4255350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88218A-29C5-40DC-B005-D4A65324FE5B}"/>
              </a:ext>
            </a:extLst>
          </p:cNvPr>
          <p:cNvSpPr txBox="1"/>
          <p:nvPr/>
        </p:nvSpPr>
        <p:spPr>
          <a:xfrm>
            <a:off x="1951892" y="967735"/>
            <a:ext cx="2410933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From Online S</a:t>
            </a:r>
            <a:r>
              <a:rPr lang="en-CA" sz="2000" u="sng" dirty="0"/>
              <a:t>e</a:t>
            </a:r>
            <a:r>
              <a:rPr lang="en-CA" sz="2000" dirty="0"/>
              <a:t>rvices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5C1622-05B7-4905-B4A7-37F6857B9D2A}"/>
              </a:ext>
            </a:extLst>
          </p:cNvPr>
          <p:cNvSpPr txBox="1"/>
          <p:nvPr/>
        </p:nvSpPr>
        <p:spPr>
          <a:xfrm>
            <a:off x="5304249" y="2143140"/>
            <a:ext cx="6773081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Table/Range</a:t>
            </a:r>
            <a:r>
              <a:rPr lang="en-CA" sz="2000" dirty="0"/>
              <a:t> – Select a whole table or range from a table from any spreadsheet in the current workbook.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00CBA-D609-4780-A743-85AD0DB14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1" y="1064736"/>
            <a:ext cx="1924530" cy="336792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EAF3FE-A73A-4411-A173-2E3D6494796A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2220959" y="1367845"/>
            <a:ext cx="936400" cy="163584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D3B732CC-6B04-4544-BD19-1F886B9B6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55" y="2904804"/>
            <a:ext cx="1757065" cy="2811305"/>
          </a:xfrm>
          <a:prstGeom prst="rect">
            <a:avLst/>
          </a:prstGeom>
          <a:ln w="19050"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8F2C427-D5DC-4EB6-B6C8-E72E2A9C71AB}"/>
              </a:ext>
            </a:extLst>
          </p:cNvPr>
          <p:cNvSpPr/>
          <p:nvPr/>
        </p:nvSpPr>
        <p:spPr>
          <a:xfrm>
            <a:off x="3003256" y="2958378"/>
            <a:ext cx="1664538" cy="3437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FF264C7-B3E1-46B4-9785-E2D04F51C499}"/>
              </a:ext>
            </a:extLst>
          </p:cNvPr>
          <p:cNvCxnSpPr>
            <a:cxnSpLocks/>
            <a:stCxn id="19" idx="1"/>
            <a:endCxn id="20" idx="3"/>
          </p:cNvCxnSpPr>
          <p:nvPr/>
        </p:nvCxnSpPr>
        <p:spPr>
          <a:xfrm flipH="1">
            <a:off x="4667794" y="2497083"/>
            <a:ext cx="636455" cy="6331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3B7BDB1-4A7D-48DE-BC95-DC0A918D0388}"/>
              </a:ext>
            </a:extLst>
          </p:cNvPr>
          <p:cNvSpPr txBox="1"/>
          <p:nvPr/>
        </p:nvSpPr>
        <p:spPr>
          <a:xfrm>
            <a:off x="5308712" y="3326353"/>
            <a:ext cx="6773081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Web</a:t>
            </a:r>
            <a:r>
              <a:rPr lang="en-CA" sz="2000" dirty="0"/>
              <a:t> – Import data, usually tabular data, from a web page.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9E49D4-BAEE-4922-B8E3-1C0709AF2FB5}"/>
              </a:ext>
            </a:extLst>
          </p:cNvPr>
          <p:cNvSpPr/>
          <p:nvPr/>
        </p:nvSpPr>
        <p:spPr>
          <a:xfrm>
            <a:off x="3003256" y="3339136"/>
            <a:ext cx="1664538" cy="3758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821460-EAB8-4071-B342-C297096CB0F4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flipH="1" flipV="1">
            <a:off x="4667794" y="3527077"/>
            <a:ext cx="640918" cy="1532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D95C307-6A2C-4B51-AD0A-00940DC47C11}"/>
              </a:ext>
            </a:extLst>
          </p:cNvPr>
          <p:cNvSpPr txBox="1"/>
          <p:nvPr/>
        </p:nvSpPr>
        <p:spPr>
          <a:xfrm>
            <a:off x="5308712" y="4491083"/>
            <a:ext cx="6782004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Microsoft Query</a:t>
            </a:r>
            <a:r>
              <a:rPr lang="en-CA" sz="2000" dirty="0"/>
              <a:t> – A Microsoft Query is graphical method for constructing a query.  It generated an SQL query.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9D7719-3F36-4FC6-9B20-6E3F5F368079}"/>
              </a:ext>
            </a:extLst>
          </p:cNvPr>
          <p:cNvSpPr/>
          <p:nvPr/>
        </p:nvSpPr>
        <p:spPr>
          <a:xfrm>
            <a:off x="3003256" y="3749261"/>
            <a:ext cx="1664538" cy="3524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409F500-E2E6-468B-B4FD-6FFB58AB65FB}"/>
              </a:ext>
            </a:extLst>
          </p:cNvPr>
          <p:cNvCxnSpPr>
            <a:cxnSpLocks/>
            <a:stCxn id="34" idx="1"/>
            <a:endCxn id="35" idx="3"/>
          </p:cNvCxnSpPr>
          <p:nvPr/>
        </p:nvCxnSpPr>
        <p:spPr>
          <a:xfrm flipH="1" flipV="1">
            <a:off x="4667794" y="3925499"/>
            <a:ext cx="640918" cy="9195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EFBE7DF-731B-4F7F-8A20-200679EFB250}"/>
              </a:ext>
            </a:extLst>
          </p:cNvPr>
          <p:cNvSpPr txBox="1"/>
          <p:nvPr/>
        </p:nvSpPr>
        <p:spPr>
          <a:xfrm>
            <a:off x="3157358" y="5377555"/>
            <a:ext cx="8936876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OData Feed</a:t>
            </a:r>
            <a:r>
              <a:rPr lang="en-CA" sz="2000" dirty="0"/>
              <a:t> – An OData feed </a:t>
            </a:r>
            <a:r>
              <a:rPr lang="en-US" sz="2000" dirty="0"/>
              <a:t>is a protocol for the creation and use of RESTful APIs. REST  </a:t>
            </a:r>
            <a:r>
              <a:rPr lang="en-GB" sz="2000" dirty="0"/>
              <a:t>(</a:t>
            </a:r>
            <a:r>
              <a:rPr lang="en-GB" sz="2000" b="1" dirty="0" err="1"/>
              <a:t>RE</a:t>
            </a:r>
            <a:r>
              <a:rPr lang="en-GB" sz="2000" dirty="0" err="1"/>
              <a:t>presentational</a:t>
            </a:r>
            <a:r>
              <a:rPr lang="en-GB" sz="2000" dirty="0"/>
              <a:t> </a:t>
            </a:r>
            <a:r>
              <a:rPr lang="en-GB" sz="2000" b="1" dirty="0"/>
              <a:t>S</a:t>
            </a:r>
            <a:r>
              <a:rPr lang="en-GB" sz="2000" dirty="0"/>
              <a:t>tate </a:t>
            </a:r>
            <a:r>
              <a:rPr lang="en-GB" sz="2000" b="1" dirty="0"/>
              <a:t>T</a:t>
            </a:r>
            <a:r>
              <a:rPr lang="en-GB" sz="2000" dirty="0"/>
              <a:t>ransfer) </a:t>
            </a:r>
            <a:r>
              <a:rPr lang="en-US" sz="2000" dirty="0"/>
              <a:t>is a </a:t>
            </a:r>
            <a:r>
              <a:rPr lang="en-GB" sz="2000" dirty="0"/>
              <a:t>language-independent</a:t>
            </a:r>
            <a:r>
              <a:rPr lang="en-US" sz="2000" dirty="0"/>
              <a:t> architectural style for developing web services by using existing web technologies.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OData is the connection, the pipe. REST is the “fluid” that flows through the pipe.</a:t>
            </a:r>
            <a:endParaRPr lang="en-CA" sz="20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8ECDB55-009E-425A-A66E-12D34103CE4F}"/>
              </a:ext>
            </a:extLst>
          </p:cNvPr>
          <p:cNvSpPr/>
          <p:nvPr/>
        </p:nvSpPr>
        <p:spPr>
          <a:xfrm>
            <a:off x="3003256" y="4147313"/>
            <a:ext cx="1664538" cy="3437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A8AF8D-81CE-4AB0-8BD5-A040B8F74C7A}"/>
              </a:ext>
            </a:extLst>
          </p:cNvPr>
          <p:cNvCxnSpPr>
            <a:cxnSpLocks/>
          </p:cNvCxnSpPr>
          <p:nvPr/>
        </p:nvCxnSpPr>
        <p:spPr>
          <a:xfrm flipV="1">
            <a:off x="3798276" y="4491083"/>
            <a:ext cx="0" cy="8864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29969F60-E514-4C54-9362-3FADE926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149E71-A9B0-4F4C-B02C-8744433FA7C4}"/>
              </a:ext>
            </a:extLst>
          </p:cNvPr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3459094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CF0EE6-AFC6-43F7-A139-BA4255350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88218A-29C5-40DC-B005-D4A65324FE5B}"/>
              </a:ext>
            </a:extLst>
          </p:cNvPr>
          <p:cNvSpPr txBox="1"/>
          <p:nvPr/>
        </p:nvSpPr>
        <p:spPr>
          <a:xfrm>
            <a:off x="2220958" y="967735"/>
            <a:ext cx="2359834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From Online S</a:t>
            </a:r>
            <a:r>
              <a:rPr lang="en-CA" sz="2000" u="sng" dirty="0"/>
              <a:t>e</a:t>
            </a:r>
            <a:r>
              <a:rPr lang="en-CA" sz="2000" dirty="0"/>
              <a:t>rvices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00CBA-D609-4780-A743-85AD0DB14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1" y="1064736"/>
            <a:ext cx="1924530" cy="336792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EAF3FE-A73A-4411-A173-2E3D6494796A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2220959" y="1367845"/>
            <a:ext cx="1179916" cy="163584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D3B732CC-6B04-4544-BD19-1F886B9B6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55" y="2904804"/>
            <a:ext cx="1757065" cy="2811305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3B7BDB1-4A7D-48DE-BC95-DC0A918D0388}"/>
              </a:ext>
            </a:extLst>
          </p:cNvPr>
          <p:cNvSpPr txBox="1"/>
          <p:nvPr/>
        </p:nvSpPr>
        <p:spPr>
          <a:xfrm>
            <a:off x="5290570" y="2057316"/>
            <a:ext cx="6803664" cy="19389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ODBC</a:t>
            </a:r>
            <a:r>
              <a:rPr lang="en-CA" sz="2000" dirty="0"/>
              <a:t> – </a:t>
            </a:r>
            <a:r>
              <a:rPr lang="en-CA" sz="2000" b="1" dirty="0"/>
              <a:t>O</a:t>
            </a:r>
            <a:r>
              <a:rPr lang="en-CA" sz="2000" dirty="0"/>
              <a:t>pen </a:t>
            </a:r>
            <a:r>
              <a:rPr lang="en-CA" sz="2000" b="1" dirty="0" err="1"/>
              <a:t>D</a:t>
            </a:r>
            <a:r>
              <a:rPr lang="en-CA" sz="2000" dirty="0" err="1"/>
              <a:t>ata</a:t>
            </a:r>
            <a:r>
              <a:rPr lang="en-CA" sz="2000" b="1" dirty="0" err="1"/>
              <a:t>B</a:t>
            </a:r>
            <a:r>
              <a:rPr lang="en-CA" sz="2000" dirty="0" err="1"/>
              <a:t>ase</a:t>
            </a:r>
            <a:r>
              <a:rPr lang="en-CA" sz="2000" dirty="0"/>
              <a:t> </a:t>
            </a:r>
            <a:r>
              <a:rPr lang="en-CA" sz="2000" b="1" dirty="0"/>
              <a:t>C</a:t>
            </a:r>
            <a:r>
              <a:rPr lang="en-CA" sz="2000" dirty="0"/>
              <a:t>onnectivity is an impressive platform in which drivers that are written to connect to a variety of database types and even different operating systems can be added and used to bridge between differing database technologies.  ODBC has been with Windows since 1992, since Windows 3.1.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9E49D4-BAEE-4922-B8E3-1C0709AF2FB5}"/>
              </a:ext>
            </a:extLst>
          </p:cNvPr>
          <p:cNvSpPr/>
          <p:nvPr/>
        </p:nvSpPr>
        <p:spPr>
          <a:xfrm>
            <a:off x="2989701" y="4513514"/>
            <a:ext cx="1664538" cy="3758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821460-EAB8-4071-B342-C297096CB0F4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flipH="1">
            <a:off x="4654239" y="3026812"/>
            <a:ext cx="636331" cy="16746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D95C307-6A2C-4B51-AD0A-00940DC47C11}"/>
              </a:ext>
            </a:extLst>
          </p:cNvPr>
          <p:cNvSpPr txBox="1"/>
          <p:nvPr/>
        </p:nvSpPr>
        <p:spPr>
          <a:xfrm>
            <a:off x="5296689" y="4202631"/>
            <a:ext cx="6782004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OLEDB </a:t>
            </a:r>
            <a:r>
              <a:rPr lang="en-CA" sz="2000" dirty="0"/>
              <a:t>– </a:t>
            </a:r>
            <a:r>
              <a:rPr lang="en-CA" sz="2000" b="1" dirty="0"/>
              <a:t>O</a:t>
            </a:r>
            <a:r>
              <a:rPr lang="en-CA" sz="2000" dirty="0"/>
              <a:t>bject </a:t>
            </a:r>
            <a:r>
              <a:rPr lang="en-CA" sz="2000" b="1" dirty="0"/>
              <a:t>L</a:t>
            </a:r>
            <a:r>
              <a:rPr lang="en-CA" sz="2000" dirty="0"/>
              <a:t>inking and </a:t>
            </a:r>
            <a:r>
              <a:rPr lang="en-CA" sz="2000" b="1" dirty="0"/>
              <a:t>E</a:t>
            </a:r>
            <a:r>
              <a:rPr lang="en-CA" sz="2000" dirty="0"/>
              <a:t>mbedding </a:t>
            </a:r>
            <a:r>
              <a:rPr lang="en-CA" sz="2000" b="1" dirty="0" err="1"/>
              <a:t>D</a:t>
            </a:r>
            <a:r>
              <a:rPr lang="en-CA" sz="2000" dirty="0" err="1"/>
              <a:t>ata</a:t>
            </a:r>
            <a:r>
              <a:rPr lang="en-CA" sz="2000" b="1" dirty="0" err="1"/>
              <a:t>B</a:t>
            </a:r>
            <a:r>
              <a:rPr lang="en-CA" sz="2000" dirty="0" err="1"/>
              <a:t>ase</a:t>
            </a:r>
            <a:r>
              <a:rPr lang="en-CA" sz="2000" dirty="0"/>
              <a:t> is the “higher level” successor to </a:t>
            </a:r>
            <a:r>
              <a:rPr lang="en-CA" sz="2000" b="1" dirty="0"/>
              <a:t>ODBC </a:t>
            </a:r>
            <a:r>
              <a:rPr lang="en-CA" sz="2000" dirty="0"/>
              <a:t>which uses </a:t>
            </a:r>
            <a:r>
              <a:rPr lang="en-CA" sz="2000" b="1" dirty="0"/>
              <a:t>COM</a:t>
            </a:r>
            <a:r>
              <a:rPr lang="en-CA" sz="2000" dirty="0"/>
              <a:t> (</a:t>
            </a:r>
            <a:r>
              <a:rPr lang="en-CA" sz="2000" b="1" dirty="0"/>
              <a:t>C</a:t>
            </a:r>
            <a:r>
              <a:rPr lang="en-CA" sz="2000" dirty="0"/>
              <a:t>omponent </a:t>
            </a:r>
            <a:r>
              <a:rPr lang="en-CA" sz="2000" b="1" dirty="0"/>
              <a:t>O</a:t>
            </a:r>
            <a:r>
              <a:rPr lang="en-CA" sz="2000" dirty="0"/>
              <a:t>bject </a:t>
            </a:r>
            <a:r>
              <a:rPr lang="en-CA" sz="2000" b="1" dirty="0"/>
              <a:t>M</a:t>
            </a:r>
            <a:r>
              <a:rPr lang="en-CA" sz="2000" dirty="0"/>
              <a:t>odel), the core of the Windows operating system.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9D7719-3F36-4FC6-9B20-6E3F5F368079}"/>
              </a:ext>
            </a:extLst>
          </p:cNvPr>
          <p:cNvSpPr/>
          <p:nvPr/>
        </p:nvSpPr>
        <p:spPr>
          <a:xfrm>
            <a:off x="2985838" y="4934819"/>
            <a:ext cx="1664538" cy="3524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409F500-E2E6-468B-B4FD-6FFB58AB65FB}"/>
              </a:ext>
            </a:extLst>
          </p:cNvPr>
          <p:cNvCxnSpPr>
            <a:cxnSpLocks/>
            <a:stCxn id="34" idx="1"/>
            <a:endCxn id="35" idx="3"/>
          </p:cNvCxnSpPr>
          <p:nvPr/>
        </p:nvCxnSpPr>
        <p:spPr>
          <a:xfrm flipH="1">
            <a:off x="4650376" y="4710463"/>
            <a:ext cx="646313" cy="4005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EFBE7DF-731B-4F7F-8A20-200679EFB250}"/>
              </a:ext>
            </a:extLst>
          </p:cNvPr>
          <p:cNvSpPr txBox="1"/>
          <p:nvPr/>
        </p:nvSpPr>
        <p:spPr>
          <a:xfrm>
            <a:off x="5290569" y="5369442"/>
            <a:ext cx="6803664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From OData Feed</a:t>
            </a:r>
            <a:r>
              <a:rPr lang="en-CA" sz="2000" dirty="0"/>
              <a:t> – An OData feed </a:t>
            </a:r>
            <a:r>
              <a:rPr lang="en-US" sz="2000" dirty="0"/>
              <a:t>is a protocol for the creation and use of RESTful APIs. REST  </a:t>
            </a:r>
            <a:r>
              <a:rPr lang="en-GB" sz="2000" dirty="0"/>
              <a:t>(</a:t>
            </a:r>
            <a:r>
              <a:rPr lang="en-GB" sz="2000" b="1" dirty="0" err="1"/>
              <a:t>RE</a:t>
            </a:r>
            <a:r>
              <a:rPr lang="en-GB" sz="2000" dirty="0" err="1"/>
              <a:t>presentational</a:t>
            </a:r>
            <a:r>
              <a:rPr lang="en-GB" sz="2000" dirty="0"/>
              <a:t> </a:t>
            </a:r>
            <a:r>
              <a:rPr lang="en-GB" sz="2000" b="1" dirty="0"/>
              <a:t>S</a:t>
            </a:r>
            <a:r>
              <a:rPr lang="en-GB" sz="2000" dirty="0"/>
              <a:t>tate </a:t>
            </a:r>
            <a:r>
              <a:rPr lang="en-GB" sz="2000" b="1" dirty="0"/>
              <a:t>T</a:t>
            </a:r>
            <a:r>
              <a:rPr lang="en-GB" sz="2000" dirty="0"/>
              <a:t>ransfer) </a:t>
            </a:r>
            <a:r>
              <a:rPr lang="en-US" sz="2000" dirty="0"/>
              <a:t>is a </a:t>
            </a:r>
            <a:r>
              <a:rPr lang="en-GB" sz="2000" dirty="0"/>
              <a:t>language-independent</a:t>
            </a:r>
            <a:r>
              <a:rPr lang="en-US" sz="2000" dirty="0"/>
              <a:t> architectural style for developing web services by using existing web technologies.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8ECDB55-009E-425A-A66E-12D34103CE4F}"/>
              </a:ext>
            </a:extLst>
          </p:cNvPr>
          <p:cNvSpPr/>
          <p:nvPr/>
        </p:nvSpPr>
        <p:spPr>
          <a:xfrm>
            <a:off x="2983118" y="5340339"/>
            <a:ext cx="1664538" cy="3437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A8AF8D-81CE-4AB0-8BD5-A040B8F74C7A}"/>
              </a:ext>
            </a:extLst>
          </p:cNvPr>
          <p:cNvCxnSpPr>
            <a:cxnSpLocks/>
            <a:stCxn id="39" idx="1"/>
          </p:cNvCxnSpPr>
          <p:nvPr/>
        </p:nvCxnSpPr>
        <p:spPr>
          <a:xfrm flipH="1" flipV="1">
            <a:off x="4644256" y="5503985"/>
            <a:ext cx="646313" cy="5271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C3A85925-051B-4F99-ABD1-114298AF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DFAE36-8C34-4C12-8D89-2203FC8C49D5}"/>
              </a:ext>
            </a:extLst>
          </p:cNvPr>
          <p:cNvSpPr txBox="1"/>
          <p:nvPr/>
        </p:nvSpPr>
        <p:spPr>
          <a:xfrm>
            <a:off x="70338" y="127615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2380574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E9DCF2-8A5C-4115-86A1-AFC69FCC9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29" y="760338"/>
            <a:ext cx="10058400" cy="112158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081FBDF-BF28-4AF9-8743-C23EF6FF6A69}"/>
              </a:ext>
            </a:extLst>
          </p:cNvPr>
          <p:cNvSpPr txBox="1"/>
          <p:nvPr/>
        </p:nvSpPr>
        <p:spPr>
          <a:xfrm>
            <a:off x="487679" y="2065898"/>
            <a:ext cx="11098059" cy="369332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In Excel 2019 there are four commands for creating and inspecting your connection of which you should be aware.</a:t>
            </a:r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C8C271C-DA71-44A6-9D60-BEFA60BF4154}"/>
              </a:ext>
            </a:extLst>
          </p:cNvPr>
          <p:cNvSpPr txBox="1"/>
          <p:nvPr/>
        </p:nvSpPr>
        <p:spPr>
          <a:xfrm>
            <a:off x="487679" y="2551611"/>
            <a:ext cx="6731727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7030A0"/>
                </a:solidFill>
              </a:rPr>
              <a:t>Recent Sources </a:t>
            </a:r>
            <a:r>
              <a:rPr lang="en-CA" dirty="0"/>
              <a:t>– For any source to which you had once connected, you can connect again.  That is all this command does. </a:t>
            </a:r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929CEFB-528C-40AE-A98E-3E91B54010E8}"/>
              </a:ext>
            </a:extLst>
          </p:cNvPr>
          <p:cNvSpPr/>
          <p:nvPr/>
        </p:nvSpPr>
        <p:spPr>
          <a:xfrm>
            <a:off x="2516777" y="1071156"/>
            <a:ext cx="1288869" cy="19158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A02941F-C3F9-4F0E-9B2D-B548BDD907F1}"/>
              </a:ext>
            </a:extLst>
          </p:cNvPr>
          <p:cNvSpPr/>
          <p:nvPr/>
        </p:nvSpPr>
        <p:spPr>
          <a:xfrm>
            <a:off x="2516777" y="1292039"/>
            <a:ext cx="1288869" cy="19158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91B415E-B985-47E9-9789-63DDB5212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517" y="2551611"/>
            <a:ext cx="4135221" cy="419478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2D5224A-FA37-46C8-A444-940E26B43819}"/>
              </a:ext>
            </a:extLst>
          </p:cNvPr>
          <p:cNvSpPr txBox="1"/>
          <p:nvPr/>
        </p:nvSpPr>
        <p:spPr>
          <a:xfrm>
            <a:off x="5895359" y="1561472"/>
            <a:ext cx="362276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dirty="0">
                <a:solidFill>
                  <a:srgbClr val="00B050"/>
                </a:solidFill>
              </a:rPr>
              <a:t>Existing Connections </a:t>
            </a:r>
            <a:r>
              <a:rPr lang="en-CA" dirty="0"/>
              <a:t>– Existing Connections displays a dialog box that is divided into two tabs: </a:t>
            </a:r>
            <a:r>
              <a:rPr lang="en-CA" b="1" dirty="0"/>
              <a:t>Connections</a:t>
            </a:r>
            <a:r>
              <a:rPr lang="en-CA" dirty="0"/>
              <a:t> and </a:t>
            </a:r>
            <a:r>
              <a:rPr lang="en-CA" b="1" dirty="0"/>
              <a:t>Tables</a:t>
            </a:r>
            <a:endParaRPr lang="en-GB" b="1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9189432-6F1F-46C7-90FE-FD7CFC7CF3DF}"/>
              </a:ext>
            </a:extLst>
          </p:cNvPr>
          <p:cNvCxnSpPr/>
          <p:nvPr/>
        </p:nvCxnSpPr>
        <p:spPr>
          <a:xfrm>
            <a:off x="6958149" y="2664823"/>
            <a:ext cx="748594" cy="53311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05B64CD-E328-4730-B9A9-5FD34367F8D1}"/>
              </a:ext>
            </a:extLst>
          </p:cNvPr>
          <p:cNvCxnSpPr>
            <a:cxnSpLocks/>
          </p:cNvCxnSpPr>
          <p:nvPr/>
        </p:nvCxnSpPr>
        <p:spPr>
          <a:xfrm>
            <a:off x="8238138" y="2640594"/>
            <a:ext cx="128113" cy="5573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497003A8-425F-453D-8E1A-DCFB8FFCCA4E}"/>
              </a:ext>
            </a:extLst>
          </p:cNvPr>
          <p:cNvSpPr txBox="1"/>
          <p:nvPr/>
        </p:nvSpPr>
        <p:spPr>
          <a:xfrm>
            <a:off x="487679" y="4632028"/>
            <a:ext cx="6731727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Connections panel is divided into three sections: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CA" dirty="0"/>
              <a:t>Connections in this workbook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CA" dirty="0"/>
              <a:t>Connection files on the network (.</a:t>
            </a:r>
            <a:r>
              <a:rPr lang="en-CA" dirty="0" err="1"/>
              <a:t>odc</a:t>
            </a:r>
            <a:r>
              <a:rPr lang="en-CA" dirty="0"/>
              <a:t> file)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CA" dirty="0"/>
              <a:t>Connection files on this computer (.</a:t>
            </a:r>
            <a:r>
              <a:rPr lang="en-CA" dirty="0" err="1"/>
              <a:t>odc</a:t>
            </a:r>
            <a:r>
              <a:rPr lang="en-CA" dirty="0"/>
              <a:t> file)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11DC5C2-D838-4C8C-8EC4-278D9570BF75}"/>
              </a:ext>
            </a:extLst>
          </p:cNvPr>
          <p:cNvSpPr txBox="1"/>
          <p:nvPr/>
        </p:nvSpPr>
        <p:spPr>
          <a:xfrm>
            <a:off x="487679" y="3311154"/>
            <a:ext cx="6731727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Connections panel allows you to modify existing connections and/or to add more from file.  The files have the extension of </a:t>
            </a:r>
            <a:r>
              <a:rPr lang="en-CA" b="1" dirty="0"/>
              <a:t>.ODC </a:t>
            </a:r>
            <a:r>
              <a:rPr lang="en-CA" dirty="0"/>
              <a:t>and are by default located in your</a:t>
            </a:r>
            <a:r>
              <a:rPr lang="en-CA" b="1" dirty="0"/>
              <a:t> documents </a:t>
            </a:r>
            <a:r>
              <a:rPr lang="en-CA" dirty="0"/>
              <a:t>folder in the </a:t>
            </a:r>
            <a:r>
              <a:rPr lang="en-CA" b="1" dirty="0"/>
              <a:t>My Data Sources</a:t>
            </a:r>
            <a:r>
              <a:rPr lang="en-CA" dirty="0"/>
              <a:t> sub-folder.</a:t>
            </a:r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42176F-F3B5-429D-934E-15E041C68D9D}"/>
              </a:ext>
            </a:extLst>
          </p:cNvPr>
          <p:cNvSpPr txBox="1"/>
          <p:nvPr/>
        </p:nvSpPr>
        <p:spPr>
          <a:xfrm>
            <a:off x="487679" y="5982789"/>
            <a:ext cx="6731727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Tables panel simply allows you to choose a table in all the active connections in the current or other workbooks.</a:t>
            </a:r>
            <a:endParaRPr lang="en-GB" dirty="0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C38A8484-167B-4299-8039-10E015A5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5FA9E3-36D0-4D1A-9018-327E8206EA67}"/>
              </a:ext>
            </a:extLst>
          </p:cNvPr>
          <p:cNvSpPr txBox="1"/>
          <p:nvPr/>
        </p:nvSpPr>
        <p:spPr>
          <a:xfrm>
            <a:off x="98330" y="111607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423319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DC5DF-2368-4177-AEF6-8218F7A2B61B}"/>
              </a:ext>
            </a:extLst>
          </p:cNvPr>
          <p:cNvSpPr txBox="1"/>
          <p:nvPr/>
        </p:nvSpPr>
        <p:spPr>
          <a:xfrm>
            <a:off x="98330" y="111607"/>
            <a:ext cx="8849727" cy="400110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First we will need to go through the methods for connecting and/or importing data</a:t>
            </a:r>
            <a:endParaRPr lang="en-CA" sz="2000" b="1" i="1" dirty="0"/>
          </a:p>
        </p:txBody>
      </p:sp>
    </p:spTree>
    <p:extLst>
      <p:ext uri="{BB962C8B-B14F-4D97-AF65-F5344CB8AC3E}">
        <p14:creationId xmlns:p14="http://schemas.microsoft.com/office/powerpoint/2010/main" val="376288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120" y="167640"/>
            <a:ext cx="4408087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Some definitions we will need to know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831" y="778725"/>
            <a:ext cx="143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Database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04646" y="679325"/>
            <a:ext cx="10023524" cy="707886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database</a:t>
            </a:r>
            <a:r>
              <a:rPr lang="en-CA" sz="2000" dirty="0"/>
              <a:t> as defined in Excel is a </a:t>
            </a:r>
            <a:r>
              <a:rPr lang="en-CA" sz="2000" i="1" dirty="0"/>
              <a:t>flat database</a:t>
            </a:r>
            <a:r>
              <a:rPr lang="en-CA" sz="2000" dirty="0"/>
              <a:t>, the simplest type of database, includes a range of columns and rows with the column header the name of the data in that column.</a:t>
            </a:r>
            <a:endParaRPr lang="en-CA" sz="20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63830" y="1784234"/>
            <a:ext cx="1436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Record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3355" y="1493004"/>
            <a:ext cx="10023524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record</a:t>
            </a:r>
            <a:r>
              <a:rPr lang="en-CA" sz="2000" dirty="0"/>
              <a:t> in Excel is defined as a row of data. A typical spreadsheet has column headers which define the name of the data in that column.  A row of data has one item of data from each column in the row, and each row is one record.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830" y="2737577"/>
            <a:ext cx="1436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Field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3355" y="2616704"/>
            <a:ext cx="10023524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field</a:t>
            </a:r>
            <a:r>
              <a:rPr lang="en-CA" sz="2000" dirty="0"/>
              <a:t> in Excel is typically one cell of data, but can also refer to a cell range, or a defined name of cells.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3830" y="3445395"/>
            <a:ext cx="1436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Field Name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22146" y="3436603"/>
            <a:ext cx="10023523" cy="400110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field name </a:t>
            </a:r>
            <a:r>
              <a:rPr lang="en-CA" sz="2000" dirty="0"/>
              <a:t>in Excel is the column header.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540" y="4119804"/>
            <a:ext cx="143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Data Type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22230" y="3965916"/>
            <a:ext cx="10023524" cy="707886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data type </a:t>
            </a:r>
            <a:r>
              <a:rPr lang="en-CA" sz="2000" dirty="0"/>
              <a:t>is the formatting applied to the column done from the Format Cells / Number column.  For example, number, currency, accounting, date, time, percentage, fraction, text, etc.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2540" y="4992067"/>
            <a:ext cx="1427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Criteria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04646" y="4838179"/>
            <a:ext cx="10023524" cy="707886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Another name for </a:t>
            </a:r>
            <a:r>
              <a:rPr lang="en-CA" sz="2000" b="1" dirty="0"/>
              <a:t>criteria</a:t>
            </a:r>
            <a:r>
              <a:rPr lang="en-CA" sz="2000" dirty="0"/>
              <a:t> is condition.  So, criteria is one or more conditions that has to be met for the function to return a result.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22130" y="5824732"/>
            <a:ext cx="989134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As we go through the course and use the functions these definitions will become clearer. </a:t>
            </a:r>
          </a:p>
          <a:p>
            <a:pPr algn="ctr"/>
            <a:r>
              <a:rPr lang="en-CA" sz="2000" dirty="0"/>
              <a:t>Probably the most difficult one to understand is </a:t>
            </a:r>
            <a:r>
              <a:rPr lang="en-CA" sz="2000" b="1" i="1" dirty="0"/>
              <a:t>criteria</a:t>
            </a:r>
            <a:r>
              <a:rPr lang="en-CA" sz="2000" dirty="0"/>
              <a:t>.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FE2E10-2872-410D-993B-90212D3F8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64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2324429" y="1898452"/>
            <a:ext cx="9814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i="1" dirty="0"/>
              <a:t>For all database functions the format is … </a:t>
            </a:r>
            <a:r>
              <a:rPr lang="en-CA" sz="2000" b="1" i="1" dirty="0"/>
              <a:t>Database_Function(Database, Field, Criteria)</a:t>
            </a:r>
          </a:p>
          <a:p>
            <a:r>
              <a:rPr lang="en-CA" sz="2000" b="1" i="1" dirty="0"/>
              <a:t>Database</a:t>
            </a:r>
            <a:r>
              <a:rPr lang="en-CA" sz="2000" dirty="0"/>
              <a:t> = The range of cells you want to apply the criteria against, usually the entire table.</a:t>
            </a:r>
          </a:p>
          <a:p>
            <a:pPr marL="434975"/>
            <a:r>
              <a:rPr lang="en-CA" sz="2000" b="1" i="1" dirty="0"/>
              <a:t>Field</a:t>
            </a:r>
            <a:r>
              <a:rPr lang="en-CA" sz="2000" dirty="0"/>
              <a:t> =  </a:t>
            </a:r>
            <a:r>
              <a:rPr lang="en-CA" sz="1900" dirty="0"/>
              <a:t>The column in the database against which the criteria is applied to produce the result.</a:t>
            </a:r>
          </a:p>
          <a:p>
            <a:pPr marL="200025"/>
            <a:r>
              <a:rPr lang="en-CA" sz="2000" b="1" i="1" dirty="0"/>
              <a:t>Criteria</a:t>
            </a:r>
            <a:r>
              <a:rPr lang="en-CA" sz="2000" dirty="0"/>
              <a:t> = </a:t>
            </a:r>
            <a:r>
              <a:rPr lang="en-CA" sz="800" dirty="0"/>
              <a:t> </a:t>
            </a:r>
            <a:r>
              <a:rPr lang="en-CA" sz="2000" dirty="0"/>
              <a:t>The cell or range of cells that contain your criteria, the conditions.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17" y="1863380"/>
            <a:ext cx="12067130" cy="48073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179665" y="2598843"/>
            <a:ext cx="2037017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Database functions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5991" y="3648344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DAVERAGE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991" y="4673083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2703" y="5689389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665" y="145605"/>
            <a:ext cx="9918456" cy="400110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sz="2000" dirty="0"/>
              <a:t>Select the </a:t>
            </a:r>
            <a:r>
              <a:rPr lang="en-CA" sz="2000" b="1" dirty="0"/>
              <a:t>Formulas</a:t>
            </a:r>
            <a:r>
              <a:rPr lang="en-CA" sz="2000" dirty="0"/>
              <a:t> sheet. If you don’t have it opened, then please open it up at this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52" y="1117425"/>
            <a:ext cx="4747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 following is a list of database functions: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83794" y="3460554"/>
            <a:ext cx="971900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Averages the values of the specified cells, list or database that matches the conditions you have set and returns a numeric value.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83793" y="4495214"/>
            <a:ext cx="9719007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Counts the number of cells containing data or records containing data that match the search criteria you provide and returns a positive integer.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82800" y="5525946"/>
            <a:ext cx="972000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Counts the number of cells containing nonblank cells or records containing nonblank cells that match the search criteria you provide and returns a positive integer.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953" y="1880797"/>
            <a:ext cx="230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Function Parameters: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216682" y="1238250"/>
            <a:ext cx="3307818" cy="769361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orizontal Scroll 16"/>
          <p:cNvSpPr/>
          <p:nvPr/>
        </p:nvSpPr>
        <p:spPr>
          <a:xfrm>
            <a:off x="5524500" y="712099"/>
            <a:ext cx="6372225" cy="894751"/>
          </a:xfrm>
          <a:prstGeom prst="horizontalScroll">
            <a:avLst/>
          </a:prstGeom>
          <a:blipFill dpi="0" rotWithShape="1">
            <a:blip r:embed="rId2">
              <a:alphaModFix amt="20000"/>
            </a:blip>
            <a:srcRect/>
            <a:tile tx="0" ty="0" sx="100000" sy="100000" flip="none" algn="tl"/>
          </a:blipFill>
          <a:ln>
            <a:solidFill>
              <a:srgbClr val="D0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Parameter – A parameter is a constant or variable value.  In this case, it is the data that you pass to a function.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FBFF7BB3-7C48-478C-8BB2-7E8547D5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4038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2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618412" y="3968161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6" grpId="1" animBg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552824" y="2232711"/>
            <a:ext cx="8049975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3552824" y="2509404"/>
            <a:ext cx="8049976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3552824" y="2779376"/>
            <a:ext cx="8049976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2359970" y="1880797"/>
            <a:ext cx="9335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/>
              <a:t>For all database functions the format is … </a:t>
            </a:r>
            <a:r>
              <a:rPr lang="en-CA" b="1" i="1" dirty="0"/>
              <a:t>Database_Function(Database, Field, Criteria)</a:t>
            </a:r>
          </a:p>
          <a:p>
            <a:r>
              <a:rPr lang="en-CA" b="1" i="1" dirty="0"/>
              <a:t>Database</a:t>
            </a:r>
            <a:r>
              <a:rPr lang="en-CA" dirty="0"/>
              <a:t> = The range of cells you want to apply the criteria against, usually the entire table.</a:t>
            </a:r>
          </a:p>
          <a:p>
            <a:pPr marL="434975"/>
            <a:r>
              <a:rPr lang="en-CA" b="1" i="1" dirty="0"/>
              <a:t>Field</a:t>
            </a:r>
            <a:r>
              <a:rPr lang="en-CA" dirty="0"/>
              <a:t> = The column in the database against which the criteria is applied to produce the result.</a:t>
            </a:r>
          </a:p>
          <a:p>
            <a:pPr marL="200025"/>
            <a:r>
              <a:rPr lang="en-CA" b="1" i="1" dirty="0"/>
              <a:t>Criteria</a:t>
            </a:r>
            <a:r>
              <a:rPr lang="en-CA" dirty="0"/>
              <a:t> = The cell or range of cells that contain your criteria, the conditions.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17" y="1863380"/>
            <a:ext cx="12067130" cy="48073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179665" y="2598843"/>
            <a:ext cx="2037017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Database functions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788" y="3086877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DAVERAGE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788" y="3788569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788" y="4523042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788" y="5722023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DMAX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665" y="145605"/>
            <a:ext cx="9918456" cy="400110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sz="2000" dirty="0"/>
              <a:t>Select the </a:t>
            </a:r>
            <a:r>
              <a:rPr lang="en-CA" sz="2000" b="1" dirty="0"/>
              <a:t>Formulas</a:t>
            </a:r>
            <a:r>
              <a:rPr lang="en-CA" sz="2000" dirty="0"/>
              <a:t> sheet. If you don’t have it opened, then please open it up at this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52" y="1117425"/>
            <a:ext cx="4747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 following is a list of database functions: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1780" y="5257515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DGET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83794" y="3064307"/>
            <a:ext cx="971900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Averages the values of the specified cells, list or database that matches the conditions you have set and returns a numeric value.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83793" y="3765999"/>
            <a:ext cx="971900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Counts the number of cells containing data or records containing data that match the search criteria you provide and returns a positive integer.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83794" y="4500472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Counts the number of cells containing nonblank cells or records containing nonblank cells that match the search criteria you provide and returns a positive integer.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83794" y="5699453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largest number in the field of records in the database that matches the criteria you provide.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884786" y="5234945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Gets from a database a single record that matches the criteria you provide.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953" y="1880797"/>
            <a:ext cx="230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Function Parameters: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216682" y="1238250"/>
            <a:ext cx="3307818" cy="769361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orizontal Scroll 16"/>
          <p:cNvSpPr/>
          <p:nvPr/>
        </p:nvSpPr>
        <p:spPr>
          <a:xfrm>
            <a:off x="5524500" y="712099"/>
            <a:ext cx="6372225" cy="894751"/>
          </a:xfrm>
          <a:prstGeom prst="horizontalScroll">
            <a:avLst/>
          </a:prstGeom>
          <a:blipFill dpi="0" rotWithShape="1">
            <a:blip r:embed="rId2">
              <a:alphaModFix amt="20000"/>
            </a:blip>
            <a:srcRect/>
            <a:tile tx="0" ty="0" sx="100000" sy="100000" flip="none" algn="tl"/>
          </a:blipFill>
          <a:ln>
            <a:solidFill>
              <a:srgbClr val="D0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Parameter – A parameter is a constant or variable value.  In this case, it is the data that you pass to a function.</a:t>
            </a:r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2217ECAA-2CA4-4792-94BA-CBD001174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4038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16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4168" y="652889"/>
            <a:ext cx="11715407" cy="476683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45051" y="762948"/>
            <a:ext cx="2059999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Database functions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5051" y="1343973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DMIN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4057" y="2084948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DPRODUCT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057" y="2830096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DSTDEV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4057" y="3346362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DSTDEVP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4057" y="3840058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DSUM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4057" y="4374296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DVAR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057" y="4885964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DVARP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18057" y="1321403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smallest number in the field of records in the database that matches the criteria you provide.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17063" y="2062378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value of the field of records in the database that matches the criteria you provide multiplied together.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17063" y="2807526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Estimates the standard deviation based on your section from the database.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17063" y="3323792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Calculates the standard deviation based on the entire population of the selected database entries.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17063" y="3817488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Adds the numbers of your selection from the database that match the criteria you specify.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17063" y="4351726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Estimates the variance based upon the your selection from the database matching the criteria.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17063" y="4863394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Calculates the variance based upon the entire population of the selected database entries.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4168" y="126645"/>
            <a:ext cx="548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following is a list of database functions (continued):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4610" y="5913103"/>
            <a:ext cx="996280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We won’t be using all the database functions, just DAVERAGE, DCOUNT, DMIN, DSTDEV, DVARP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C4425DFE-4BEE-44AD-8039-D270D5EC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234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006304" y="2724150"/>
            <a:ext cx="7766346" cy="628650"/>
          </a:xfrm>
          <a:prstGeom prst="round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2006304" y="3553010"/>
            <a:ext cx="7766346" cy="628650"/>
          </a:xfrm>
          <a:prstGeom prst="roundRect">
            <a:avLst/>
          </a:prstGeom>
          <a:solidFill>
            <a:srgbClr val="00B05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006304" y="4382055"/>
            <a:ext cx="7766346" cy="628650"/>
          </a:xfrm>
          <a:prstGeom prst="round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006304" y="5204886"/>
            <a:ext cx="7766346" cy="628650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006304" y="6039638"/>
            <a:ext cx="7766346" cy="628650"/>
          </a:xfrm>
          <a:prstGeom prst="round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006304" y="2686050"/>
            <a:ext cx="7663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</a:t>
            </a:r>
            <a:r>
              <a:rPr lang="en-CA" b="1" dirty="0"/>
              <a:t>A5</a:t>
            </a:r>
            <a:r>
              <a:rPr lang="en-CA" dirty="0"/>
              <a:t> enter …</a:t>
            </a:r>
          </a:p>
          <a:p>
            <a:r>
              <a:rPr lang="en-CA" dirty="0"/>
              <a:t>=DAVERAGE(Health_Indicators!A1:I31593,Health_Indicators!I1,Formulas!D2:F3)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47750" y="1264299"/>
            <a:ext cx="10991850" cy="24765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1047750" y="1673657"/>
            <a:ext cx="10991850" cy="24765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408330" y="2137680"/>
            <a:ext cx="677880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On the Formulas sheet enter the following database functions …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6225" y="934153"/>
            <a:ext cx="1176337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For this exercise, we will use some features of Excel that you may not have used before.  They are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sz="1700" dirty="0"/>
              <a:t>Make three lists of unique data values from three columns by using a macro written in Visual Basic for Applications (VBA).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6129" y="154021"/>
            <a:ext cx="928669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000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b="1" i="1" dirty="0">
                <a:solidFill>
                  <a:schemeClr val="accent6">
                    <a:lumMod val="75000"/>
                  </a:schemeClr>
                </a:solidFill>
              </a:rPr>
              <a:t>NOTE</a:t>
            </a:r>
            <a:r>
              <a:rPr lang="en-CA" dirty="0"/>
              <a:t>:  There is a text file provided called </a:t>
            </a:r>
            <a:r>
              <a:rPr lang="en-CA" b="1" i="1" dirty="0"/>
              <a:t>Excel_2016_formulas.txt</a:t>
            </a:r>
            <a:r>
              <a:rPr lang="en-CA" dirty="0"/>
              <a:t> that has all of the formulas</a:t>
            </a:r>
          </a:p>
          <a:p>
            <a:pPr marL="673100"/>
            <a:r>
              <a:rPr lang="en-CA" dirty="0"/>
              <a:t>and functions already typed up for you.  Just copy and paste them into the cells indicated.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7365" y="1589310"/>
            <a:ext cx="1157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Make a drop down selection box for those lists which will define the </a:t>
            </a:r>
            <a:r>
              <a:rPr lang="en-CA" b="1" i="1" dirty="0"/>
              <a:t>criteria</a:t>
            </a:r>
            <a:r>
              <a:rPr lang="en-CA" dirty="0"/>
              <a:t> parameter of the database function.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6304" y="3558902"/>
            <a:ext cx="7491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</a:t>
            </a:r>
            <a:r>
              <a:rPr lang="en-CA" b="1" dirty="0"/>
              <a:t>A8</a:t>
            </a:r>
            <a:r>
              <a:rPr lang="en-CA" dirty="0"/>
              <a:t> enter …</a:t>
            </a:r>
          </a:p>
          <a:p>
            <a:r>
              <a:rPr lang="en-CA" dirty="0"/>
              <a:t>=DCOUNT(Health_Indicators!A1:I31593,Health_Indicators!I1,Formulas!D2:F3)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6304" y="4362844"/>
            <a:ext cx="735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</a:t>
            </a:r>
            <a:r>
              <a:rPr lang="en-CA" b="1" dirty="0"/>
              <a:t>A11</a:t>
            </a:r>
            <a:r>
              <a:rPr lang="en-CA" dirty="0"/>
              <a:t> enter …</a:t>
            </a:r>
          </a:p>
          <a:p>
            <a:r>
              <a:rPr lang="en-CA" dirty="0"/>
              <a:t>=DMIN(Health_Indicators!A1:I31593,Health_Indicators!I1,Formulas!D2:F3)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6304" y="5187527"/>
            <a:ext cx="735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</a:t>
            </a:r>
            <a:r>
              <a:rPr lang="en-CA" b="1" dirty="0"/>
              <a:t>A14</a:t>
            </a:r>
            <a:r>
              <a:rPr lang="en-CA" dirty="0"/>
              <a:t> enter …</a:t>
            </a:r>
          </a:p>
          <a:p>
            <a:r>
              <a:rPr lang="en-CA" dirty="0"/>
              <a:t>=DSTDEV(Health_Indicators!A1:I31593,Health_Indicators!I1,Formulas!D2:F3)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06305" y="6039638"/>
            <a:ext cx="735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</a:t>
            </a:r>
            <a:r>
              <a:rPr lang="en-CA" b="1" dirty="0"/>
              <a:t>A17</a:t>
            </a:r>
            <a:r>
              <a:rPr lang="en-CA" dirty="0"/>
              <a:t> enter …</a:t>
            </a:r>
          </a:p>
          <a:p>
            <a:r>
              <a:rPr lang="en-CA" dirty="0"/>
              <a:t>=DVARP(Health_Indicators!A1:I31593,Health_Indicators!I1,Formulas!D2:F3)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052F9A3B-64DC-46B9-9E4A-4337CF6B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49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99" y="942931"/>
            <a:ext cx="8839786" cy="58794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956" y="1019109"/>
            <a:ext cx="284761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Sort</a:t>
            </a:r>
            <a:r>
              <a:rPr lang="en-CA" dirty="0"/>
              <a:t> the data by HRPROF</a:t>
            </a:r>
          </a:p>
        </p:txBody>
      </p:sp>
      <p:cxnSp>
        <p:nvCxnSpPr>
          <p:cNvPr id="3" name="Straight Arrow Connector 2"/>
          <p:cNvCxnSpPr>
            <a:stCxn id="6" idx="3"/>
            <a:endCxn id="19" idx="1"/>
          </p:cNvCxnSpPr>
          <p:nvPr/>
        </p:nvCxnSpPr>
        <p:spPr>
          <a:xfrm>
            <a:off x="3076575" y="1203775"/>
            <a:ext cx="3588057" cy="6002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664632" y="1517172"/>
            <a:ext cx="371475" cy="57370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/>
          <p:cNvCxnSpPr>
            <a:stCxn id="19" idx="2"/>
            <a:endCxn id="42" idx="0"/>
          </p:cNvCxnSpPr>
          <p:nvPr/>
        </p:nvCxnSpPr>
        <p:spPr>
          <a:xfrm>
            <a:off x="6850370" y="2090881"/>
            <a:ext cx="249523" cy="84810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62" y="2946023"/>
            <a:ext cx="5694375" cy="260425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4714875" y="4155314"/>
            <a:ext cx="1990723" cy="573111"/>
          </a:xfrm>
          <a:prstGeom prst="roundRect">
            <a:avLst/>
          </a:prstGeom>
          <a:solidFill>
            <a:srgbClr val="E5FFE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Click on </a:t>
            </a:r>
            <a:r>
              <a:rPr lang="en-CA" b="1" i="1" dirty="0">
                <a:solidFill>
                  <a:schemeClr val="tx1"/>
                </a:solidFill>
              </a:rPr>
              <a:t>Add Level</a:t>
            </a:r>
            <a:endParaRPr lang="en-CA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>
            <a:stCxn id="37" idx="0"/>
          </p:cNvCxnSpPr>
          <p:nvPr/>
        </p:nvCxnSpPr>
        <p:spPr>
          <a:xfrm flipH="1" flipV="1">
            <a:off x="5038725" y="3543300"/>
            <a:ext cx="671512" cy="61201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47" y="2946022"/>
            <a:ext cx="5705890" cy="260951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49" y="2938989"/>
            <a:ext cx="5705888" cy="2609518"/>
          </a:xfrm>
          <a:prstGeom prst="rect">
            <a:avLst/>
          </a:prstGeom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F7F65CD3-9A77-4302-B53A-EF2C58F2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126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97" y="942363"/>
            <a:ext cx="8844011" cy="58822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715992"/>
            <a:ext cx="2981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Filter</a:t>
            </a:r>
            <a:r>
              <a:rPr lang="en-CA" dirty="0"/>
              <a:t> button.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79773" y="1535502"/>
            <a:ext cx="364824" cy="56071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stCxn id="9" idx="3"/>
            <a:endCxn id="10" idx="1"/>
          </p:cNvCxnSpPr>
          <p:nvPr/>
        </p:nvCxnSpPr>
        <p:spPr>
          <a:xfrm>
            <a:off x="3209925" y="900658"/>
            <a:ext cx="3869848" cy="9152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09296D9-DD51-4CA6-8014-2435E8E2A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01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92" y="757666"/>
            <a:ext cx="8829466" cy="587258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3167" y="1620252"/>
            <a:ext cx="2409827" cy="53635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05267" y="1274497"/>
            <a:ext cx="309909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Filter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i="1" dirty="0"/>
              <a:t>GEO</a:t>
            </a:r>
            <a:endParaRPr lang="en-CA" dirty="0"/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dirty="0"/>
              <a:t>Saskatchewan only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3924" y="4019909"/>
            <a:ext cx="2449902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that when you clicked on </a:t>
            </a:r>
            <a:r>
              <a:rPr lang="en-CA" b="1" i="1" dirty="0"/>
              <a:t>Filter</a:t>
            </a:r>
            <a:r>
              <a:rPr lang="en-CA" dirty="0"/>
              <a:t> down-arrows appeared to the right side of the header names for each column.</a:t>
            </a:r>
          </a:p>
        </p:txBody>
      </p:sp>
      <p:cxnSp>
        <p:nvCxnSpPr>
          <p:cNvPr id="11" name="Straight Arrow Connector 10"/>
          <p:cNvCxnSpPr>
            <a:stCxn id="3" idx="0"/>
          </p:cNvCxnSpPr>
          <p:nvPr/>
        </p:nvCxnSpPr>
        <p:spPr>
          <a:xfrm flipH="1" flipV="1">
            <a:off x="4080294" y="2751826"/>
            <a:ext cx="2018581" cy="12680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3" idx="0"/>
          </p:cNvCxnSpPr>
          <p:nvPr/>
        </p:nvCxnSpPr>
        <p:spPr>
          <a:xfrm flipH="1" flipV="1">
            <a:off x="5555411" y="2751826"/>
            <a:ext cx="543464" cy="12680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3" idx="0"/>
          </p:cNvCxnSpPr>
          <p:nvPr/>
        </p:nvCxnSpPr>
        <p:spPr>
          <a:xfrm flipV="1">
            <a:off x="6098875" y="2751826"/>
            <a:ext cx="96146" cy="12680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" idx="0"/>
          </p:cNvCxnSpPr>
          <p:nvPr/>
        </p:nvCxnSpPr>
        <p:spPr>
          <a:xfrm flipV="1">
            <a:off x="6098875" y="2751826"/>
            <a:ext cx="1906438" cy="12680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3"/>
          </p:cNvCxnSpPr>
          <p:nvPr/>
        </p:nvCxnSpPr>
        <p:spPr>
          <a:xfrm>
            <a:off x="3204364" y="1736162"/>
            <a:ext cx="2273410" cy="9649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519" y="2751826"/>
            <a:ext cx="2219792" cy="39508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807" y="2760452"/>
            <a:ext cx="2214418" cy="393307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0828" y="2820838"/>
            <a:ext cx="309909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(Select All) </a:t>
            </a:r>
            <a:r>
              <a:rPr lang="en-CA" dirty="0"/>
              <a:t>check box to deselect all the options.</a:t>
            </a:r>
          </a:p>
        </p:txBody>
      </p:sp>
      <p:cxnSp>
        <p:nvCxnSpPr>
          <p:cNvPr id="31" name="Straight Arrow Connector 30"/>
          <p:cNvCxnSpPr>
            <a:stCxn id="28" idx="3"/>
          </p:cNvCxnSpPr>
          <p:nvPr/>
        </p:nvCxnSpPr>
        <p:spPr>
          <a:xfrm>
            <a:off x="3209925" y="3144004"/>
            <a:ext cx="628830" cy="109621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10828" y="3786996"/>
            <a:ext cx="3099097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Then click on </a:t>
            </a:r>
            <a:r>
              <a:rPr lang="en-CA" b="1" i="1" dirty="0"/>
              <a:t>Saskatchewan</a:t>
            </a:r>
            <a:r>
              <a:rPr lang="en-CA" dirty="0"/>
              <a:t> to select in only.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204364" y="4433977"/>
            <a:ext cx="634391" cy="157488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807" y="2751825"/>
            <a:ext cx="2221277" cy="394525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28600" y="5981723"/>
            <a:ext cx="231619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2300 of 31592 records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52" y="766554"/>
            <a:ext cx="8816103" cy="5863701"/>
          </a:xfrm>
          <a:prstGeom prst="rect">
            <a:avLst/>
          </a:prstGeom>
        </p:spPr>
      </p:pic>
      <p:cxnSp>
        <p:nvCxnSpPr>
          <p:cNvPr id="42" name="Straight Arrow Connector 41"/>
          <p:cNvCxnSpPr>
            <a:stCxn id="41" idx="3"/>
          </p:cNvCxnSpPr>
          <p:nvPr/>
        </p:nvCxnSpPr>
        <p:spPr>
          <a:xfrm>
            <a:off x="2544792" y="6166389"/>
            <a:ext cx="1147314" cy="35518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73727943-EA9D-4880-B4A2-D9A7E0F9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226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31" y="768155"/>
            <a:ext cx="8826668" cy="58707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666875"/>
            <a:ext cx="2981325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endParaRPr lang="en-CA" dirty="0"/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dirty="0"/>
              <a:t>Female &amp; Males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488" y="2019300"/>
            <a:ext cx="2471288" cy="50876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cxnSp>
        <p:nvCxnSpPr>
          <p:cNvPr id="6" name="Straight Arrow Connector 5"/>
          <p:cNvCxnSpPr>
            <a:stCxn id="7" idx="3"/>
          </p:cNvCxnSpPr>
          <p:nvPr/>
        </p:nvCxnSpPr>
        <p:spPr>
          <a:xfrm>
            <a:off x="3209925" y="2128540"/>
            <a:ext cx="2924176" cy="58015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5981723"/>
            <a:ext cx="231619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1520 of 31592 records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152776" y="2303253"/>
            <a:ext cx="1255322" cy="22972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152776" y="2294626"/>
            <a:ext cx="1255322" cy="246715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31" y="768156"/>
            <a:ext cx="8818042" cy="5862102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stCxn id="16" idx="3"/>
          </p:cNvCxnSpPr>
          <p:nvPr/>
        </p:nvCxnSpPr>
        <p:spPr>
          <a:xfrm>
            <a:off x="2544792" y="6166389"/>
            <a:ext cx="1155940" cy="3638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C4A67654-D70C-4EE7-A994-E6F9B004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091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070" y="993531"/>
            <a:ext cx="8828780" cy="58224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666875"/>
            <a:ext cx="2981325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ABORIG</a:t>
            </a:r>
            <a:endParaRPr lang="en-CA" i="1" dirty="0"/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dirty="0"/>
              <a:t>First Nations only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0114" y="2027926"/>
            <a:ext cx="2104844" cy="50876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184" y="3105508"/>
            <a:ext cx="2144842" cy="3193254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3209925" y="2128540"/>
            <a:ext cx="3484173" cy="256423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8600" y="5981723"/>
            <a:ext cx="2264434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304 of 31592 records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2" y="993531"/>
            <a:ext cx="8829182" cy="5813843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18" idx="3"/>
          </p:cNvCxnSpPr>
          <p:nvPr/>
        </p:nvCxnSpPr>
        <p:spPr>
          <a:xfrm>
            <a:off x="2493034" y="6166389"/>
            <a:ext cx="1276709" cy="4845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9CDD251E-B07D-474B-ACFE-319812D75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083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56688" y="2019300"/>
            <a:ext cx="2466074" cy="104307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2" y="936310"/>
            <a:ext cx="8816872" cy="58710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666875"/>
            <a:ext cx="2981325" cy="143116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HRPROF</a:t>
            </a:r>
            <a:r>
              <a:rPr lang="en-CA" dirty="0"/>
              <a:t> – </a:t>
            </a: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sz="1700" dirty="0"/>
              <a:t>Asthma,</a:t>
            </a: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sz="1700" dirty="0"/>
              <a:t>Current Smoker Daily,</a:t>
            </a: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en-CA" sz="1700" dirty="0"/>
              <a:t>High Blood Pressure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8600" y="5981723"/>
            <a:ext cx="2114370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24 of 31592 records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8445" y="195088"/>
            <a:ext cx="257067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HRPROF</a:t>
            </a:r>
            <a:r>
              <a:rPr lang="en-CA" dirty="0"/>
              <a:t> to filter.</a:t>
            </a:r>
          </a:p>
        </p:txBody>
      </p:sp>
      <p:cxnSp>
        <p:nvCxnSpPr>
          <p:cNvPr id="10" name="Straight Arrow Connector 9"/>
          <p:cNvCxnSpPr>
            <a:stCxn id="3" idx="2"/>
          </p:cNvCxnSpPr>
          <p:nvPr/>
        </p:nvCxnSpPr>
        <p:spPr>
          <a:xfrm flipH="1">
            <a:off x="7815532" y="564420"/>
            <a:ext cx="1518249" cy="22305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35" y="1295976"/>
            <a:ext cx="2348488" cy="5055079"/>
          </a:xfrm>
          <a:prstGeom prst="rect">
            <a:avLst/>
          </a:prstGeom>
        </p:spPr>
      </p:pic>
      <p:cxnSp>
        <p:nvCxnSpPr>
          <p:cNvPr id="6" name="Straight Arrow Connector 5"/>
          <p:cNvCxnSpPr>
            <a:stCxn id="7" idx="3"/>
          </p:cNvCxnSpPr>
          <p:nvPr/>
        </p:nvCxnSpPr>
        <p:spPr>
          <a:xfrm>
            <a:off x="3209925" y="2382456"/>
            <a:ext cx="3104611" cy="8451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3"/>
          </p:cNvCxnSpPr>
          <p:nvPr/>
        </p:nvCxnSpPr>
        <p:spPr>
          <a:xfrm>
            <a:off x="3209925" y="2382456"/>
            <a:ext cx="3104611" cy="176685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3"/>
          </p:cNvCxnSpPr>
          <p:nvPr/>
        </p:nvCxnSpPr>
        <p:spPr>
          <a:xfrm>
            <a:off x="3209925" y="2382456"/>
            <a:ext cx="3104611" cy="324196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2" y="935031"/>
            <a:ext cx="8827634" cy="5873622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24" idx="3"/>
          </p:cNvCxnSpPr>
          <p:nvPr/>
        </p:nvCxnSpPr>
        <p:spPr>
          <a:xfrm>
            <a:off x="2342970" y="6166389"/>
            <a:ext cx="1375015" cy="54451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AF43E10-1D3B-4ECE-AF9E-23564BF1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981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2" y="935031"/>
            <a:ext cx="8827634" cy="587362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98740" y="2019300"/>
            <a:ext cx="2441275" cy="99131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8600" y="1666875"/>
            <a:ext cx="2981325" cy="138499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23850">
              <a:buFont typeface="Wingdings" panose="05000000000000000000" pitchFamily="2" charset="2"/>
              <a:buChar char="Ø"/>
            </a:pPr>
            <a:r>
              <a:rPr lang="en-CA" b="1" dirty="0"/>
              <a:t>UNIT</a:t>
            </a:r>
            <a:endParaRPr lang="en-CA" dirty="0"/>
          </a:p>
          <a:p>
            <a:pPr marL="715963" indent="-323850">
              <a:buFont typeface="Courier New" panose="02070309020205020404" pitchFamily="49" charset="0"/>
              <a:buChar char="o"/>
            </a:pPr>
            <a:r>
              <a:rPr lang="en-CA" sz="1600" dirty="0"/>
              <a:t>High 95% confidence interval,</a:t>
            </a:r>
          </a:p>
          <a:p>
            <a:pPr marL="715963" indent="-323850">
              <a:buFont typeface="Courier New" panose="02070309020205020404" pitchFamily="49" charset="0"/>
              <a:buChar char="o"/>
            </a:pPr>
            <a:r>
              <a:rPr lang="en-CA" sz="1600" dirty="0"/>
              <a:t>age-standardized rate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Health_Indicators (CSV imported data) to restrict the data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801" y="3009919"/>
            <a:ext cx="2941607" cy="3279439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3209925" y="2359373"/>
            <a:ext cx="5192203" cy="228163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3"/>
          </p:cNvCxnSpPr>
          <p:nvPr/>
        </p:nvCxnSpPr>
        <p:spPr>
          <a:xfrm>
            <a:off x="3209925" y="2359373"/>
            <a:ext cx="5200830" cy="25490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8600" y="5981723"/>
            <a:ext cx="2114370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12 of 31592 records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2" y="935031"/>
            <a:ext cx="8827634" cy="5873622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stCxn id="19" idx="3"/>
          </p:cNvCxnSpPr>
          <p:nvPr/>
        </p:nvCxnSpPr>
        <p:spPr>
          <a:xfrm>
            <a:off x="2342970" y="6166389"/>
            <a:ext cx="1375015" cy="5336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8191C7F0-AA20-4366-B272-EEE68551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34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2673136"/>
            <a:ext cx="511053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What is the direction for this course.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7224" y="3302409"/>
            <a:ext cx="511053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Ribbons &amp; the Commands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2463" y="3931682"/>
            <a:ext cx="511529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Some Relevant Definitions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4560955"/>
            <a:ext cx="511529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Connecting to MS Access Data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52462" y="5188845"/>
            <a:ext cx="511529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Importing CSV Data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2462" y="5813346"/>
            <a:ext cx="511529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Database Function &amp; an Exercise in Using Them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653213" y="2675385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Categories of Functions Provided By Excel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53213" y="3304658"/>
            <a:ext cx="4820749" cy="193899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Exercise in Using:</a:t>
            </a:r>
          </a:p>
          <a:p>
            <a:endParaRPr lang="en-CA" sz="2000" dirty="0"/>
          </a:p>
          <a:p>
            <a:endParaRPr lang="en-CA" sz="2000" dirty="0"/>
          </a:p>
          <a:p>
            <a:endParaRPr lang="en-CA" sz="2000" dirty="0"/>
          </a:p>
          <a:p>
            <a:endParaRPr lang="en-CA" sz="2000" dirty="0"/>
          </a:p>
          <a:p>
            <a:endParaRPr lang="en-CA" sz="2000" dirty="0"/>
          </a:p>
        </p:txBody>
      </p:sp>
      <p:sp>
        <p:nvSpPr>
          <p:cNvPr id="2" name="Rectangle 1"/>
          <p:cNvSpPr/>
          <p:nvPr/>
        </p:nvSpPr>
        <p:spPr>
          <a:xfrm>
            <a:off x="6705600" y="3645982"/>
            <a:ext cx="4648200" cy="276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tx1"/>
                </a:solidFill>
              </a:rPr>
              <a:t>Information Functions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05600" y="3967467"/>
            <a:ext cx="4648200" cy="276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tx1"/>
                </a:solidFill>
              </a:rPr>
              <a:t>Logical Functions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05600" y="4286024"/>
            <a:ext cx="4648200" cy="276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tx1"/>
                </a:solidFill>
              </a:rPr>
              <a:t>Math Functions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05600" y="4607595"/>
            <a:ext cx="4648200" cy="276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tx1"/>
                </a:solidFill>
              </a:rPr>
              <a:t>Statistical Functions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05600" y="4922670"/>
            <a:ext cx="4648200" cy="276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tx1"/>
                </a:solidFill>
              </a:rPr>
              <a:t>Text Functions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1" grpId="0" animBg="1"/>
      <p:bldP spid="71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1" grpId="0" animBg="1"/>
      <p:bldP spid="81" grpId="1" animBg="1"/>
      <p:bldP spid="12" grpId="0" animBg="1"/>
      <p:bldP spid="12" grpId="1" animBg="1"/>
      <p:bldP spid="2" grpId="0" animBg="1"/>
      <p:bldP spid="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955" y="1019109"/>
            <a:ext cx="266951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Sort</a:t>
            </a:r>
            <a:r>
              <a:rPr lang="en-CA" dirty="0"/>
              <a:t> the data by</a:t>
            </a:r>
          </a:p>
          <a:p>
            <a:pPr marL="361950"/>
            <a:r>
              <a:rPr lang="en-CA" b="1" i="1" dirty="0">
                <a:solidFill>
                  <a:srgbClr val="FF0000"/>
                </a:solidFill>
              </a:rPr>
              <a:t>SEX </a:t>
            </a:r>
            <a:r>
              <a:rPr lang="en-CA" dirty="0"/>
              <a:t>then</a:t>
            </a:r>
            <a:r>
              <a:rPr lang="en-CA" b="1" i="1" dirty="0"/>
              <a:t> </a:t>
            </a:r>
            <a:r>
              <a:rPr lang="en-CA" b="1" i="1" dirty="0">
                <a:solidFill>
                  <a:srgbClr val="FF0000"/>
                </a:solidFill>
              </a:rPr>
              <a:t>STATS</a:t>
            </a:r>
          </a:p>
        </p:txBody>
      </p:sp>
      <p:cxnSp>
        <p:nvCxnSpPr>
          <p:cNvPr id="13" name="Straight Arrow Connector 12"/>
          <p:cNvCxnSpPr>
            <a:stCxn id="5" idx="3"/>
          </p:cNvCxnSpPr>
          <p:nvPr/>
        </p:nvCxnSpPr>
        <p:spPr>
          <a:xfrm>
            <a:off x="2898474" y="1342275"/>
            <a:ext cx="2216990" cy="230669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eft Brace 14"/>
          <p:cNvSpPr/>
          <p:nvPr/>
        </p:nvSpPr>
        <p:spPr>
          <a:xfrm>
            <a:off x="5193103" y="3424687"/>
            <a:ext cx="181154" cy="448573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F981C10-BA7A-4FED-9C2D-F702526E2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70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37093" y="766166"/>
            <a:ext cx="1561381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Filter</a:t>
            </a:r>
            <a:endParaRPr lang="en-CA" dirty="0"/>
          </a:p>
        </p:txBody>
      </p:sp>
      <p:sp>
        <p:nvSpPr>
          <p:cNvPr id="27" name="Rectangle 26"/>
          <p:cNvSpPr/>
          <p:nvPr/>
        </p:nvSpPr>
        <p:spPr>
          <a:xfrm>
            <a:off x="6927011" y="1302588"/>
            <a:ext cx="345057" cy="6124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/>
          <p:cNvCxnSpPr>
            <a:stCxn id="26" idx="3"/>
          </p:cNvCxnSpPr>
          <p:nvPr/>
        </p:nvCxnSpPr>
        <p:spPr>
          <a:xfrm>
            <a:off x="2898474" y="950832"/>
            <a:ext cx="4011284" cy="65368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7" idx="2"/>
          </p:cNvCxnSpPr>
          <p:nvPr/>
        </p:nvCxnSpPr>
        <p:spPr>
          <a:xfrm flipH="1">
            <a:off x="4804913" y="1915063"/>
            <a:ext cx="2294627" cy="7332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2"/>
          </p:cNvCxnSpPr>
          <p:nvPr/>
        </p:nvCxnSpPr>
        <p:spPr>
          <a:xfrm>
            <a:off x="7099540" y="1915063"/>
            <a:ext cx="1449237" cy="7332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7099540" y="1915063"/>
            <a:ext cx="2743200" cy="7332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7" idx="2"/>
          </p:cNvCxnSpPr>
          <p:nvPr/>
        </p:nvCxnSpPr>
        <p:spPr>
          <a:xfrm>
            <a:off x="7099540" y="1915063"/>
            <a:ext cx="3398807" cy="7332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D888D12B-2683-4908-82D6-F2C4FDCA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393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0482" y="2131073"/>
            <a:ext cx="1974753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110828" y="1514044"/>
            <a:ext cx="2669876" cy="89255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i="1" dirty="0"/>
              <a:t>GEO</a:t>
            </a:r>
            <a:endParaRPr lang="en-CA" dirty="0"/>
          </a:p>
          <a:p>
            <a:pPr marL="500063" lvl="1"/>
            <a:r>
              <a:rPr lang="en-CA" sz="1600" b="1" i="1" dirty="0">
                <a:solidFill>
                  <a:srgbClr val="FF0000"/>
                </a:solidFill>
              </a:rPr>
              <a:t>Saskatchewan</a:t>
            </a:r>
            <a:r>
              <a:rPr lang="en-CA" sz="1600" b="1" dirty="0">
                <a:solidFill>
                  <a:srgbClr val="FF0000"/>
                </a:solidFill>
              </a:rPr>
              <a:t> only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595235" y="2225615"/>
            <a:ext cx="2071656" cy="49692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50" y="2800434"/>
            <a:ext cx="2208359" cy="3626153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FD526992-55AA-4B44-B967-B0EBF758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81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7063"/>
            <a:ext cx="9147224" cy="61242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7063"/>
            <a:ext cx="9147224" cy="61242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599" y="1192430"/>
            <a:ext cx="2669876" cy="116955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IDENTITY</a:t>
            </a:r>
            <a:endParaRPr lang="en-CA" dirty="0"/>
          </a:p>
          <a:p>
            <a:pPr marL="449263" lvl="1"/>
            <a:r>
              <a:rPr lang="en-CA" sz="1600" b="1" i="1" dirty="0">
                <a:solidFill>
                  <a:srgbClr val="FF0000"/>
                </a:solidFill>
              </a:rPr>
              <a:t>First Nations</a:t>
            </a:r>
          </a:p>
          <a:p>
            <a:pPr marL="439738" lvl="1"/>
            <a:r>
              <a:rPr lang="en-CA" b="1" i="1" dirty="0">
                <a:solidFill>
                  <a:srgbClr val="FF0000"/>
                </a:solidFill>
              </a:rPr>
              <a:t> </a:t>
            </a:r>
            <a:r>
              <a:rPr lang="en-CA" sz="1400" b="1" i="1" dirty="0">
                <a:solidFill>
                  <a:srgbClr val="FF0000"/>
                </a:solidFill>
              </a:rPr>
              <a:t>(North American Indian)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4619" y="1802933"/>
            <a:ext cx="2009955" cy="51757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" name="Straight Arrow Connector 2"/>
          <p:cNvCxnSpPr>
            <a:stCxn id="11" idx="3"/>
          </p:cNvCxnSpPr>
          <p:nvPr/>
        </p:nvCxnSpPr>
        <p:spPr>
          <a:xfrm>
            <a:off x="2734574" y="2061723"/>
            <a:ext cx="5805577" cy="67285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2D84F0DE-BA96-4DA1-88BE-6765B59CC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178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59821" y="1491910"/>
            <a:ext cx="1974753" cy="48356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66" y="692893"/>
            <a:ext cx="9155504" cy="6129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66" y="692893"/>
            <a:ext cx="9155504" cy="61298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4094" y="1152877"/>
            <a:ext cx="2669876" cy="8617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sz="1400" b="1" i="1" dirty="0">
              <a:solidFill>
                <a:srgbClr val="FF0000"/>
              </a:solidFill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AGE</a:t>
            </a:r>
          </a:p>
          <a:p>
            <a:pPr marL="534988"/>
            <a:r>
              <a:rPr lang="en-CA" sz="1400" b="1" i="1" dirty="0">
                <a:solidFill>
                  <a:srgbClr val="FF0000"/>
                </a:solidFill>
              </a:rPr>
              <a:t>Total, 15 years and over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cxnSp>
        <p:nvCxnSpPr>
          <p:cNvPr id="3" name="Straight Arrow Connector 2"/>
          <p:cNvCxnSpPr>
            <a:stCxn id="12" idx="3"/>
          </p:cNvCxnSpPr>
          <p:nvPr/>
        </p:nvCxnSpPr>
        <p:spPr>
          <a:xfrm>
            <a:off x="2734574" y="1733693"/>
            <a:ext cx="7159924" cy="99225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6A9C33D6-7685-47C8-9C7C-97FE9BBE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638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784" y="1791951"/>
            <a:ext cx="1974753" cy="48356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198407" y="1237474"/>
            <a:ext cx="2669876" cy="110799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endParaRPr lang="en-CA" sz="1400" b="1" i="1" dirty="0">
              <a:solidFill>
                <a:srgbClr val="FF0000"/>
              </a:solidFill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endParaRPr lang="en-CA" dirty="0"/>
          </a:p>
          <a:p>
            <a:pPr marL="534988"/>
            <a:r>
              <a:rPr lang="en-CA" sz="1600" b="1" i="1" dirty="0">
                <a:solidFill>
                  <a:srgbClr val="FF0000"/>
                </a:solidFill>
              </a:rPr>
              <a:t>Female</a:t>
            </a:r>
            <a:r>
              <a:rPr lang="en-CA" sz="1600" dirty="0">
                <a:solidFill>
                  <a:srgbClr val="FF0000"/>
                </a:solidFill>
              </a:rPr>
              <a:t> &amp; </a:t>
            </a:r>
            <a:r>
              <a:rPr lang="en-CA" sz="1600" b="1" i="1" dirty="0">
                <a:solidFill>
                  <a:srgbClr val="FF0000"/>
                </a:solidFill>
              </a:rPr>
              <a:t>Male</a:t>
            </a:r>
            <a:r>
              <a:rPr lang="en-CA" sz="1600" dirty="0">
                <a:solidFill>
                  <a:srgbClr val="FF0000"/>
                </a:solidFill>
              </a:rPr>
              <a:t> only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706537" y="2033734"/>
            <a:ext cx="7783184" cy="6490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3E61906B-179F-468F-9902-B3D8C771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15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288"/>
            <a:ext cx="9155850" cy="61300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288"/>
            <a:ext cx="9155850" cy="613006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8407" y="1072733"/>
            <a:ext cx="2669876" cy="160043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endParaRPr lang="en-CA" sz="1400" dirty="0">
              <a:solidFill>
                <a:srgbClr val="FF0000"/>
              </a:solidFill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SMOKING</a:t>
            </a:r>
            <a:endParaRPr lang="en-CA" i="1" dirty="0"/>
          </a:p>
          <a:p>
            <a:pPr marL="534988"/>
            <a:r>
              <a:rPr lang="en-CA" sz="1600" b="1" dirty="0">
                <a:solidFill>
                  <a:srgbClr val="00B050"/>
                </a:solidFill>
              </a:rPr>
              <a:t>All except</a:t>
            </a:r>
          </a:p>
          <a:p>
            <a:pPr marL="715963"/>
            <a:r>
              <a:rPr lang="en-CA" sz="1600" b="1" i="1" dirty="0">
                <a:solidFill>
                  <a:srgbClr val="FF0000"/>
                </a:solidFill>
              </a:rPr>
              <a:t>Not Specified … </a:t>
            </a:r>
          </a:p>
          <a:p>
            <a:pPr marL="715963"/>
            <a:r>
              <a:rPr lang="en-CA" sz="1600" b="1" i="1" dirty="0">
                <a:solidFill>
                  <a:srgbClr val="FF0000"/>
                </a:solidFill>
              </a:rPr>
              <a:t>Total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9821" y="1880563"/>
            <a:ext cx="1974753" cy="73422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" name="Straight Arrow Connector 2"/>
          <p:cNvCxnSpPr>
            <a:stCxn id="11" idx="3"/>
          </p:cNvCxnSpPr>
          <p:nvPr/>
        </p:nvCxnSpPr>
        <p:spPr>
          <a:xfrm>
            <a:off x="2734574" y="2247675"/>
            <a:ext cx="5529532" cy="5129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EAE7AE5-8A8D-4665-8454-463AFA64F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26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759821" y="1889187"/>
            <a:ext cx="1974753" cy="49692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228599" y="1597866"/>
            <a:ext cx="2669876" cy="8617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  <a:endParaRPr lang="en-CA" dirty="0"/>
          </a:p>
          <a:p>
            <a:pPr marL="534988"/>
            <a:r>
              <a:rPr lang="en-CA" sz="1600" b="1" i="1" dirty="0">
                <a:solidFill>
                  <a:srgbClr val="FF0000"/>
                </a:solidFill>
              </a:rPr>
              <a:t>Number of Persons Percent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4047"/>
            <a:ext cx="9151728" cy="61273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cxnSp>
        <p:nvCxnSpPr>
          <p:cNvPr id="3" name="Straight Arrow Connector 2"/>
          <p:cNvCxnSpPr>
            <a:stCxn id="11" idx="3"/>
          </p:cNvCxnSpPr>
          <p:nvPr/>
        </p:nvCxnSpPr>
        <p:spPr>
          <a:xfrm>
            <a:off x="2734574" y="2137650"/>
            <a:ext cx="7599871" cy="5397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F61548E0-F90C-4C19-AFC3-9B62609E0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10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16" y="701519"/>
            <a:ext cx="9155504" cy="61298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599" y="1597866"/>
            <a:ext cx="2307567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result of the filtering.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701519"/>
            <a:ext cx="9155504" cy="6129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cxnSp>
        <p:nvCxnSpPr>
          <p:cNvPr id="3" name="Straight Arrow Connector 2"/>
          <p:cNvCxnSpPr>
            <a:stCxn id="17" idx="3"/>
          </p:cNvCxnSpPr>
          <p:nvPr/>
        </p:nvCxnSpPr>
        <p:spPr>
          <a:xfrm>
            <a:off x="2536166" y="1767143"/>
            <a:ext cx="462050" cy="2945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587E5FA-282B-4845-A62D-3508BFF5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16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949" y="239897"/>
            <a:ext cx="2609436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Function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8249" y="228133"/>
            <a:ext cx="587692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function bar shown below is directly above the column headers.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46978" y="962060"/>
            <a:ext cx="10791615" cy="992882"/>
            <a:chOff x="289828" y="981110"/>
            <a:chExt cx="10791615" cy="9928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043" y="981110"/>
              <a:ext cx="10058400" cy="517881"/>
            </a:xfrm>
            <a:prstGeom prst="rect">
              <a:avLst/>
            </a:prstGeom>
            <a:effectLst>
              <a:glow rad="127000">
                <a:schemeClr val="accent2"/>
              </a:glow>
            </a:effectLst>
          </p:spPr>
        </p:pic>
        <p:grpSp>
          <p:nvGrpSpPr>
            <p:cNvPr id="27" name="Group 26"/>
            <p:cNvGrpSpPr/>
            <p:nvPr/>
          </p:nvGrpSpPr>
          <p:grpSpPr>
            <a:xfrm>
              <a:off x="289828" y="1062479"/>
              <a:ext cx="2386696" cy="911513"/>
              <a:chOff x="356504" y="1338704"/>
              <a:chExt cx="2386696" cy="911513"/>
            </a:xfrm>
          </p:grpSpPr>
          <p:sp>
            <p:nvSpPr>
              <p:cNvPr id="22" name="Line Callout 1 21"/>
              <p:cNvSpPr/>
              <p:nvPr/>
            </p:nvSpPr>
            <p:spPr>
              <a:xfrm>
                <a:off x="1112166" y="1338704"/>
                <a:ext cx="1631034" cy="375796"/>
              </a:xfrm>
              <a:prstGeom prst="borderCallout1">
                <a:avLst>
                  <a:gd name="adj1" fmla="val 96360"/>
                  <a:gd name="adj2" fmla="val -514"/>
                  <a:gd name="adj3" fmla="val 166163"/>
                  <a:gd name="adj4" fmla="val -16891"/>
                </a:avLst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56504" y="1957829"/>
                <a:ext cx="923715" cy="292388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dirty="0">
                    <a:solidFill>
                      <a:srgbClr val="00B050"/>
                    </a:solidFill>
                  </a:rPr>
                  <a:t>Name Box</a:t>
                </a:r>
                <a:endParaRPr lang="en-CA" sz="1300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347345" y="1062479"/>
              <a:ext cx="4929630" cy="911513"/>
              <a:chOff x="1414021" y="1338704"/>
              <a:chExt cx="4929630" cy="91151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414021" y="1338704"/>
                <a:ext cx="4929630" cy="911513"/>
                <a:chOff x="1414021" y="1338704"/>
                <a:chExt cx="4929630" cy="911513"/>
              </a:xfrm>
            </p:grpSpPr>
            <p:sp>
              <p:nvSpPr>
                <p:cNvPr id="24" name="Line Callout 1 23"/>
                <p:cNvSpPr/>
                <p:nvPr/>
              </p:nvSpPr>
              <p:spPr>
                <a:xfrm>
                  <a:off x="3009899" y="1338704"/>
                  <a:ext cx="1304925" cy="375796"/>
                </a:xfrm>
                <a:prstGeom prst="borderCallout1">
                  <a:avLst>
                    <a:gd name="adj1" fmla="val 103792"/>
                    <a:gd name="adj2" fmla="val 50178"/>
                    <a:gd name="adj3" fmla="val 169099"/>
                    <a:gd name="adj4" fmla="val 19915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414021" y="1957829"/>
                  <a:ext cx="4929630" cy="292388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300" b="1" i="1" dirty="0"/>
                    <a:t>Insert Function </a:t>
                  </a:r>
                  <a:r>
                    <a:rPr lang="en-CA" sz="1300" dirty="0"/>
                    <a:t>box.  Click on the       icon to open the functions dialog.</a:t>
                  </a:r>
                  <a:endParaRPr lang="en-CA" sz="1300" b="1" i="1" dirty="0"/>
                </a:p>
              </p:txBody>
            </p:sp>
          </p:grp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11596" y="1990744"/>
                <a:ext cx="222230" cy="205135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4289435" y="1064596"/>
              <a:ext cx="6759564" cy="903564"/>
              <a:chOff x="5077121" y="-1926254"/>
              <a:chExt cx="6759564" cy="903564"/>
            </a:xfrm>
          </p:grpSpPr>
          <p:sp>
            <p:nvSpPr>
              <p:cNvPr id="31" name="Line Callout 1 30"/>
              <p:cNvSpPr/>
              <p:nvPr/>
            </p:nvSpPr>
            <p:spPr>
              <a:xfrm>
                <a:off x="5077121" y="-1926254"/>
                <a:ext cx="6759564" cy="364154"/>
              </a:xfrm>
              <a:prstGeom prst="borderCallout1">
                <a:avLst>
                  <a:gd name="adj1" fmla="val 99061"/>
                  <a:gd name="adj2" fmla="val 50440"/>
                  <a:gd name="adj3" fmla="val 164318"/>
                  <a:gd name="adj4" fmla="val 4117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136325" y="-1315078"/>
                <a:ext cx="1705012" cy="29238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i="1" dirty="0"/>
                  <a:t>Function/Formula bar</a:t>
                </a:r>
              </a:p>
            </p:txBody>
          </p:sp>
        </p:grpSp>
      </p:grpSp>
      <p:sp>
        <p:nvSpPr>
          <p:cNvPr id="35" name="Rectangular Callout 34"/>
          <p:cNvSpPr/>
          <p:nvPr/>
        </p:nvSpPr>
        <p:spPr>
          <a:xfrm>
            <a:off x="8182465" y="1650559"/>
            <a:ext cx="2999883" cy="298552"/>
          </a:xfrm>
          <a:prstGeom prst="wedgeRectCallout">
            <a:avLst>
              <a:gd name="adj1" fmla="val -42186"/>
              <a:gd name="adj2" fmla="val 118527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>
                <a:solidFill>
                  <a:schemeClr val="tx1"/>
                </a:solidFill>
              </a:rPr>
              <a:t>Formula Categories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506" y="2173232"/>
            <a:ext cx="10852843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Compatibility</a:t>
            </a:r>
            <a:r>
              <a:rPr lang="en-CA" sz="1400" dirty="0"/>
              <a:t> – These functions make Excel 2010 functions compatibility </a:t>
            </a:r>
            <a:r>
              <a:rPr lang="en-CA" sz="1400"/>
              <a:t>with older </a:t>
            </a:r>
            <a:r>
              <a:rPr lang="en-CA" sz="1400" dirty="0"/>
              <a:t>versions of Excel.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6978" y="2564167"/>
            <a:ext cx="1083537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Cube</a:t>
            </a:r>
            <a:r>
              <a:rPr lang="en-CA" sz="1400" dirty="0"/>
              <a:t> -  Multidimensional sets of data providing a means to summarize information based on a set of search criteria.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6829" y="2980078"/>
            <a:ext cx="1083552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Database</a:t>
            </a:r>
            <a:r>
              <a:rPr lang="en-CA" sz="1400" dirty="0"/>
              <a:t> – Treating an Excel spreadsheet as a flat database, these functions return a search based on sum, variance, and standard deviation data.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6829" y="3378202"/>
            <a:ext cx="1083552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Date &amp; Time</a:t>
            </a:r>
            <a:r>
              <a:rPr lang="en-CA" sz="1400" dirty="0"/>
              <a:t> – These date and time functions allow you to work with the current time or periods of time in your functions.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6830" y="3798046"/>
            <a:ext cx="10835519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Engineering</a:t>
            </a:r>
            <a:r>
              <a:rPr lang="en-CA" sz="1400" dirty="0"/>
              <a:t> – Engineering calculations: many of which relate to Bessel Functions, Complex Numbers or converting between different bases.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1949" y="4215402"/>
            <a:ext cx="10820400" cy="30777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Information</a:t>
            </a:r>
            <a:r>
              <a:rPr lang="en-CA" sz="1400" dirty="0"/>
              <a:t> – These functions return information about the contents and/or formatting of a cell.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3764" y="4622515"/>
            <a:ext cx="10808585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Logical</a:t>
            </a:r>
            <a:r>
              <a:rPr lang="en-CA" sz="1400" dirty="0"/>
              <a:t> – Flow control, logic and error capture.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7131" y="5039689"/>
            <a:ext cx="10805219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Math &amp; Trigonometry</a:t>
            </a:r>
            <a:r>
              <a:rPr lang="en-CA" sz="1400" dirty="0"/>
              <a:t> – ABS, sine, cosine,  logarithmic, Pi, Quotient, etc.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2888" y="5461986"/>
            <a:ext cx="1079946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Statistical</a:t>
            </a:r>
            <a:r>
              <a:rPr lang="en-CA" sz="1400" dirty="0"/>
              <a:t> – Works with data points, deviations, and more.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0923" y="5879160"/>
            <a:ext cx="10801427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Text</a:t>
            </a:r>
            <a:r>
              <a:rPr lang="en-CA" sz="1400" dirty="0"/>
              <a:t> – Use these function to manipulate text.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2888" y="6306411"/>
            <a:ext cx="10799462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Web</a:t>
            </a:r>
            <a:r>
              <a:rPr lang="en-CA" sz="1400" dirty="0"/>
              <a:t> – XML and web services functions.</a:t>
            </a:r>
          </a:p>
        </p:txBody>
      </p:sp>
      <p:sp>
        <p:nvSpPr>
          <p:cNvPr id="34" name="Slide Number Placeholder 2">
            <a:extLst>
              <a:ext uri="{FF2B5EF4-FFF2-40B4-BE49-F238E27FC236}">
                <a16:creationId xmlns:a16="http://schemas.microsoft.com/office/drawing/2014/main" id="{4720A246-23D5-487A-8426-98B9825C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14011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7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557" y="1434721"/>
            <a:ext cx="8064290" cy="53803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76346" y="911964"/>
            <a:ext cx="773723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When you first start Excel 2016 or 2019 the first screen you see is this …</a:t>
            </a:r>
          </a:p>
        </p:txBody>
      </p:sp>
      <p:cxnSp>
        <p:nvCxnSpPr>
          <p:cNvPr id="11" name="Straight Arrow Connector 10"/>
          <p:cNvCxnSpPr>
            <a:cxnSpLocks/>
            <a:stCxn id="8" idx="2"/>
          </p:cNvCxnSpPr>
          <p:nvPr/>
        </p:nvCxnSpPr>
        <p:spPr>
          <a:xfrm flipH="1">
            <a:off x="7944928" y="1312074"/>
            <a:ext cx="100034" cy="3385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715" y="2459466"/>
            <a:ext cx="383426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dirty="0"/>
              <a:t>Open Other Workbooks …</a:t>
            </a:r>
            <a:endParaRPr lang="en-CA" sz="2000" dirty="0"/>
          </a:p>
        </p:txBody>
      </p:sp>
      <p:cxnSp>
        <p:nvCxnSpPr>
          <p:cNvPr id="14" name="Straight Arrow Connector 13"/>
          <p:cNvCxnSpPr>
            <a:cxnSpLocks/>
            <a:stCxn id="12" idx="3"/>
          </p:cNvCxnSpPr>
          <p:nvPr/>
        </p:nvCxnSpPr>
        <p:spPr>
          <a:xfrm>
            <a:off x="3930983" y="2659521"/>
            <a:ext cx="693771" cy="6112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FF37F3-9334-4BC4-AAB7-44F6FA455F64}"/>
              </a:ext>
            </a:extLst>
          </p:cNvPr>
          <p:cNvSpPr txBox="1"/>
          <p:nvPr/>
        </p:nvSpPr>
        <p:spPr>
          <a:xfrm>
            <a:off x="96715" y="133151"/>
            <a:ext cx="481171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Start Excel &amp; load macro enabled workbook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44C9812-99B4-43A2-9E27-208B645C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3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2" grpId="0" animBg="1"/>
      <p:bldP spid="12" grpId="1" animBg="1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18" y="907099"/>
            <a:ext cx="582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 will use the following Excel functions on the Formulas: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17" y="1276431"/>
            <a:ext cx="5938357" cy="54482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 23"/>
          <p:cNvSpPr/>
          <p:nvPr/>
        </p:nvSpPr>
        <p:spPr>
          <a:xfrm>
            <a:off x="6257597" y="171451"/>
            <a:ext cx="5840966" cy="65532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/>
          <p:cNvSpPr txBox="1"/>
          <p:nvPr/>
        </p:nvSpPr>
        <p:spPr>
          <a:xfrm>
            <a:off x="6446281" y="5339475"/>
            <a:ext cx="5469494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rgbClr val="C00000"/>
                </a:solidFill>
              </a:rPr>
              <a:t>Take notice that the values for all the statistical functions are separated by a comma, not a colon.</a:t>
            </a:r>
          </a:p>
          <a:p>
            <a:pPr algn="ctr"/>
            <a:endParaRPr lang="en-CA" b="1" dirty="0">
              <a:solidFill>
                <a:srgbClr val="C00000"/>
              </a:solidFill>
            </a:endParaRPr>
          </a:p>
          <a:p>
            <a:pPr algn="ctr"/>
            <a:r>
              <a:rPr lang="en-CA" b="1" dirty="0">
                <a:solidFill>
                  <a:srgbClr val="C00000"/>
                </a:solidFill>
              </a:rPr>
              <a:t>Why is that important?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92800" y="1363839"/>
            <a:ext cx="5817474" cy="2585323"/>
            <a:chOff x="192800" y="1363839"/>
            <a:chExt cx="5817474" cy="2585323"/>
          </a:xfrm>
        </p:grpSpPr>
        <p:sp>
          <p:nvSpPr>
            <p:cNvPr id="9" name="TextBox 8"/>
            <p:cNvSpPr txBox="1"/>
            <p:nvPr/>
          </p:nvSpPr>
          <p:spPr>
            <a:xfrm>
              <a:off x="192800" y="1363839"/>
              <a:ext cx="5817474" cy="25853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Information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INFO Function (cell E21)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=INFO(D21)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ISERR Function (cell E24)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=ISERR(E21)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ISODD Function (cell E27)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=ISODD(A8)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71501" y="1397432"/>
              <a:ext cx="1190625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9795" y="4578782"/>
            <a:ext cx="5800479" cy="2031325"/>
            <a:chOff x="209795" y="4578782"/>
            <a:chExt cx="5800479" cy="2031325"/>
          </a:xfrm>
        </p:grpSpPr>
        <p:sp>
          <p:nvSpPr>
            <p:cNvPr id="10" name="TextBox 9"/>
            <p:cNvSpPr txBox="1"/>
            <p:nvPr/>
          </p:nvSpPr>
          <p:spPr>
            <a:xfrm>
              <a:off x="209795" y="4578782"/>
              <a:ext cx="5800479" cy="20313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Logical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IF Function (cell E32)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=IF(A5&gt;A17,"DAVERAGE is greater than DVARP","DVARP is greater then DAVERAGE")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9625" indent="-342900">
                <a:buFont typeface="Arial" panose="020B0604020202020204" pitchFamily="34" charset="0"/>
                <a:buChar char="•"/>
              </a:pPr>
              <a:r>
                <a:rPr lang="en-CA" dirty="0"/>
                <a:t>IFERROR Function (cell E35)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=IFERROR(E21, "Cell E21 reports an error")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71502" y="4616882"/>
              <a:ext cx="781050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446281" y="263957"/>
            <a:ext cx="3850244" cy="1754326"/>
            <a:chOff x="6446281" y="263957"/>
            <a:chExt cx="3785707" cy="1754326"/>
          </a:xfrm>
        </p:grpSpPr>
        <p:sp>
          <p:nvSpPr>
            <p:cNvPr id="28" name="TextBox 27"/>
            <p:cNvSpPr txBox="1"/>
            <p:nvPr/>
          </p:nvSpPr>
          <p:spPr>
            <a:xfrm>
              <a:off x="6446281" y="263957"/>
              <a:ext cx="3785707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Math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ROUND Function (cell E40)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=ROUND(A14,4)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TRUNC Function (cell E43)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=TRUNC(A14)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807987" y="292056"/>
              <a:ext cx="628650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Wingdings" panose="05000000000000000000" pitchFamily="2" charset="2"/>
                <a:buChar char="v"/>
              </a:pPr>
              <a:endParaRPr lang="en-CA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446281" y="2292306"/>
            <a:ext cx="5652282" cy="2862322"/>
            <a:chOff x="6446281" y="2292306"/>
            <a:chExt cx="5652282" cy="2862322"/>
          </a:xfrm>
        </p:grpSpPr>
        <p:sp>
          <p:nvSpPr>
            <p:cNvPr id="29" name="TextBox 28"/>
            <p:cNvSpPr txBox="1"/>
            <p:nvPr/>
          </p:nvSpPr>
          <p:spPr>
            <a:xfrm>
              <a:off x="6446281" y="2292306"/>
              <a:ext cx="5652282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Statistical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AVERAGE Function (cell E48)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=AVERAGE(Health_Indicators!I7636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Health_Indicators!I7656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Smoking_Statistics!H24880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Smoking_Statistics!H27256)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9625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MEDIAN Function (cell E51)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=MEDIAN(Health_Indicators!I7636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Health_Indicators!I7656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Smoking_Statistics!H24880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Smoking_Statistics!H27256)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817511" y="2321357"/>
              <a:ext cx="981075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Wingdings" panose="05000000000000000000" pitchFamily="2" charset="2"/>
                <a:buChar char="v"/>
              </a:pPr>
              <a:endParaRPr lang="en-CA"/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971550" y="1711757"/>
            <a:ext cx="25336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971550" y="2492807"/>
            <a:ext cx="2533650" cy="583768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962027" y="3311957"/>
            <a:ext cx="2533650" cy="583768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962026" y="4938958"/>
            <a:ext cx="4676773" cy="852241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971550" y="6015163"/>
            <a:ext cx="4676773" cy="534166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7229475" y="612647"/>
            <a:ext cx="27622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7229475" y="1397432"/>
            <a:ext cx="27622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7229474" y="2637315"/>
            <a:ext cx="4810125" cy="1134585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7229474" y="3971965"/>
            <a:ext cx="4810125" cy="1134585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Slide Number Placeholder 2">
            <a:extLst>
              <a:ext uri="{FF2B5EF4-FFF2-40B4-BE49-F238E27FC236}">
                <a16:creationId xmlns:a16="http://schemas.microsoft.com/office/drawing/2014/main" id="{3306E8C3-BFC3-4E5A-ACF5-90C881726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84351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50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35678" y="1648876"/>
            <a:ext cx="545398" cy="304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54726" y="4952689"/>
            <a:ext cx="47649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454725" y="5284843"/>
            <a:ext cx="5803199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454726" y="5618132"/>
            <a:ext cx="67080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454726" y="5956189"/>
            <a:ext cx="100608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454726" y="6290620"/>
            <a:ext cx="695572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/>
          <p:cNvSpPr txBox="1"/>
          <p:nvPr/>
        </p:nvSpPr>
        <p:spPr>
          <a:xfrm>
            <a:off x="73971" y="1610776"/>
            <a:ext cx="1203230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dirty="0"/>
              <a:t>Text</a:t>
            </a:r>
          </a:p>
          <a:p>
            <a:pPr lvl="1"/>
            <a:r>
              <a:rPr lang="en-CA" dirty="0"/>
              <a:t>The formula below takes the text from cell E7636 on the Health_Indicators sheet, “Current smoker, daily”, and makes a text string “Current daily smoker”.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Why, you ask?  To show you what you can do to manipulate the text as you want.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The formula below looks complex, but it is not as bad as it looks.</a:t>
            </a:r>
          </a:p>
          <a:p>
            <a:pPr lvl="1"/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it-IT" dirty="0"/>
              <a:t>=CONCATENATE(LEFT(E7636,SEARCH(" ",E7636)-1)," ",RIGHT(E7636, LEN(E7636)-SEARCH(",", E7636)-1)," ",MID(E7636,SEARCH(" ", E7636)+1, 6))</a:t>
            </a:r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71917" y="800101"/>
            <a:ext cx="12034358" cy="592455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450" y="917069"/>
            <a:ext cx="10599994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are going to do just one formula in the Text category, but we will be embedding functions within functions.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679" y="4933950"/>
            <a:ext cx="497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Concatenate</a:t>
            </a:r>
            <a:r>
              <a:rPr lang="en-CA" dirty="0"/>
              <a:t> – Joins together text into one string.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678" y="5258325"/>
            <a:ext cx="5936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Search</a:t>
            </a:r>
            <a:r>
              <a:rPr lang="en-CA" dirty="0"/>
              <a:t> – Searches text to find a one or more character string.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677" y="5582700"/>
            <a:ext cx="6974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Left</a:t>
            </a:r>
            <a:r>
              <a:rPr lang="en-CA" dirty="0"/>
              <a:t> – Returns the left portion of a text string with the length specified.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678" y="5905982"/>
            <a:ext cx="1031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Mid</a:t>
            </a:r>
            <a:r>
              <a:rPr lang="en-CA" dirty="0"/>
              <a:t> – Returns the middle portion of a text string with the length specified starting at the position specified.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676" y="6231450"/>
            <a:ext cx="7193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Right</a:t>
            </a:r>
            <a:r>
              <a:rPr lang="en-CA" dirty="0"/>
              <a:t> – Returns the right portion of a text string with the length specified.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535" y="4615907"/>
            <a:ext cx="1155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 will be working with the following functions: 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57EC868C-F51D-475C-A828-B19F446B8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792" y="6675555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70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5525" y="85725"/>
            <a:ext cx="5953125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Like all other formulas, the function is the following structure:</a:t>
            </a:r>
          </a:p>
          <a:p>
            <a:r>
              <a:rPr lang="en-CA" b="1" dirty="0"/>
              <a:t>Function_Name(parameter1, parameter2, etc., etc.)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075" y="885825"/>
            <a:ext cx="118395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=CONCATENATE(LEFT(E7636,SEARCH(" ",E7636)-1)," ",RIGHT(E7636, LEN(E7636)-SEARCH(",", E7636)-1),</a:t>
            </a:r>
          </a:p>
          <a:p>
            <a:pPr marL="1524000"/>
            <a:r>
              <a:rPr lang="it-IT" dirty="0"/>
              <a:t>" ",MID(E7636,SEARCH(" ", E7636)+1, 6))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219075" y="1600200"/>
            <a:ext cx="11839575" cy="507831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Concatenate can have as many strings (text) to join as you like, each separated by a comma.  I have five for this formula.</a:t>
            </a:r>
          </a:p>
          <a:p>
            <a:r>
              <a:rPr lang="it-IT" dirty="0"/>
              <a:t>=CONCATENATE(</a:t>
            </a:r>
          </a:p>
          <a:p>
            <a:pPr marL="1704975"/>
            <a:r>
              <a:rPr lang="it-IT" dirty="0"/>
              <a:t>LEFT(</a:t>
            </a:r>
          </a:p>
          <a:p>
            <a:pPr marL="2419350"/>
            <a:r>
              <a:rPr lang="it-IT" dirty="0"/>
              <a:t>E7636,</a:t>
            </a:r>
          </a:p>
          <a:p>
            <a:pPr marL="2419350"/>
            <a:r>
              <a:rPr lang="it-IT" dirty="0"/>
              <a:t>SEARCH(" ",E7636)-1</a:t>
            </a:r>
          </a:p>
          <a:p>
            <a:pPr marL="2152650"/>
            <a:r>
              <a:rPr lang="it-IT" dirty="0"/>
              <a:t>),</a:t>
            </a:r>
          </a:p>
          <a:p>
            <a:pPr marL="1704975"/>
            <a:r>
              <a:rPr lang="it-IT" dirty="0"/>
              <a:t>" ",</a:t>
            </a:r>
          </a:p>
          <a:p>
            <a:pPr marL="1704975"/>
            <a:r>
              <a:rPr lang="it-IT" dirty="0"/>
              <a:t>RIGHT(</a:t>
            </a:r>
          </a:p>
          <a:p>
            <a:pPr marL="2419350"/>
            <a:r>
              <a:rPr lang="it-IT" dirty="0"/>
              <a:t>E7636, </a:t>
            </a:r>
          </a:p>
          <a:p>
            <a:pPr marL="2419350"/>
            <a:r>
              <a:rPr lang="it-IT" dirty="0"/>
              <a:t>LEN(E7636)-SEARCH(",", E7636)-1</a:t>
            </a:r>
          </a:p>
          <a:p>
            <a:pPr marL="2305050"/>
            <a:r>
              <a:rPr lang="it-IT" dirty="0"/>
              <a:t>),</a:t>
            </a:r>
          </a:p>
          <a:p>
            <a:pPr marL="1704975"/>
            <a:r>
              <a:rPr lang="it-IT" dirty="0"/>
              <a:t>" ",</a:t>
            </a:r>
          </a:p>
          <a:p>
            <a:pPr marL="1704975"/>
            <a:r>
              <a:rPr lang="it-IT" dirty="0"/>
              <a:t>MID(</a:t>
            </a:r>
          </a:p>
          <a:p>
            <a:pPr marL="2419350"/>
            <a:r>
              <a:rPr lang="it-IT" dirty="0"/>
              <a:t>E7636,</a:t>
            </a:r>
          </a:p>
          <a:p>
            <a:pPr marL="2419350"/>
            <a:r>
              <a:rPr lang="it-IT" dirty="0"/>
              <a:t>SEARCH(" ", E7636)+1,</a:t>
            </a:r>
          </a:p>
          <a:p>
            <a:pPr marL="2419350"/>
            <a:r>
              <a:rPr lang="it-IT" dirty="0"/>
              <a:t>6</a:t>
            </a:r>
          </a:p>
          <a:p>
            <a:pPr marL="2105025"/>
            <a:r>
              <a:rPr lang="it-IT" dirty="0"/>
              <a:t>)</a:t>
            </a:r>
          </a:p>
          <a:p>
            <a:pPr marL="1485900"/>
            <a:r>
              <a:rPr lang="it-IT" dirty="0"/>
              <a:t>)</a:t>
            </a:r>
            <a:endParaRPr lang="en-CA" dirty="0"/>
          </a:p>
        </p:txBody>
      </p:sp>
      <p:sp>
        <p:nvSpPr>
          <p:cNvPr id="6" name="Rounded Rectangle 5"/>
          <p:cNvSpPr/>
          <p:nvPr/>
        </p:nvSpPr>
        <p:spPr>
          <a:xfrm>
            <a:off x="9467850" y="1685925"/>
            <a:ext cx="428625" cy="200025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2009775" y="2238375"/>
            <a:ext cx="428625" cy="2000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2009774" y="3286126"/>
            <a:ext cx="285751" cy="1905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2009774" y="3601194"/>
            <a:ext cx="581026" cy="21833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014537" y="4963269"/>
            <a:ext cx="395288" cy="237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009774" y="4667251"/>
            <a:ext cx="285751" cy="1905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857250" y="2352675"/>
            <a:ext cx="1147762" cy="12485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8" idx="1"/>
          </p:cNvCxnSpPr>
          <p:nvPr/>
        </p:nvCxnSpPr>
        <p:spPr>
          <a:xfrm flipV="1">
            <a:off x="857250" y="3381376"/>
            <a:ext cx="1152524" cy="2198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57250" y="3582144"/>
            <a:ext cx="1147762" cy="13335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857250" y="3571876"/>
            <a:ext cx="1152524" cy="11906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0" idx="1"/>
          </p:cNvCxnSpPr>
          <p:nvPr/>
        </p:nvCxnSpPr>
        <p:spPr>
          <a:xfrm>
            <a:off x="866775" y="3582144"/>
            <a:ext cx="1147762" cy="149981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09575" y="3390901"/>
            <a:ext cx="571500" cy="369332"/>
            <a:chOff x="285750" y="3476626"/>
            <a:chExt cx="571500" cy="369332"/>
          </a:xfrm>
        </p:grpSpPr>
        <p:sp>
          <p:nvSpPr>
            <p:cNvPr id="24" name="TextBox 23"/>
            <p:cNvSpPr txBox="1"/>
            <p:nvPr/>
          </p:nvSpPr>
          <p:spPr>
            <a:xfrm>
              <a:off x="285750" y="3476626"/>
              <a:ext cx="571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five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23850" y="3561279"/>
              <a:ext cx="428625" cy="200025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5143501" y="2057400"/>
            <a:ext cx="6648450" cy="8572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LEFT requires two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3400425" y="2486025"/>
            <a:ext cx="1857375" cy="142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667250" y="2743200"/>
            <a:ext cx="590550" cy="142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181725" y="3475554"/>
            <a:ext cx="5610226" cy="128694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RIGHT requires two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400425" y="3962400"/>
            <a:ext cx="2895601" cy="95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286375" y="4381500"/>
            <a:ext cx="1009651" cy="15132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143501" y="5090413"/>
            <a:ext cx="6648450" cy="116751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MID requires three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Starting character.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857375" y="948437"/>
            <a:ext cx="3105150" cy="2407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/>
          <p:cNvSpPr/>
          <p:nvPr/>
        </p:nvSpPr>
        <p:spPr>
          <a:xfrm>
            <a:off x="5334000" y="948437"/>
            <a:ext cx="4514849" cy="240700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2133600" y="1232899"/>
            <a:ext cx="3400426" cy="240700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5029200" y="955975"/>
            <a:ext cx="247649" cy="240700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1828800" y="1232962"/>
            <a:ext cx="247649" cy="240700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3333751" y="5343525"/>
            <a:ext cx="1914524" cy="2000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4324350" y="5743575"/>
            <a:ext cx="914400" cy="6804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 flipV="1">
            <a:off x="2847975" y="5905500"/>
            <a:ext cx="2400300" cy="164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5645943" y="1685925"/>
            <a:ext cx="6307931" cy="485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Rectangle 52"/>
          <p:cNvSpPr/>
          <p:nvPr/>
        </p:nvSpPr>
        <p:spPr>
          <a:xfrm>
            <a:off x="5705476" y="2886075"/>
            <a:ext cx="5738813" cy="3187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SEARCH requires two parameters, the third is optional: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to search for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to search 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starting character number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SEARCH finds a one or more character string in the text supplied in parameter two and returns the starting position character number.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If you leave the third parameter empty, character position one is assumed.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3650456" y="2924175"/>
            <a:ext cx="2183607" cy="2631640"/>
            <a:chOff x="3650456" y="2924175"/>
            <a:chExt cx="2183607" cy="2631640"/>
          </a:xfrm>
        </p:grpSpPr>
        <p:cxnSp>
          <p:nvCxnSpPr>
            <p:cNvPr id="55" name="Straight Arrow Connector 54"/>
            <p:cNvCxnSpPr/>
            <p:nvPr/>
          </p:nvCxnSpPr>
          <p:spPr>
            <a:xfrm flipH="1" flipV="1">
              <a:off x="3690938" y="2924175"/>
              <a:ext cx="2128837" cy="4476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H="1">
              <a:off x="4755356" y="3371850"/>
              <a:ext cx="1078707" cy="7953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H="1">
              <a:off x="3650456" y="3371850"/>
              <a:ext cx="2169319" cy="218396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4243386" y="3000375"/>
            <a:ext cx="1566864" cy="2543175"/>
            <a:chOff x="4243386" y="3000375"/>
            <a:chExt cx="1566864" cy="2543175"/>
          </a:xfrm>
        </p:grpSpPr>
        <p:cxnSp>
          <p:nvCxnSpPr>
            <p:cNvPr id="67" name="Straight Arrow Connector 66"/>
            <p:cNvCxnSpPr/>
            <p:nvPr/>
          </p:nvCxnSpPr>
          <p:spPr>
            <a:xfrm flipH="1" flipV="1">
              <a:off x="4348162" y="3000375"/>
              <a:ext cx="1462088" cy="67520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H="1">
              <a:off x="5195890" y="3675579"/>
              <a:ext cx="614360" cy="49160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>
              <a:off x="4243386" y="3675579"/>
              <a:ext cx="1566864" cy="1867971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/>
          <p:cNvSpPr/>
          <p:nvPr/>
        </p:nvSpPr>
        <p:spPr>
          <a:xfrm>
            <a:off x="285750" y="1685925"/>
            <a:ext cx="5419726" cy="2390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9" name="Rectangle 78"/>
          <p:cNvSpPr/>
          <p:nvPr/>
        </p:nvSpPr>
        <p:spPr>
          <a:xfrm>
            <a:off x="409575" y="2579905"/>
            <a:ext cx="5029200" cy="12396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LEN requires one parameter: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A cell or static text.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It returns the length on the supplied parameter.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2409825" y="3189388"/>
            <a:ext cx="923926" cy="96244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2">
            <a:extLst>
              <a:ext uri="{FF2B5EF4-FFF2-40B4-BE49-F238E27FC236}">
                <a16:creationId xmlns:a16="http://schemas.microsoft.com/office/drawing/2014/main" id="{1B23423F-7948-476E-9FB0-755DE771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57971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93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224" y="18539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the direction for this course.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4" y="24832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Ribbons &amp; the Commands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463" y="31125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Some Relevant Definitions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2463" y="374180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Connecting to MS Access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2462" y="436969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Importing CSV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462" y="499419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Database Function &amp; an Exercise in Using Them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53213" y="18539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Sorting, Filtering and Restricting the Data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3213" y="24832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Categories of Functions Provided By Excel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53213" y="3112532"/>
            <a:ext cx="4819651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Exercise in Using: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30" name="Rectangle 29"/>
          <p:cNvSpPr/>
          <p:nvPr/>
        </p:nvSpPr>
        <p:spPr>
          <a:xfrm>
            <a:off x="6705600" y="3427480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Information Functions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05600" y="3687421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Logical Functions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705600" y="3953224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Math Functions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705600" y="4230832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Statistical Functions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705600" y="4501946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Text Functions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9930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7CD46DE7-356A-4B72-A852-6790D2931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703" y="1445491"/>
            <a:ext cx="8072916" cy="538611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6212" y="3957612"/>
            <a:ext cx="199326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dirty="0"/>
              <a:t>Browse</a:t>
            </a:r>
            <a:endParaRPr lang="en-CA" sz="2000" dirty="0"/>
          </a:p>
        </p:txBody>
      </p:sp>
      <p:cxnSp>
        <p:nvCxnSpPr>
          <p:cNvPr id="23" name="Straight Arrow Connector 22"/>
          <p:cNvCxnSpPr>
            <a:cxnSpLocks/>
            <a:stCxn id="21" idx="3"/>
          </p:cNvCxnSpPr>
          <p:nvPr/>
        </p:nvCxnSpPr>
        <p:spPr>
          <a:xfrm>
            <a:off x="2639480" y="4157667"/>
            <a:ext cx="2802958" cy="2000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B2FDEF7-F96E-45FD-9CB0-E218B563129F}"/>
              </a:ext>
            </a:extLst>
          </p:cNvPr>
          <p:cNvSpPr txBox="1"/>
          <p:nvPr/>
        </p:nvSpPr>
        <p:spPr>
          <a:xfrm>
            <a:off x="96715" y="133151"/>
            <a:ext cx="481171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Start Excel &amp; load macro enabled workbook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36C4468-0955-45A5-9F80-1DA1272F7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8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AA68B62-20D5-4437-9739-2966FCBFF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29" y="1454277"/>
            <a:ext cx="8072916" cy="538611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1223" y="5575679"/>
            <a:ext cx="5557224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After opening the folder which contains the data files, select the .XLSM workbook and click on </a:t>
            </a:r>
            <a:r>
              <a:rPr lang="en-CA" sz="2000" b="1" dirty="0"/>
              <a:t>Open</a:t>
            </a:r>
            <a:r>
              <a:rPr lang="en-CA" sz="20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715" y="856662"/>
            <a:ext cx="4538038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downloads folder (or whatever folder in to which you downloaded the file)</a:t>
            </a: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>
          <a:xfrm>
            <a:off x="4634753" y="1872325"/>
            <a:ext cx="696373" cy="18826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FF37F3-9334-4BC4-AAB7-44F6FA455F64}"/>
              </a:ext>
            </a:extLst>
          </p:cNvPr>
          <p:cNvSpPr txBox="1"/>
          <p:nvPr/>
        </p:nvSpPr>
        <p:spPr>
          <a:xfrm>
            <a:off x="96715" y="133151"/>
            <a:ext cx="481171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Start Excel &amp; load macro enabled workbook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5FA835-C61B-4C59-B9AE-56A580F2CA95}"/>
              </a:ext>
            </a:extLst>
          </p:cNvPr>
          <p:cNvSpPr txBox="1"/>
          <p:nvPr/>
        </p:nvSpPr>
        <p:spPr>
          <a:xfrm>
            <a:off x="4908431" y="578680"/>
            <a:ext cx="7059451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Select</a:t>
            </a:r>
            <a:r>
              <a:rPr lang="en-CA" sz="2000" b="1" i="1" dirty="0"/>
              <a:t> Excel_2016_Data_Formulas_Data_Files</a:t>
            </a:r>
            <a:r>
              <a:rPr lang="en-CA" sz="2000" dirty="0"/>
              <a:t> folder and open it.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A5253FC-C8AF-403A-992B-FD4A7CA905B0}"/>
              </a:ext>
            </a:extLst>
          </p:cNvPr>
          <p:cNvCxnSpPr>
            <a:cxnSpLocks/>
          </p:cNvCxnSpPr>
          <p:nvPr/>
        </p:nvCxnSpPr>
        <p:spPr>
          <a:xfrm flipH="1">
            <a:off x="8229600" y="978790"/>
            <a:ext cx="564776" cy="215885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006EF7B-8AAD-497D-B439-BC40282ED9E4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5728447" y="5665694"/>
            <a:ext cx="3818965" cy="2639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1D0ECCF-9008-4EA0-BE25-F315A480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0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256" y="1417469"/>
            <a:ext cx="8077217" cy="53889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62064" y="775310"/>
            <a:ext cx="269825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Enable Content</a:t>
            </a:r>
          </a:p>
        </p:txBody>
      </p:sp>
      <p:cxnSp>
        <p:nvCxnSpPr>
          <p:cNvPr id="13" name="Straight Arrow Connector 12"/>
          <p:cNvCxnSpPr>
            <a:cxnSpLocks/>
            <a:stCxn id="9" idx="2"/>
          </p:cNvCxnSpPr>
          <p:nvPr/>
        </p:nvCxnSpPr>
        <p:spPr>
          <a:xfrm>
            <a:off x="6511194" y="1175420"/>
            <a:ext cx="1537251" cy="15246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1DA1DEF-AA36-468F-B36E-ECC197D3DC87}"/>
              </a:ext>
            </a:extLst>
          </p:cNvPr>
          <p:cNvSpPr txBox="1"/>
          <p:nvPr/>
        </p:nvSpPr>
        <p:spPr>
          <a:xfrm>
            <a:off x="96715" y="133151"/>
            <a:ext cx="481171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Start Excel &amp; load macro enabled workbook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4040B84-1EC7-4259-A239-7E3D676C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E55FE-D90C-4752-B4CE-E0395DEC7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82" y="4494392"/>
            <a:ext cx="3858163" cy="1667108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390000-8410-4670-9AE7-B8DC33229732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8113864" y="2848708"/>
            <a:ext cx="353128" cy="16456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00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5085" y="562415"/>
            <a:ext cx="9137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 will be assuming you have a basic knowledge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5085" y="90053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4" y="2504805"/>
            <a:ext cx="1054124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effectLst/>
              </a:rPr>
              <a:t>Our </a:t>
            </a:r>
            <a:r>
              <a:rPr lang="en-CA" sz="2000" b="1" i="1" dirty="0">
                <a:effectLst/>
              </a:rPr>
              <a:t>goal</a:t>
            </a:r>
            <a:r>
              <a:rPr lang="en-CA" sz="2000" dirty="0">
                <a:effectLst/>
              </a:rPr>
              <a:t> is to </a:t>
            </a:r>
            <a:r>
              <a:rPr lang="en-CA" sz="2000" dirty="0"/>
              <a:t>import data and then use Excel provided functions to the data in our formula.</a:t>
            </a:r>
            <a:endParaRPr lang="en-CA" sz="2000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31" y="3075048"/>
            <a:ext cx="4349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198" y="3444380"/>
            <a:ext cx="8560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2000" dirty="0"/>
              <a:t>Learn how to connect to an outside source of data and to import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3831296"/>
            <a:ext cx="8560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Know how to use the appropriate function(s) on the data to achieve our goal.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4" y="1204178"/>
            <a:ext cx="5873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7713" lvl="1" indent="-290513">
              <a:buAutoNum type="arabicPeriod"/>
            </a:pPr>
            <a:r>
              <a:rPr lang="en-CA" sz="2000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317" y="1540408"/>
            <a:ext cx="993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7713" lvl="1" indent="-290513">
              <a:buFont typeface="+mj-lt"/>
              <a:buAutoNum type="arabicPeriod" startAt="2"/>
            </a:pPr>
            <a:r>
              <a:rPr lang="en-CA" sz="2000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273" y="1881158"/>
            <a:ext cx="562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buFont typeface="+mj-lt"/>
              <a:buAutoNum type="arabicPeriod" startAt="3"/>
            </a:pPr>
            <a:r>
              <a:rPr lang="en-CA" sz="2000" dirty="0"/>
              <a:t>What is a dialog box and what is a window pane.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6525" y="548520"/>
            <a:ext cx="1828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1</a:t>
            </a:r>
            <a:r>
              <a:rPr lang="en-CA" sz="2000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295" y="900539"/>
            <a:ext cx="172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2</a:t>
            </a:r>
            <a:r>
              <a:rPr lang="en-CA" sz="2000" dirty="0"/>
              <a:t>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38199" y="4248204"/>
            <a:ext cx="8560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Learn how to step through our formula(s) and troubleshoot possible issues.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9731" y="4789560"/>
            <a:ext cx="178724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/>
              <a:t>Definitions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962" y="5413207"/>
            <a:ext cx="12115800" cy="707886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Formula</a:t>
            </a:r>
            <a:r>
              <a:rPr lang="en-CA" sz="2000" dirty="0">
                <a:solidFill>
                  <a:srgbClr val="00B050"/>
                </a:solidFill>
              </a:rPr>
              <a:t> </a:t>
            </a:r>
            <a:r>
              <a:rPr lang="en-CA" sz="2000" dirty="0"/>
              <a:t>– A formula is a mathematical expression telling Excel what mathematical operation(s) to perform upon</a:t>
            </a:r>
          </a:p>
          <a:p>
            <a:pPr marL="990600"/>
            <a:r>
              <a:rPr lang="en-CA" sz="2000" dirty="0"/>
              <a:t>  specific value(s).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3962" y="6134287"/>
            <a:ext cx="12124592" cy="707886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Function</a:t>
            </a:r>
            <a:r>
              <a:rPr lang="en-CA" sz="2000" dirty="0">
                <a:solidFill>
                  <a:srgbClr val="00B050"/>
                </a:solidFill>
              </a:rPr>
              <a:t> </a:t>
            </a:r>
            <a:r>
              <a:rPr lang="en-CA" sz="2000" dirty="0"/>
              <a:t>– A function is a predefined formula available in Excel.  All you need to do is plug in the appropriate</a:t>
            </a:r>
            <a:br>
              <a:rPr lang="en-CA" sz="2000" dirty="0"/>
            </a:br>
            <a:r>
              <a:rPr lang="en-CA" sz="2000" dirty="0"/>
              <a:t>                    data.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82CB4CE7-ACB8-41EE-BF40-252EA44E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2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/>
      <p:bldP spid="7" grpId="1"/>
      <p:bldP spid="8" grpId="0" animBg="1"/>
      <p:bldP spid="8" grpId="1" animBg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29" grpId="0"/>
      <p:bldP spid="29" grpId="1"/>
      <p:bldP spid="30" grpId="0"/>
      <p:bldP spid="30" grpId="1"/>
      <p:bldP spid="44" grpId="0" build="allAtOnce"/>
      <p:bldP spid="2" grpId="0" animBg="1"/>
      <p:bldP spid="2" grpId="1" animBg="1"/>
      <p:bldP spid="3" grpId="0" animBg="1"/>
      <p:bldP spid="3" grpId="1" animBg="1"/>
      <p:bldP spid="46" grpId="0" animBg="1"/>
      <p:bldP spid="4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95574" y="1695450"/>
            <a:ext cx="7019925" cy="316428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</a:effectLst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en-CA" sz="2000" b="1" dirty="0">
                <a:solidFill>
                  <a:srgbClr val="C00000"/>
                </a:solidFill>
              </a:rPr>
              <a:t>Important Caveat</a:t>
            </a:r>
          </a:p>
          <a:p>
            <a:endParaRPr lang="en-CA" sz="2000" b="1" dirty="0">
              <a:solidFill>
                <a:srgbClr val="C00000"/>
              </a:solidFill>
            </a:endParaRPr>
          </a:p>
          <a:p>
            <a:pPr algn="ctr"/>
            <a:r>
              <a:rPr lang="en-CA" sz="2000" dirty="0"/>
              <a:t>The data we are going to use and the correlation between that data is not necessarily an accurate health data comparison.</a:t>
            </a:r>
          </a:p>
          <a:p>
            <a:pPr algn="ctr"/>
            <a:endParaRPr lang="en-CA" sz="2000" dirty="0"/>
          </a:p>
          <a:p>
            <a:pPr algn="ctr"/>
            <a:r>
              <a:rPr lang="en-CA" sz="2000" dirty="0"/>
              <a:t>It is the </a:t>
            </a:r>
            <a:r>
              <a:rPr lang="en-CA" sz="2000" b="1" i="1" dirty="0"/>
              <a:t>methodology</a:t>
            </a:r>
            <a:r>
              <a:rPr lang="en-CA" sz="2000" dirty="0"/>
              <a:t> of connecting to a database, importing data, restricting the data so that it is usable, and using Excel functions to pull data from those two sources to produce a result that is the intended purpose of this course.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CA3B1FD-FA5C-48CC-A5D0-831DA32E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642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7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B3C18C-A010-4942-911B-72FFCED83A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1653FE-38CE-46FB-BDE0-0B145FD004DA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3.xml><?xml version="1.0" encoding="utf-8"?>
<ds:datastoreItem xmlns:ds="http://schemas.openxmlformats.org/officeDocument/2006/customXml" ds:itemID="{FE48F89E-FC71-4ADE-91E0-9E84194965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100772</TotalTime>
  <Words>4270</Words>
  <Application>Microsoft Office PowerPoint</Application>
  <PresentationFormat>Widescreen</PresentationFormat>
  <Paragraphs>444</Paragraphs>
  <Slides>45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1182</cp:revision>
  <dcterms:created xsi:type="dcterms:W3CDTF">2017-09-29T13:57:00Z</dcterms:created>
  <dcterms:modified xsi:type="dcterms:W3CDTF">2025-04-14T21:38:13Z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26600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