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6"/>
  </p:notesMasterIdLst>
  <p:sldIdLst>
    <p:sldId id="257" r:id="rId5"/>
    <p:sldId id="258" r:id="rId6"/>
    <p:sldId id="259" r:id="rId7"/>
    <p:sldId id="378" r:id="rId8"/>
    <p:sldId id="379" r:id="rId9"/>
    <p:sldId id="323" r:id="rId10"/>
    <p:sldId id="380" r:id="rId11"/>
    <p:sldId id="382" r:id="rId12"/>
    <p:sldId id="383" r:id="rId13"/>
    <p:sldId id="384" r:id="rId14"/>
    <p:sldId id="385" r:id="rId15"/>
    <p:sldId id="386" r:id="rId16"/>
    <p:sldId id="387" r:id="rId17"/>
    <p:sldId id="388" r:id="rId18"/>
    <p:sldId id="389" r:id="rId19"/>
    <p:sldId id="390" r:id="rId20"/>
    <p:sldId id="391" r:id="rId21"/>
    <p:sldId id="375" r:id="rId22"/>
    <p:sldId id="393" r:id="rId23"/>
    <p:sldId id="395" r:id="rId24"/>
    <p:sldId id="394" r:id="rId25"/>
    <p:sldId id="396" r:id="rId26"/>
    <p:sldId id="376" r:id="rId27"/>
    <p:sldId id="377" r:id="rId28"/>
    <p:sldId id="398" r:id="rId29"/>
    <p:sldId id="397" r:id="rId30"/>
    <p:sldId id="399" r:id="rId31"/>
    <p:sldId id="400" r:id="rId32"/>
    <p:sldId id="401" r:id="rId33"/>
    <p:sldId id="404" r:id="rId34"/>
    <p:sldId id="405" r:id="rId35"/>
    <p:sldId id="406" r:id="rId36"/>
    <p:sldId id="402" r:id="rId37"/>
    <p:sldId id="409" r:id="rId38"/>
    <p:sldId id="403" r:id="rId39"/>
    <p:sldId id="408" r:id="rId40"/>
    <p:sldId id="410" r:id="rId41"/>
    <p:sldId id="411" r:id="rId42"/>
    <p:sldId id="350" r:id="rId43"/>
    <p:sldId id="260" r:id="rId44"/>
    <p:sldId id="261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61"/>
    <a:srgbClr val="740000"/>
    <a:srgbClr val="9DC7C2"/>
    <a:srgbClr val="A2C9C5"/>
    <a:srgbClr val="F9A119"/>
    <a:srgbClr val="EEEFA3"/>
    <a:srgbClr val="D22926"/>
    <a:srgbClr val="B8930C"/>
    <a:srgbClr val="F1F8EC"/>
    <a:srgbClr val="F4F9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32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p desk" userId="076106f8-e622-4bba-bf8d-41b4b1aaf204" providerId="ADAL" clId="{AD0A8BAF-C527-444C-BD56-F5512E36B863}"/>
    <pc:docChg chg="undo custSel delSld modSld">
      <pc:chgData name="help desk" userId="076106f8-e622-4bba-bf8d-41b4b1aaf204" providerId="ADAL" clId="{AD0A8BAF-C527-444C-BD56-F5512E36B863}" dt="2024-07-16T22:28:27.762" v="362" actId="692"/>
      <pc:docMkLst>
        <pc:docMk/>
      </pc:docMkLst>
      <pc:sldChg chg="del">
        <pc:chgData name="help desk" userId="076106f8-e622-4bba-bf8d-41b4b1aaf204" providerId="ADAL" clId="{AD0A8BAF-C527-444C-BD56-F5512E36B863}" dt="2024-07-16T20:01:44.037" v="0" actId="47"/>
        <pc:sldMkLst>
          <pc:docMk/>
          <pc:sldMk cId="1625631789" sldId="256"/>
        </pc:sldMkLst>
      </pc:sldChg>
      <pc:sldChg chg="modSp mod">
        <pc:chgData name="help desk" userId="076106f8-e622-4bba-bf8d-41b4b1aaf204" providerId="ADAL" clId="{AD0A8BAF-C527-444C-BD56-F5512E36B863}" dt="2024-07-16T20:26:39.125" v="2" actId="692"/>
        <pc:sldMkLst>
          <pc:docMk/>
          <pc:sldMk cId="3443636487" sldId="259"/>
        </pc:sldMkLst>
        <pc:spChg chg="mod">
          <ac:chgData name="help desk" userId="076106f8-e622-4bba-bf8d-41b4b1aaf204" providerId="ADAL" clId="{AD0A8BAF-C527-444C-BD56-F5512E36B863}" dt="2024-07-16T20:26:39.125" v="2" actId="692"/>
          <ac:spMkLst>
            <pc:docMk/>
            <pc:sldMk cId="3443636487" sldId="259"/>
            <ac:spMk id="13" creationId="{27DD88DA-779D-4569-9358-05288EB19899}"/>
          </ac:spMkLst>
        </pc:spChg>
        <pc:spChg chg="mod">
          <ac:chgData name="help desk" userId="076106f8-e622-4bba-bf8d-41b4b1aaf204" providerId="ADAL" clId="{AD0A8BAF-C527-444C-BD56-F5512E36B863}" dt="2024-07-16T20:26:39.125" v="2" actId="692"/>
          <ac:spMkLst>
            <pc:docMk/>
            <pc:sldMk cId="3443636487" sldId="259"/>
            <ac:spMk id="71" creationId="{00000000-0000-0000-0000-000000000000}"/>
          </ac:spMkLst>
        </pc:spChg>
        <pc:spChg chg="mod">
          <ac:chgData name="help desk" userId="076106f8-e622-4bba-bf8d-41b4b1aaf204" providerId="ADAL" clId="{AD0A8BAF-C527-444C-BD56-F5512E36B863}" dt="2024-07-16T20:26:39.125" v="2" actId="692"/>
          <ac:spMkLst>
            <pc:docMk/>
            <pc:sldMk cId="3443636487" sldId="259"/>
            <ac:spMk id="75" creationId="{00000000-0000-0000-0000-000000000000}"/>
          </ac:spMkLst>
        </pc:spChg>
        <pc:spChg chg="mod">
          <ac:chgData name="help desk" userId="076106f8-e622-4bba-bf8d-41b4b1aaf204" providerId="ADAL" clId="{AD0A8BAF-C527-444C-BD56-F5512E36B863}" dt="2024-07-16T20:26:39.125" v="2" actId="692"/>
          <ac:spMkLst>
            <pc:docMk/>
            <pc:sldMk cId="3443636487" sldId="259"/>
            <ac:spMk id="76" creationId="{00000000-0000-0000-0000-000000000000}"/>
          </ac:spMkLst>
        </pc:spChg>
        <pc:spChg chg="mod">
          <ac:chgData name="help desk" userId="076106f8-e622-4bba-bf8d-41b4b1aaf204" providerId="ADAL" clId="{AD0A8BAF-C527-444C-BD56-F5512E36B863}" dt="2024-07-16T20:26:39.125" v="2" actId="692"/>
          <ac:spMkLst>
            <pc:docMk/>
            <pc:sldMk cId="3443636487" sldId="259"/>
            <ac:spMk id="77" creationId="{00000000-0000-0000-0000-000000000000}"/>
          </ac:spMkLst>
        </pc:spChg>
        <pc:spChg chg="mod">
          <ac:chgData name="help desk" userId="076106f8-e622-4bba-bf8d-41b4b1aaf204" providerId="ADAL" clId="{AD0A8BAF-C527-444C-BD56-F5512E36B863}" dt="2024-07-16T20:26:39.125" v="2" actId="692"/>
          <ac:spMkLst>
            <pc:docMk/>
            <pc:sldMk cId="3443636487" sldId="259"/>
            <ac:spMk id="78" creationId="{00000000-0000-0000-0000-000000000000}"/>
          </ac:spMkLst>
        </pc:spChg>
        <pc:spChg chg="mod">
          <ac:chgData name="help desk" userId="076106f8-e622-4bba-bf8d-41b4b1aaf204" providerId="ADAL" clId="{AD0A8BAF-C527-444C-BD56-F5512E36B863}" dt="2024-07-16T20:26:39.125" v="2" actId="692"/>
          <ac:spMkLst>
            <pc:docMk/>
            <pc:sldMk cId="3443636487" sldId="259"/>
            <ac:spMk id="79" creationId="{00000000-0000-0000-0000-000000000000}"/>
          </ac:spMkLst>
        </pc:spChg>
        <pc:spChg chg="mod">
          <ac:chgData name="help desk" userId="076106f8-e622-4bba-bf8d-41b4b1aaf204" providerId="ADAL" clId="{AD0A8BAF-C527-444C-BD56-F5512E36B863}" dt="2024-07-16T20:26:39.125" v="2" actId="692"/>
          <ac:spMkLst>
            <pc:docMk/>
            <pc:sldMk cId="3443636487" sldId="259"/>
            <ac:spMk id="80" creationId="{00000000-0000-0000-0000-000000000000}"/>
          </ac:spMkLst>
        </pc:spChg>
        <pc:spChg chg="mod">
          <ac:chgData name="help desk" userId="076106f8-e622-4bba-bf8d-41b4b1aaf204" providerId="ADAL" clId="{AD0A8BAF-C527-444C-BD56-F5512E36B863}" dt="2024-07-16T20:26:39.125" v="2" actId="692"/>
          <ac:spMkLst>
            <pc:docMk/>
            <pc:sldMk cId="3443636487" sldId="259"/>
            <ac:spMk id="81" creationId="{00000000-0000-0000-0000-000000000000}"/>
          </ac:spMkLst>
        </pc:spChg>
      </pc:sldChg>
      <pc:sldChg chg="del">
        <pc:chgData name="help desk" userId="076106f8-e622-4bba-bf8d-41b4b1aaf204" providerId="ADAL" clId="{AD0A8BAF-C527-444C-BD56-F5512E36B863}" dt="2024-07-16T20:01:44.037" v="0" actId="47"/>
        <pc:sldMkLst>
          <pc:docMk/>
          <pc:sldMk cId="3318881279" sldId="260"/>
        </pc:sldMkLst>
      </pc:sldChg>
      <pc:sldChg chg="del">
        <pc:chgData name="help desk" userId="076106f8-e622-4bba-bf8d-41b4b1aaf204" providerId="ADAL" clId="{AD0A8BAF-C527-444C-BD56-F5512E36B863}" dt="2024-07-16T20:01:44.037" v="0" actId="47"/>
        <pc:sldMkLst>
          <pc:docMk/>
          <pc:sldMk cId="3038758337" sldId="263"/>
        </pc:sldMkLst>
      </pc:sldChg>
      <pc:sldChg chg="del">
        <pc:chgData name="help desk" userId="076106f8-e622-4bba-bf8d-41b4b1aaf204" providerId="ADAL" clId="{AD0A8BAF-C527-444C-BD56-F5512E36B863}" dt="2024-07-16T20:01:44.037" v="0" actId="47"/>
        <pc:sldMkLst>
          <pc:docMk/>
          <pc:sldMk cId="1538006657" sldId="264"/>
        </pc:sldMkLst>
      </pc:sldChg>
      <pc:sldChg chg="del">
        <pc:chgData name="help desk" userId="076106f8-e622-4bba-bf8d-41b4b1aaf204" providerId="ADAL" clId="{AD0A8BAF-C527-444C-BD56-F5512E36B863}" dt="2024-07-16T20:01:44.037" v="0" actId="47"/>
        <pc:sldMkLst>
          <pc:docMk/>
          <pc:sldMk cId="2521371328" sldId="265"/>
        </pc:sldMkLst>
      </pc:sldChg>
      <pc:sldChg chg="del">
        <pc:chgData name="help desk" userId="076106f8-e622-4bba-bf8d-41b4b1aaf204" providerId="ADAL" clId="{AD0A8BAF-C527-444C-BD56-F5512E36B863}" dt="2024-07-16T20:01:44.037" v="0" actId="47"/>
        <pc:sldMkLst>
          <pc:docMk/>
          <pc:sldMk cId="212212897" sldId="266"/>
        </pc:sldMkLst>
      </pc:sldChg>
      <pc:sldChg chg="del">
        <pc:chgData name="help desk" userId="076106f8-e622-4bba-bf8d-41b4b1aaf204" providerId="ADAL" clId="{AD0A8BAF-C527-444C-BD56-F5512E36B863}" dt="2024-07-16T20:01:44.037" v="0" actId="47"/>
        <pc:sldMkLst>
          <pc:docMk/>
          <pc:sldMk cId="2651532878" sldId="267"/>
        </pc:sldMkLst>
      </pc:sldChg>
      <pc:sldChg chg="modSp mod">
        <pc:chgData name="help desk" userId="076106f8-e622-4bba-bf8d-41b4b1aaf204" providerId="ADAL" clId="{AD0A8BAF-C527-444C-BD56-F5512E36B863}" dt="2024-07-16T20:29:27.362" v="24" actId="692"/>
        <pc:sldMkLst>
          <pc:docMk/>
          <pc:sldMk cId="3269927056" sldId="323"/>
        </pc:sldMkLst>
        <pc:spChg chg="mod">
          <ac:chgData name="help desk" userId="076106f8-e622-4bba-bf8d-41b4b1aaf204" providerId="ADAL" clId="{AD0A8BAF-C527-444C-BD56-F5512E36B863}" dt="2024-07-16T20:28:05.405" v="10" actId="1076"/>
          <ac:spMkLst>
            <pc:docMk/>
            <pc:sldMk cId="3269927056" sldId="323"/>
            <ac:spMk id="4" creationId="{8F2DBD42-3443-4C44-9D31-59BF8EA91221}"/>
          </ac:spMkLst>
        </pc:spChg>
        <pc:spChg chg="mod">
          <ac:chgData name="help desk" userId="076106f8-e622-4bba-bf8d-41b4b1aaf204" providerId="ADAL" clId="{AD0A8BAF-C527-444C-BD56-F5512E36B863}" dt="2024-07-16T20:27:14.781" v="5" actId="692"/>
          <ac:spMkLst>
            <pc:docMk/>
            <pc:sldMk cId="3269927056" sldId="323"/>
            <ac:spMk id="7" creationId="{0C229110-690C-4A34-8BC3-6B09C89F6A8B}"/>
          </ac:spMkLst>
        </pc:spChg>
        <pc:spChg chg="mod">
          <ac:chgData name="help desk" userId="076106f8-e622-4bba-bf8d-41b4b1aaf204" providerId="ADAL" clId="{AD0A8BAF-C527-444C-BD56-F5512E36B863}" dt="2024-07-16T20:28:12.390" v="12" actId="1076"/>
          <ac:spMkLst>
            <pc:docMk/>
            <pc:sldMk cId="3269927056" sldId="323"/>
            <ac:spMk id="20" creationId="{2D3DCD69-32B3-4FA8-84DA-DBC95F2B124A}"/>
          </ac:spMkLst>
        </pc:spChg>
        <pc:spChg chg="mod">
          <ac:chgData name="help desk" userId="076106f8-e622-4bba-bf8d-41b4b1aaf204" providerId="ADAL" clId="{AD0A8BAF-C527-444C-BD56-F5512E36B863}" dt="2024-07-16T20:28:27.941" v="16" actId="14100"/>
          <ac:spMkLst>
            <pc:docMk/>
            <pc:sldMk cId="3269927056" sldId="323"/>
            <ac:spMk id="26" creationId="{6125AC06-6F2B-43CA-8E77-5DE7982A6EE7}"/>
          </ac:spMkLst>
        </pc:spChg>
        <pc:spChg chg="mod">
          <ac:chgData name="help desk" userId="076106f8-e622-4bba-bf8d-41b4b1aaf204" providerId="ADAL" clId="{AD0A8BAF-C527-444C-BD56-F5512E36B863}" dt="2024-07-16T20:28:43.390" v="19" actId="255"/>
          <ac:spMkLst>
            <pc:docMk/>
            <pc:sldMk cId="3269927056" sldId="323"/>
            <ac:spMk id="27" creationId="{74ECFE29-DB0F-4DC1-BED7-FDB398011C33}"/>
          </ac:spMkLst>
        </pc:spChg>
        <pc:cxnChg chg="mod">
          <ac:chgData name="help desk" userId="076106f8-e622-4bba-bf8d-41b4b1aaf204" providerId="ADAL" clId="{AD0A8BAF-C527-444C-BD56-F5512E36B863}" dt="2024-07-16T20:29:27.362" v="24" actId="692"/>
          <ac:cxnSpMkLst>
            <pc:docMk/>
            <pc:sldMk cId="3269927056" sldId="323"/>
            <ac:cxnSpMk id="29" creationId="{F8699147-6054-4EC9-9A18-27903ED0B185}"/>
          </ac:cxnSpMkLst>
        </pc:cxnChg>
        <pc:cxnChg chg="mod">
          <ac:chgData name="help desk" userId="076106f8-e622-4bba-bf8d-41b4b1aaf204" providerId="ADAL" clId="{AD0A8BAF-C527-444C-BD56-F5512E36B863}" dt="2024-07-16T20:29:27.362" v="24" actId="692"/>
          <ac:cxnSpMkLst>
            <pc:docMk/>
            <pc:sldMk cId="3269927056" sldId="323"/>
            <ac:cxnSpMk id="31" creationId="{A97130B2-3D86-4A3C-80B4-4F6DD685AA73}"/>
          </ac:cxnSpMkLst>
        </pc:cxnChg>
        <pc:cxnChg chg="mod">
          <ac:chgData name="help desk" userId="076106f8-e622-4bba-bf8d-41b4b1aaf204" providerId="ADAL" clId="{AD0A8BAF-C527-444C-BD56-F5512E36B863}" dt="2024-07-16T20:29:27.362" v="24" actId="692"/>
          <ac:cxnSpMkLst>
            <pc:docMk/>
            <pc:sldMk cId="3269927056" sldId="323"/>
            <ac:cxnSpMk id="34" creationId="{AEFEC708-6571-48D1-B019-0C93730BD0DC}"/>
          </ac:cxnSpMkLst>
        </pc:cxnChg>
        <pc:cxnChg chg="mod">
          <ac:chgData name="help desk" userId="076106f8-e622-4bba-bf8d-41b4b1aaf204" providerId="ADAL" clId="{AD0A8BAF-C527-444C-BD56-F5512E36B863}" dt="2024-07-16T20:29:27.362" v="24" actId="692"/>
          <ac:cxnSpMkLst>
            <pc:docMk/>
            <pc:sldMk cId="3269927056" sldId="323"/>
            <ac:cxnSpMk id="40" creationId="{774E9FAE-1D71-4398-8C75-83680A494037}"/>
          </ac:cxnSpMkLst>
        </pc:cxnChg>
      </pc:sldChg>
      <pc:sldChg chg="modSp mod">
        <pc:chgData name="help desk" userId="076106f8-e622-4bba-bf8d-41b4b1aaf204" providerId="ADAL" clId="{AD0A8BAF-C527-444C-BD56-F5512E36B863}" dt="2024-07-16T22:28:27.762" v="362" actId="692"/>
        <pc:sldMkLst>
          <pc:docMk/>
          <pc:sldMk cId="1075878489" sldId="350"/>
        </pc:sldMkLst>
        <pc:spChg chg="mod">
          <ac:chgData name="help desk" userId="076106f8-e622-4bba-bf8d-41b4b1aaf204" providerId="ADAL" clId="{AD0A8BAF-C527-444C-BD56-F5512E36B863}" dt="2024-07-16T22:28:27.762" v="362" actId="692"/>
          <ac:spMkLst>
            <pc:docMk/>
            <pc:sldMk cId="1075878489" sldId="350"/>
            <ac:spMk id="13" creationId="{7FFD7337-9E91-4928-A8DC-2529B51F4B24}"/>
          </ac:spMkLst>
        </pc:spChg>
        <pc:spChg chg="mod">
          <ac:chgData name="help desk" userId="076106f8-e622-4bba-bf8d-41b4b1aaf204" providerId="ADAL" clId="{AD0A8BAF-C527-444C-BD56-F5512E36B863}" dt="2024-07-16T22:28:27.762" v="362" actId="692"/>
          <ac:spMkLst>
            <pc:docMk/>
            <pc:sldMk cId="1075878489" sldId="350"/>
            <ac:spMk id="14" creationId="{02AAB8CD-C238-4B27-BE79-FE312D7ECADF}"/>
          </ac:spMkLst>
        </pc:spChg>
        <pc:spChg chg="mod">
          <ac:chgData name="help desk" userId="076106f8-e622-4bba-bf8d-41b4b1aaf204" providerId="ADAL" clId="{AD0A8BAF-C527-444C-BD56-F5512E36B863}" dt="2024-07-16T22:28:27.762" v="362" actId="692"/>
          <ac:spMkLst>
            <pc:docMk/>
            <pc:sldMk cId="1075878489" sldId="350"/>
            <ac:spMk id="15" creationId="{35B642E5-E0C2-4290-8C63-2C23148244F1}"/>
          </ac:spMkLst>
        </pc:spChg>
        <pc:spChg chg="mod">
          <ac:chgData name="help desk" userId="076106f8-e622-4bba-bf8d-41b4b1aaf204" providerId="ADAL" clId="{AD0A8BAF-C527-444C-BD56-F5512E36B863}" dt="2024-07-16T22:28:27.762" v="362" actId="692"/>
          <ac:spMkLst>
            <pc:docMk/>
            <pc:sldMk cId="1075878489" sldId="350"/>
            <ac:spMk id="16" creationId="{E6CDBDCF-F315-4C64-B29D-B983AA7B65B9}"/>
          </ac:spMkLst>
        </pc:spChg>
        <pc:spChg chg="mod">
          <ac:chgData name="help desk" userId="076106f8-e622-4bba-bf8d-41b4b1aaf204" providerId="ADAL" clId="{AD0A8BAF-C527-444C-BD56-F5512E36B863}" dt="2024-07-16T22:28:27.762" v="362" actId="692"/>
          <ac:spMkLst>
            <pc:docMk/>
            <pc:sldMk cId="1075878489" sldId="350"/>
            <ac:spMk id="17" creationId="{DB2A37E4-2E1F-40BA-A452-72158E35D9EF}"/>
          </ac:spMkLst>
        </pc:spChg>
        <pc:spChg chg="mod">
          <ac:chgData name="help desk" userId="076106f8-e622-4bba-bf8d-41b4b1aaf204" providerId="ADAL" clId="{AD0A8BAF-C527-444C-BD56-F5512E36B863}" dt="2024-07-16T22:28:27.762" v="362" actId="692"/>
          <ac:spMkLst>
            <pc:docMk/>
            <pc:sldMk cId="1075878489" sldId="350"/>
            <ac:spMk id="18" creationId="{0B161722-7585-4A81-A0EC-7ACD7DE60E17}"/>
          </ac:spMkLst>
        </pc:spChg>
        <pc:spChg chg="mod">
          <ac:chgData name="help desk" userId="076106f8-e622-4bba-bf8d-41b4b1aaf204" providerId="ADAL" clId="{AD0A8BAF-C527-444C-BD56-F5512E36B863}" dt="2024-07-16T22:28:27.762" v="362" actId="692"/>
          <ac:spMkLst>
            <pc:docMk/>
            <pc:sldMk cId="1075878489" sldId="350"/>
            <ac:spMk id="23" creationId="{FD5A873C-EFDC-4AF6-8CB0-E86447B89029}"/>
          </ac:spMkLst>
        </pc:spChg>
        <pc:spChg chg="mod">
          <ac:chgData name="help desk" userId="076106f8-e622-4bba-bf8d-41b4b1aaf204" providerId="ADAL" clId="{AD0A8BAF-C527-444C-BD56-F5512E36B863}" dt="2024-07-16T22:28:27.762" v="362" actId="692"/>
          <ac:spMkLst>
            <pc:docMk/>
            <pc:sldMk cId="1075878489" sldId="350"/>
            <ac:spMk id="28" creationId="{B3963FAA-270F-4C95-98A3-413DB03933B4}"/>
          </ac:spMkLst>
        </pc:spChg>
        <pc:spChg chg="mod">
          <ac:chgData name="help desk" userId="076106f8-e622-4bba-bf8d-41b4b1aaf204" providerId="ADAL" clId="{AD0A8BAF-C527-444C-BD56-F5512E36B863}" dt="2024-07-16T22:28:27.762" v="362" actId="692"/>
          <ac:spMkLst>
            <pc:docMk/>
            <pc:sldMk cId="1075878489" sldId="350"/>
            <ac:spMk id="29" creationId="{3C5E5B46-0532-42CC-804C-8CE3FFC5A6B8}"/>
          </ac:spMkLst>
        </pc:spChg>
      </pc:sldChg>
      <pc:sldChg chg="modSp mod">
        <pc:chgData name="help desk" userId="076106f8-e622-4bba-bf8d-41b4b1aaf204" providerId="ADAL" clId="{AD0A8BAF-C527-444C-BD56-F5512E36B863}" dt="2024-07-16T21:56:43.114" v="183" actId="692"/>
        <pc:sldMkLst>
          <pc:docMk/>
          <pc:sldMk cId="582156921" sldId="375"/>
        </pc:sldMkLst>
        <pc:spChg chg="mod">
          <ac:chgData name="help desk" userId="076106f8-e622-4bba-bf8d-41b4b1aaf204" providerId="ADAL" clId="{AD0A8BAF-C527-444C-BD56-F5512E36B863}" dt="2024-07-16T21:56:31.623" v="182" actId="14861"/>
          <ac:spMkLst>
            <pc:docMk/>
            <pc:sldMk cId="582156921" sldId="375"/>
            <ac:spMk id="20" creationId="{2E4AF764-F4F5-4A85-96C3-5E413FB3F4EF}"/>
          </ac:spMkLst>
        </pc:spChg>
        <pc:cxnChg chg="mod">
          <ac:chgData name="help desk" userId="076106f8-e622-4bba-bf8d-41b4b1aaf204" providerId="ADAL" clId="{AD0A8BAF-C527-444C-BD56-F5512E36B863}" dt="2024-07-16T21:56:43.114" v="183" actId="692"/>
          <ac:cxnSpMkLst>
            <pc:docMk/>
            <pc:sldMk cId="582156921" sldId="375"/>
            <ac:cxnSpMk id="22" creationId="{281FF3BF-A9FC-4C17-A5EB-6E2CC5E3DA28}"/>
          </ac:cxnSpMkLst>
        </pc:cxnChg>
        <pc:cxnChg chg="mod">
          <ac:chgData name="help desk" userId="076106f8-e622-4bba-bf8d-41b4b1aaf204" providerId="ADAL" clId="{AD0A8BAF-C527-444C-BD56-F5512E36B863}" dt="2024-07-16T21:56:43.114" v="183" actId="692"/>
          <ac:cxnSpMkLst>
            <pc:docMk/>
            <pc:sldMk cId="582156921" sldId="375"/>
            <ac:cxnSpMk id="27" creationId="{71DE3B3E-CA42-4A3E-8FE3-9F4F1719DBBB}"/>
          </ac:cxnSpMkLst>
        </pc:cxnChg>
      </pc:sldChg>
      <pc:sldChg chg="modSp mod">
        <pc:chgData name="help desk" userId="076106f8-e622-4bba-bf8d-41b4b1aaf204" providerId="ADAL" clId="{AD0A8BAF-C527-444C-BD56-F5512E36B863}" dt="2024-07-16T22:05:26.052" v="224" actId="692"/>
        <pc:sldMkLst>
          <pc:docMk/>
          <pc:sldMk cId="1356542265" sldId="376"/>
        </pc:sldMkLst>
        <pc:spChg chg="mod">
          <ac:chgData name="help desk" userId="076106f8-e622-4bba-bf8d-41b4b1aaf204" providerId="ADAL" clId="{AD0A8BAF-C527-444C-BD56-F5512E36B863}" dt="2024-07-16T22:03:01.771" v="215" actId="14861"/>
          <ac:spMkLst>
            <pc:docMk/>
            <pc:sldMk cId="1356542265" sldId="376"/>
            <ac:spMk id="2" creationId="{615F3127-AF84-4B9B-AD53-77F714B7D9D8}"/>
          </ac:spMkLst>
        </pc:spChg>
        <pc:spChg chg="mod">
          <ac:chgData name="help desk" userId="076106f8-e622-4bba-bf8d-41b4b1aaf204" providerId="ADAL" clId="{AD0A8BAF-C527-444C-BD56-F5512E36B863}" dt="2024-07-16T22:03:52.084" v="219" actId="255"/>
          <ac:spMkLst>
            <pc:docMk/>
            <pc:sldMk cId="1356542265" sldId="376"/>
            <ac:spMk id="4" creationId="{1C80878A-7ABE-448C-BCF1-843AEB2A380D}"/>
          </ac:spMkLst>
        </pc:spChg>
        <pc:spChg chg="mod">
          <ac:chgData name="help desk" userId="076106f8-e622-4bba-bf8d-41b4b1aaf204" providerId="ADAL" clId="{AD0A8BAF-C527-444C-BD56-F5512E36B863}" dt="2024-07-16T22:03:52.084" v="219" actId="255"/>
          <ac:spMkLst>
            <pc:docMk/>
            <pc:sldMk cId="1356542265" sldId="376"/>
            <ac:spMk id="5" creationId="{B4F16F90-6D48-4C0D-AC82-CA832D0583EA}"/>
          </ac:spMkLst>
        </pc:spChg>
        <pc:spChg chg="mod">
          <ac:chgData name="help desk" userId="076106f8-e622-4bba-bf8d-41b4b1aaf204" providerId="ADAL" clId="{AD0A8BAF-C527-444C-BD56-F5512E36B863}" dt="2024-07-16T22:03:52.084" v="219" actId="255"/>
          <ac:spMkLst>
            <pc:docMk/>
            <pc:sldMk cId="1356542265" sldId="376"/>
            <ac:spMk id="9" creationId="{09694C8C-80E9-4948-B735-76EBF80F0ED3}"/>
          </ac:spMkLst>
        </pc:spChg>
        <pc:spChg chg="mod">
          <ac:chgData name="help desk" userId="076106f8-e622-4bba-bf8d-41b4b1aaf204" providerId="ADAL" clId="{AD0A8BAF-C527-444C-BD56-F5512E36B863}" dt="2024-07-16T22:03:52.084" v="219" actId="255"/>
          <ac:spMkLst>
            <pc:docMk/>
            <pc:sldMk cId="1356542265" sldId="376"/>
            <ac:spMk id="10" creationId="{CC25BBFD-F902-4B28-AFD4-1E906B66F348}"/>
          </ac:spMkLst>
        </pc:spChg>
        <pc:spChg chg="mod">
          <ac:chgData name="help desk" userId="076106f8-e622-4bba-bf8d-41b4b1aaf204" providerId="ADAL" clId="{AD0A8BAF-C527-444C-BD56-F5512E36B863}" dt="2024-07-16T22:03:52.084" v="219" actId="255"/>
          <ac:spMkLst>
            <pc:docMk/>
            <pc:sldMk cId="1356542265" sldId="376"/>
            <ac:spMk id="17" creationId="{68B75109-D1EC-4F2D-B8EE-DE49127B2B60}"/>
          </ac:spMkLst>
        </pc:spChg>
        <pc:spChg chg="mod">
          <ac:chgData name="help desk" userId="076106f8-e622-4bba-bf8d-41b4b1aaf204" providerId="ADAL" clId="{AD0A8BAF-C527-444C-BD56-F5512E36B863}" dt="2024-07-16T22:03:01.771" v="215" actId="14861"/>
          <ac:spMkLst>
            <pc:docMk/>
            <pc:sldMk cId="1356542265" sldId="376"/>
            <ac:spMk id="18" creationId="{5E042AB5-D8A9-41B5-BA12-27EDBC8E12C8}"/>
          </ac:spMkLst>
        </pc:spChg>
        <pc:spChg chg="mod">
          <ac:chgData name="help desk" userId="076106f8-e622-4bba-bf8d-41b4b1aaf204" providerId="ADAL" clId="{AD0A8BAF-C527-444C-BD56-F5512E36B863}" dt="2024-07-16T22:03:52.084" v="219" actId="255"/>
          <ac:spMkLst>
            <pc:docMk/>
            <pc:sldMk cId="1356542265" sldId="376"/>
            <ac:spMk id="20" creationId="{B89E5751-FA8B-4E88-8A1B-38C415AD2246}"/>
          </ac:spMkLst>
        </pc:spChg>
        <pc:spChg chg="mod">
          <ac:chgData name="help desk" userId="076106f8-e622-4bba-bf8d-41b4b1aaf204" providerId="ADAL" clId="{AD0A8BAF-C527-444C-BD56-F5512E36B863}" dt="2024-07-16T22:03:52.084" v="219" actId="255"/>
          <ac:spMkLst>
            <pc:docMk/>
            <pc:sldMk cId="1356542265" sldId="376"/>
            <ac:spMk id="21" creationId="{DE686AF0-275E-489D-96D0-7FFBB304BF14}"/>
          </ac:spMkLst>
        </pc:spChg>
        <pc:spChg chg="mod">
          <ac:chgData name="help desk" userId="076106f8-e622-4bba-bf8d-41b4b1aaf204" providerId="ADAL" clId="{AD0A8BAF-C527-444C-BD56-F5512E36B863}" dt="2024-07-16T22:03:10.072" v="216" actId="692"/>
          <ac:spMkLst>
            <pc:docMk/>
            <pc:sldMk cId="1356542265" sldId="376"/>
            <ac:spMk id="22" creationId="{BFC9B125-021D-4825-8D3E-0FD03152718D}"/>
          </ac:spMkLst>
        </pc:spChg>
        <pc:spChg chg="mod">
          <ac:chgData name="help desk" userId="076106f8-e622-4bba-bf8d-41b4b1aaf204" providerId="ADAL" clId="{AD0A8BAF-C527-444C-BD56-F5512E36B863}" dt="2024-07-16T22:03:32.855" v="218" actId="14100"/>
          <ac:spMkLst>
            <pc:docMk/>
            <pc:sldMk cId="1356542265" sldId="376"/>
            <ac:spMk id="27" creationId="{7DD0B68D-F958-468F-88AC-A6C03CE1671F}"/>
          </ac:spMkLst>
        </pc:spChg>
        <pc:spChg chg="mod">
          <ac:chgData name="help desk" userId="076106f8-e622-4bba-bf8d-41b4b1aaf204" providerId="ADAL" clId="{AD0A8BAF-C527-444C-BD56-F5512E36B863}" dt="2024-07-16T22:05:11.547" v="220" actId="692"/>
          <ac:spMkLst>
            <pc:docMk/>
            <pc:sldMk cId="1356542265" sldId="376"/>
            <ac:spMk id="30" creationId="{10709C34-8820-46F1-AC45-12ED04063C0B}"/>
          </ac:spMkLst>
        </pc:spChg>
        <pc:picChg chg="mod">
          <ac:chgData name="help desk" userId="076106f8-e622-4bba-bf8d-41b4b1aaf204" providerId="ADAL" clId="{AD0A8BAF-C527-444C-BD56-F5512E36B863}" dt="2024-07-16T22:05:26.052" v="224" actId="692"/>
          <ac:picMkLst>
            <pc:docMk/>
            <pc:sldMk cId="1356542265" sldId="376"/>
            <ac:picMk id="7" creationId="{D4AC372A-A0D0-4941-A078-23579665A661}"/>
          </ac:picMkLst>
        </pc:picChg>
        <pc:cxnChg chg="mod">
          <ac:chgData name="help desk" userId="076106f8-e622-4bba-bf8d-41b4b1aaf204" providerId="ADAL" clId="{AD0A8BAF-C527-444C-BD56-F5512E36B863}" dt="2024-07-16T22:05:26.052" v="224" actId="692"/>
          <ac:cxnSpMkLst>
            <pc:docMk/>
            <pc:sldMk cId="1356542265" sldId="376"/>
            <ac:cxnSpMk id="11" creationId="{A7B867E1-96C3-41C5-A695-72D30CBB7100}"/>
          </ac:cxnSpMkLst>
        </pc:cxnChg>
        <pc:cxnChg chg="mod">
          <ac:chgData name="help desk" userId="076106f8-e622-4bba-bf8d-41b4b1aaf204" providerId="ADAL" clId="{AD0A8BAF-C527-444C-BD56-F5512E36B863}" dt="2024-07-16T22:05:26.052" v="224" actId="692"/>
          <ac:cxnSpMkLst>
            <pc:docMk/>
            <pc:sldMk cId="1356542265" sldId="376"/>
            <ac:cxnSpMk id="29" creationId="{AE6D7C83-7406-4FDC-B80F-404F8BA84F62}"/>
          </ac:cxnSpMkLst>
        </pc:cxnChg>
        <pc:cxnChg chg="mod">
          <ac:chgData name="help desk" userId="076106f8-e622-4bba-bf8d-41b4b1aaf204" providerId="ADAL" clId="{AD0A8BAF-C527-444C-BD56-F5512E36B863}" dt="2024-07-16T22:05:26.052" v="224" actId="692"/>
          <ac:cxnSpMkLst>
            <pc:docMk/>
            <pc:sldMk cId="1356542265" sldId="376"/>
            <ac:cxnSpMk id="32" creationId="{0930D796-6E55-47AD-9650-DCB9DAFFD302}"/>
          </ac:cxnSpMkLst>
        </pc:cxnChg>
        <pc:cxnChg chg="mod">
          <ac:chgData name="help desk" userId="076106f8-e622-4bba-bf8d-41b4b1aaf204" providerId="ADAL" clId="{AD0A8BAF-C527-444C-BD56-F5512E36B863}" dt="2024-07-16T22:05:26.052" v="224" actId="692"/>
          <ac:cxnSpMkLst>
            <pc:docMk/>
            <pc:sldMk cId="1356542265" sldId="376"/>
            <ac:cxnSpMk id="33" creationId="{0A831DC2-5365-4F5F-A2D7-A694CFBF4BF5}"/>
          </ac:cxnSpMkLst>
        </pc:cxnChg>
        <pc:cxnChg chg="mod">
          <ac:chgData name="help desk" userId="076106f8-e622-4bba-bf8d-41b4b1aaf204" providerId="ADAL" clId="{AD0A8BAF-C527-444C-BD56-F5512E36B863}" dt="2024-07-16T22:05:26.052" v="224" actId="692"/>
          <ac:cxnSpMkLst>
            <pc:docMk/>
            <pc:sldMk cId="1356542265" sldId="376"/>
            <ac:cxnSpMk id="36" creationId="{8FA62C1C-027D-402F-BA56-219686085B7E}"/>
          </ac:cxnSpMkLst>
        </pc:cxnChg>
      </pc:sldChg>
      <pc:sldChg chg="modSp mod">
        <pc:chgData name="help desk" userId="076106f8-e622-4bba-bf8d-41b4b1aaf204" providerId="ADAL" clId="{AD0A8BAF-C527-444C-BD56-F5512E36B863}" dt="2024-07-16T22:07:00.263" v="235" actId="255"/>
        <pc:sldMkLst>
          <pc:docMk/>
          <pc:sldMk cId="1250780866" sldId="377"/>
        </pc:sldMkLst>
        <pc:spChg chg="mod">
          <ac:chgData name="help desk" userId="076106f8-e622-4bba-bf8d-41b4b1aaf204" providerId="ADAL" clId="{AD0A8BAF-C527-444C-BD56-F5512E36B863}" dt="2024-07-16T22:05:54.535" v="226" actId="692"/>
          <ac:spMkLst>
            <pc:docMk/>
            <pc:sldMk cId="1250780866" sldId="377"/>
            <ac:spMk id="4" creationId="{F3EFF8F5-1322-4A50-AC4B-19AC6AE33B56}"/>
          </ac:spMkLst>
        </pc:spChg>
        <pc:spChg chg="mod">
          <ac:chgData name="help desk" userId="076106f8-e622-4bba-bf8d-41b4b1aaf204" providerId="ADAL" clId="{AD0A8BAF-C527-444C-BD56-F5512E36B863}" dt="2024-07-16T22:07:00.263" v="235" actId="255"/>
          <ac:spMkLst>
            <pc:docMk/>
            <pc:sldMk cId="1250780866" sldId="377"/>
            <ac:spMk id="7" creationId="{B60641D6-C7DF-480E-A794-F61D7523ADC5}"/>
          </ac:spMkLst>
        </pc:spChg>
        <pc:spChg chg="mod">
          <ac:chgData name="help desk" userId="076106f8-e622-4bba-bf8d-41b4b1aaf204" providerId="ADAL" clId="{AD0A8BAF-C527-444C-BD56-F5512E36B863}" dt="2024-07-16T22:07:00.263" v="235" actId="255"/>
          <ac:spMkLst>
            <pc:docMk/>
            <pc:sldMk cId="1250780866" sldId="377"/>
            <ac:spMk id="8" creationId="{AF2D06C2-04B3-48C2-8641-6B19A3A5B5FF}"/>
          </ac:spMkLst>
        </pc:spChg>
        <pc:spChg chg="mod">
          <ac:chgData name="help desk" userId="076106f8-e622-4bba-bf8d-41b4b1aaf204" providerId="ADAL" clId="{AD0A8BAF-C527-444C-BD56-F5512E36B863}" dt="2024-07-16T22:07:00.263" v="235" actId="255"/>
          <ac:spMkLst>
            <pc:docMk/>
            <pc:sldMk cId="1250780866" sldId="377"/>
            <ac:spMk id="9" creationId="{DB32B1FD-AAC2-432F-A903-1C392D908DD7}"/>
          </ac:spMkLst>
        </pc:spChg>
        <pc:spChg chg="mod">
          <ac:chgData name="help desk" userId="076106f8-e622-4bba-bf8d-41b4b1aaf204" providerId="ADAL" clId="{AD0A8BAF-C527-444C-BD56-F5512E36B863}" dt="2024-07-16T22:07:00.263" v="235" actId="255"/>
          <ac:spMkLst>
            <pc:docMk/>
            <pc:sldMk cId="1250780866" sldId="377"/>
            <ac:spMk id="11" creationId="{79757C29-E5FD-4504-82F6-156B7795106D}"/>
          </ac:spMkLst>
        </pc:spChg>
        <pc:spChg chg="mod">
          <ac:chgData name="help desk" userId="076106f8-e622-4bba-bf8d-41b4b1aaf204" providerId="ADAL" clId="{AD0A8BAF-C527-444C-BD56-F5512E36B863}" dt="2024-07-16T22:07:00.263" v="235" actId="255"/>
          <ac:spMkLst>
            <pc:docMk/>
            <pc:sldMk cId="1250780866" sldId="377"/>
            <ac:spMk id="13" creationId="{C6224229-52A7-46F3-974C-5A0A5BB58E6D}"/>
          </ac:spMkLst>
        </pc:spChg>
        <pc:spChg chg="mod">
          <ac:chgData name="help desk" userId="076106f8-e622-4bba-bf8d-41b4b1aaf204" providerId="ADAL" clId="{AD0A8BAF-C527-444C-BD56-F5512E36B863}" dt="2024-07-16T22:07:00.263" v="235" actId="255"/>
          <ac:spMkLst>
            <pc:docMk/>
            <pc:sldMk cId="1250780866" sldId="377"/>
            <ac:spMk id="14" creationId="{0D1F54F9-CAC9-4B79-A1A7-B7F2F922592E}"/>
          </ac:spMkLst>
        </pc:spChg>
        <pc:spChg chg="mod">
          <ac:chgData name="help desk" userId="076106f8-e622-4bba-bf8d-41b4b1aaf204" providerId="ADAL" clId="{AD0A8BAF-C527-444C-BD56-F5512E36B863}" dt="2024-07-16T22:07:00.263" v="235" actId="255"/>
          <ac:spMkLst>
            <pc:docMk/>
            <pc:sldMk cId="1250780866" sldId="377"/>
            <ac:spMk id="15" creationId="{F51A2B5C-EE51-4D68-99ED-0E3204A55C80}"/>
          </ac:spMkLst>
        </pc:spChg>
        <pc:spChg chg="mod">
          <ac:chgData name="help desk" userId="076106f8-e622-4bba-bf8d-41b4b1aaf204" providerId="ADAL" clId="{AD0A8BAF-C527-444C-BD56-F5512E36B863}" dt="2024-07-16T22:07:00.263" v="235" actId="255"/>
          <ac:spMkLst>
            <pc:docMk/>
            <pc:sldMk cId="1250780866" sldId="377"/>
            <ac:spMk id="16" creationId="{06BAA172-5A3E-40B8-8278-0386815FFD38}"/>
          </ac:spMkLst>
        </pc:spChg>
        <pc:spChg chg="mod">
          <ac:chgData name="help desk" userId="076106f8-e622-4bba-bf8d-41b4b1aaf204" providerId="ADAL" clId="{AD0A8BAF-C527-444C-BD56-F5512E36B863}" dt="2024-07-16T22:05:47.841" v="225" actId="14861"/>
          <ac:spMkLst>
            <pc:docMk/>
            <pc:sldMk cId="1250780866" sldId="377"/>
            <ac:spMk id="28" creationId="{1337F365-44A8-4EAB-B906-9A45E898FC8B}"/>
          </ac:spMkLst>
        </pc:spChg>
        <pc:cxnChg chg="mod">
          <ac:chgData name="help desk" userId="076106f8-e622-4bba-bf8d-41b4b1aaf204" providerId="ADAL" clId="{AD0A8BAF-C527-444C-BD56-F5512E36B863}" dt="2024-07-16T22:07:00.263" v="235" actId="255"/>
          <ac:cxnSpMkLst>
            <pc:docMk/>
            <pc:sldMk cId="1250780866" sldId="377"/>
            <ac:cxnSpMk id="17" creationId="{1DAB8B0B-EDB5-4780-94FA-FED049DE1F09}"/>
          </ac:cxnSpMkLst>
        </pc:cxnChg>
        <pc:cxnChg chg="mod">
          <ac:chgData name="help desk" userId="076106f8-e622-4bba-bf8d-41b4b1aaf204" providerId="ADAL" clId="{AD0A8BAF-C527-444C-BD56-F5512E36B863}" dt="2024-07-16T22:07:00.263" v="235" actId="255"/>
          <ac:cxnSpMkLst>
            <pc:docMk/>
            <pc:sldMk cId="1250780866" sldId="377"/>
            <ac:cxnSpMk id="19" creationId="{90AF59AB-BEE6-4A89-BA77-F2D65E99C84A}"/>
          </ac:cxnSpMkLst>
        </pc:cxnChg>
        <pc:cxnChg chg="mod">
          <ac:chgData name="help desk" userId="076106f8-e622-4bba-bf8d-41b4b1aaf204" providerId="ADAL" clId="{AD0A8BAF-C527-444C-BD56-F5512E36B863}" dt="2024-07-16T22:07:00.263" v="235" actId="255"/>
          <ac:cxnSpMkLst>
            <pc:docMk/>
            <pc:sldMk cId="1250780866" sldId="377"/>
            <ac:cxnSpMk id="21" creationId="{B17C0073-ED88-49D5-8BB6-F433F54E9A65}"/>
          </ac:cxnSpMkLst>
        </pc:cxnChg>
        <pc:cxnChg chg="mod">
          <ac:chgData name="help desk" userId="076106f8-e622-4bba-bf8d-41b4b1aaf204" providerId="ADAL" clId="{AD0A8BAF-C527-444C-BD56-F5512E36B863}" dt="2024-07-16T22:07:00.263" v="235" actId="255"/>
          <ac:cxnSpMkLst>
            <pc:docMk/>
            <pc:sldMk cId="1250780866" sldId="377"/>
            <ac:cxnSpMk id="23" creationId="{AD06CC80-8C87-4AE0-9233-840D8C68AD45}"/>
          </ac:cxnSpMkLst>
        </pc:cxnChg>
      </pc:sldChg>
      <pc:sldChg chg="modSp mod">
        <pc:chgData name="help desk" userId="076106f8-e622-4bba-bf8d-41b4b1aaf204" providerId="ADAL" clId="{AD0A8BAF-C527-444C-BD56-F5512E36B863}" dt="2024-07-16T20:26:57.205" v="3" actId="692"/>
        <pc:sldMkLst>
          <pc:docMk/>
          <pc:sldMk cId="765849551" sldId="378"/>
        </pc:sldMkLst>
        <pc:spChg chg="mod">
          <ac:chgData name="help desk" userId="076106f8-e622-4bba-bf8d-41b4b1aaf204" providerId="ADAL" clId="{AD0A8BAF-C527-444C-BD56-F5512E36B863}" dt="2024-07-16T20:26:57.205" v="3" actId="692"/>
          <ac:spMkLst>
            <pc:docMk/>
            <pc:sldMk cId="765849551" sldId="378"/>
            <ac:spMk id="6" creationId="{4374D1C3-EA49-4500-B50B-391E18B02283}"/>
          </ac:spMkLst>
        </pc:spChg>
      </pc:sldChg>
      <pc:sldChg chg="modSp mod">
        <pc:chgData name="help desk" userId="076106f8-e622-4bba-bf8d-41b4b1aaf204" providerId="ADAL" clId="{AD0A8BAF-C527-444C-BD56-F5512E36B863}" dt="2024-07-16T20:27:05.306" v="4" actId="692"/>
        <pc:sldMkLst>
          <pc:docMk/>
          <pc:sldMk cId="330692465" sldId="379"/>
        </pc:sldMkLst>
        <pc:spChg chg="mod">
          <ac:chgData name="help desk" userId="076106f8-e622-4bba-bf8d-41b4b1aaf204" providerId="ADAL" clId="{AD0A8BAF-C527-444C-BD56-F5512E36B863}" dt="2024-07-16T20:27:05.306" v="4" actId="692"/>
          <ac:spMkLst>
            <pc:docMk/>
            <pc:sldMk cId="330692465" sldId="379"/>
            <ac:spMk id="6" creationId="{832E6E8C-BF6A-4A50-B7B5-F7A758B8EAFD}"/>
          </ac:spMkLst>
        </pc:spChg>
      </pc:sldChg>
      <pc:sldChg chg="modSp mod">
        <pc:chgData name="help desk" userId="076106f8-e622-4bba-bf8d-41b4b1aaf204" providerId="ADAL" clId="{AD0A8BAF-C527-444C-BD56-F5512E36B863}" dt="2024-07-16T20:30:49.009" v="28" actId="692"/>
        <pc:sldMkLst>
          <pc:docMk/>
          <pc:sldMk cId="400806552" sldId="380"/>
        </pc:sldMkLst>
        <pc:spChg chg="mod">
          <ac:chgData name="help desk" userId="076106f8-e622-4bba-bf8d-41b4b1aaf204" providerId="ADAL" clId="{AD0A8BAF-C527-444C-BD56-F5512E36B863}" dt="2024-07-16T20:30:49.009" v="28" actId="692"/>
          <ac:spMkLst>
            <pc:docMk/>
            <pc:sldMk cId="400806552" sldId="380"/>
            <ac:spMk id="27" creationId="{976FE8DB-F162-40A5-AE8F-4D19BE3EAD82}"/>
          </ac:spMkLst>
        </pc:spChg>
      </pc:sldChg>
      <pc:sldChg chg="modSp mod">
        <pc:chgData name="help desk" userId="076106f8-e622-4bba-bf8d-41b4b1aaf204" providerId="ADAL" clId="{AD0A8BAF-C527-444C-BD56-F5512E36B863}" dt="2024-07-16T20:30:42.715" v="27" actId="692"/>
        <pc:sldMkLst>
          <pc:docMk/>
          <pc:sldMk cId="2074078379" sldId="382"/>
        </pc:sldMkLst>
        <pc:spChg chg="mod">
          <ac:chgData name="help desk" userId="076106f8-e622-4bba-bf8d-41b4b1aaf204" providerId="ADAL" clId="{AD0A8BAF-C527-444C-BD56-F5512E36B863}" dt="2024-07-16T20:30:42.715" v="27" actId="692"/>
          <ac:spMkLst>
            <pc:docMk/>
            <pc:sldMk cId="2074078379" sldId="382"/>
            <ac:spMk id="6" creationId="{A7CE47AB-CAA5-4829-86E9-8C91C94B8B49}"/>
          </ac:spMkLst>
        </pc:spChg>
        <pc:spChg chg="mod">
          <ac:chgData name="help desk" userId="076106f8-e622-4bba-bf8d-41b4b1aaf204" providerId="ADAL" clId="{AD0A8BAF-C527-444C-BD56-F5512E36B863}" dt="2024-07-16T20:30:14.729" v="25" actId="1035"/>
          <ac:spMkLst>
            <pc:docMk/>
            <pc:sldMk cId="2074078379" sldId="382"/>
            <ac:spMk id="8" creationId="{64A7C427-30C7-4D0A-A007-DCF5E76DA7FA}"/>
          </ac:spMkLst>
        </pc:spChg>
        <pc:cxnChg chg="mod">
          <ac:chgData name="help desk" userId="076106f8-e622-4bba-bf8d-41b4b1aaf204" providerId="ADAL" clId="{AD0A8BAF-C527-444C-BD56-F5512E36B863}" dt="2024-07-16T20:30:14.729" v="25" actId="1035"/>
          <ac:cxnSpMkLst>
            <pc:docMk/>
            <pc:sldMk cId="2074078379" sldId="382"/>
            <ac:cxnSpMk id="12" creationId="{872D6514-86F6-4B8F-8C57-D2F6E121F2F9}"/>
          </ac:cxnSpMkLst>
        </pc:cxnChg>
      </pc:sldChg>
      <pc:sldChg chg="modSp mod">
        <pc:chgData name="help desk" userId="076106f8-e622-4bba-bf8d-41b4b1aaf204" providerId="ADAL" clId="{AD0A8BAF-C527-444C-BD56-F5512E36B863}" dt="2024-07-16T20:31:01.278" v="29" actId="1076"/>
        <pc:sldMkLst>
          <pc:docMk/>
          <pc:sldMk cId="2802502643" sldId="383"/>
        </pc:sldMkLst>
        <pc:spChg chg="mod">
          <ac:chgData name="help desk" userId="076106f8-e622-4bba-bf8d-41b4b1aaf204" providerId="ADAL" clId="{AD0A8BAF-C527-444C-BD56-F5512E36B863}" dt="2024-07-16T20:31:01.278" v="29" actId="1076"/>
          <ac:spMkLst>
            <pc:docMk/>
            <pc:sldMk cId="2802502643" sldId="383"/>
            <ac:spMk id="8" creationId="{77936F71-A727-4C46-979E-FD05A5C04F37}"/>
          </ac:spMkLst>
        </pc:spChg>
      </pc:sldChg>
      <pc:sldChg chg="modSp mod">
        <pc:chgData name="help desk" userId="076106f8-e622-4bba-bf8d-41b4b1aaf204" providerId="ADAL" clId="{AD0A8BAF-C527-444C-BD56-F5512E36B863}" dt="2024-07-16T20:50:06.744" v="71" actId="692"/>
        <pc:sldMkLst>
          <pc:docMk/>
          <pc:sldMk cId="420704428" sldId="389"/>
        </pc:sldMkLst>
        <pc:spChg chg="mod">
          <ac:chgData name="help desk" userId="076106f8-e622-4bba-bf8d-41b4b1aaf204" providerId="ADAL" clId="{AD0A8BAF-C527-444C-BD56-F5512E36B863}" dt="2024-07-16T20:50:06.744" v="71" actId="692"/>
          <ac:spMkLst>
            <pc:docMk/>
            <pc:sldMk cId="420704428" sldId="389"/>
            <ac:spMk id="12" creationId="{036F8001-2E03-4300-8C3C-424252581BC8}"/>
          </ac:spMkLst>
        </pc:spChg>
        <pc:spChg chg="mod">
          <ac:chgData name="help desk" userId="076106f8-e622-4bba-bf8d-41b4b1aaf204" providerId="ADAL" clId="{AD0A8BAF-C527-444C-BD56-F5512E36B863}" dt="2024-07-16T20:50:06.744" v="71" actId="692"/>
          <ac:spMkLst>
            <pc:docMk/>
            <pc:sldMk cId="420704428" sldId="389"/>
            <ac:spMk id="13" creationId="{F37A126E-8392-4488-9DDA-9378BCFC523F}"/>
          </ac:spMkLst>
        </pc:spChg>
        <pc:spChg chg="mod">
          <ac:chgData name="help desk" userId="076106f8-e622-4bba-bf8d-41b4b1aaf204" providerId="ADAL" clId="{AD0A8BAF-C527-444C-BD56-F5512E36B863}" dt="2024-07-16T20:50:06.744" v="71" actId="692"/>
          <ac:spMkLst>
            <pc:docMk/>
            <pc:sldMk cId="420704428" sldId="389"/>
            <ac:spMk id="16" creationId="{ACCEF7A3-C4E7-4C59-BA8D-65A128F9190D}"/>
          </ac:spMkLst>
        </pc:spChg>
        <pc:spChg chg="mod">
          <ac:chgData name="help desk" userId="076106f8-e622-4bba-bf8d-41b4b1aaf204" providerId="ADAL" clId="{AD0A8BAF-C527-444C-BD56-F5512E36B863}" dt="2024-07-16T20:50:06.744" v="71" actId="692"/>
          <ac:spMkLst>
            <pc:docMk/>
            <pc:sldMk cId="420704428" sldId="389"/>
            <ac:spMk id="17" creationId="{257AFC17-D84B-46CB-8B31-07806561A31F}"/>
          </ac:spMkLst>
        </pc:spChg>
        <pc:picChg chg="mod">
          <ac:chgData name="help desk" userId="076106f8-e622-4bba-bf8d-41b4b1aaf204" providerId="ADAL" clId="{AD0A8BAF-C527-444C-BD56-F5512E36B863}" dt="2024-07-16T20:49:40.370" v="70" actId="1035"/>
          <ac:picMkLst>
            <pc:docMk/>
            <pc:sldMk cId="420704428" sldId="389"/>
            <ac:picMk id="9" creationId="{3F368BA9-AA5F-4AAC-9A21-774DB49EC4EC}"/>
          </ac:picMkLst>
        </pc:picChg>
        <pc:picChg chg="mod">
          <ac:chgData name="help desk" userId="076106f8-e622-4bba-bf8d-41b4b1aaf204" providerId="ADAL" clId="{AD0A8BAF-C527-444C-BD56-F5512E36B863}" dt="2024-07-16T20:49:40.370" v="70" actId="1035"/>
          <ac:picMkLst>
            <pc:docMk/>
            <pc:sldMk cId="420704428" sldId="389"/>
            <ac:picMk id="18" creationId="{102C4DAA-F9EE-40EA-B5EB-0AFFDF8A4F00}"/>
          </ac:picMkLst>
        </pc:picChg>
        <pc:cxnChg chg="mod">
          <ac:chgData name="help desk" userId="076106f8-e622-4bba-bf8d-41b4b1aaf204" providerId="ADAL" clId="{AD0A8BAF-C527-444C-BD56-F5512E36B863}" dt="2024-07-16T20:50:06.744" v="71" actId="692"/>
          <ac:cxnSpMkLst>
            <pc:docMk/>
            <pc:sldMk cId="420704428" sldId="389"/>
            <ac:cxnSpMk id="14" creationId="{D4A5795F-5BD3-46A6-A3E9-1547F14B8F37}"/>
          </ac:cxnSpMkLst>
        </pc:cxnChg>
        <pc:cxnChg chg="mod">
          <ac:chgData name="help desk" userId="076106f8-e622-4bba-bf8d-41b4b1aaf204" providerId="ADAL" clId="{AD0A8BAF-C527-444C-BD56-F5512E36B863}" dt="2024-07-16T20:50:06.744" v="71" actId="692"/>
          <ac:cxnSpMkLst>
            <pc:docMk/>
            <pc:sldMk cId="420704428" sldId="389"/>
            <ac:cxnSpMk id="15" creationId="{9878E19A-B69C-4C8A-BB11-66431681D887}"/>
          </ac:cxnSpMkLst>
        </pc:cxnChg>
        <pc:cxnChg chg="mod">
          <ac:chgData name="help desk" userId="076106f8-e622-4bba-bf8d-41b4b1aaf204" providerId="ADAL" clId="{AD0A8BAF-C527-444C-BD56-F5512E36B863}" dt="2024-07-16T20:50:06.744" v="71" actId="692"/>
          <ac:cxnSpMkLst>
            <pc:docMk/>
            <pc:sldMk cId="420704428" sldId="389"/>
            <ac:cxnSpMk id="19" creationId="{17E395A5-7CAB-4108-A505-285CC7432BAB}"/>
          </ac:cxnSpMkLst>
        </pc:cxnChg>
        <pc:cxnChg chg="mod">
          <ac:chgData name="help desk" userId="076106f8-e622-4bba-bf8d-41b4b1aaf204" providerId="ADAL" clId="{AD0A8BAF-C527-444C-BD56-F5512E36B863}" dt="2024-07-16T20:50:06.744" v="71" actId="692"/>
          <ac:cxnSpMkLst>
            <pc:docMk/>
            <pc:sldMk cId="420704428" sldId="389"/>
            <ac:cxnSpMk id="20" creationId="{A602DEF8-1336-4F26-9EF3-34508CC434D6}"/>
          </ac:cxnSpMkLst>
        </pc:cxnChg>
      </pc:sldChg>
      <pc:sldChg chg="modSp mod">
        <pc:chgData name="help desk" userId="076106f8-e622-4bba-bf8d-41b4b1aaf204" providerId="ADAL" clId="{AD0A8BAF-C527-444C-BD56-F5512E36B863}" dt="2024-07-16T20:50:55.161" v="74" actId="692"/>
        <pc:sldMkLst>
          <pc:docMk/>
          <pc:sldMk cId="2241224313" sldId="390"/>
        </pc:sldMkLst>
        <pc:spChg chg="mod">
          <ac:chgData name="help desk" userId="076106f8-e622-4bba-bf8d-41b4b1aaf204" providerId="ADAL" clId="{AD0A8BAF-C527-444C-BD56-F5512E36B863}" dt="2024-07-16T20:50:55.161" v="74" actId="692"/>
          <ac:spMkLst>
            <pc:docMk/>
            <pc:sldMk cId="2241224313" sldId="390"/>
            <ac:spMk id="8" creationId="{42BEC740-321C-4C0C-99C4-2DE438F21973}"/>
          </ac:spMkLst>
        </pc:spChg>
        <pc:spChg chg="mod">
          <ac:chgData name="help desk" userId="076106f8-e622-4bba-bf8d-41b4b1aaf204" providerId="ADAL" clId="{AD0A8BAF-C527-444C-BD56-F5512E36B863}" dt="2024-07-16T20:50:55.161" v="74" actId="692"/>
          <ac:spMkLst>
            <pc:docMk/>
            <pc:sldMk cId="2241224313" sldId="390"/>
            <ac:spMk id="13" creationId="{F37A126E-8392-4488-9DDA-9378BCFC523F}"/>
          </ac:spMkLst>
        </pc:spChg>
        <pc:spChg chg="mod">
          <ac:chgData name="help desk" userId="076106f8-e622-4bba-bf8d-41b4b1aaf204" providerId="ADAL" clId="{AD0A8BAF-C527-444C-BD56-F5512E36B863}" dt="2024-07-16T20:50:55.161" v="74" actId="692"/>
          <ac:spMkLst>
            <pc:docMk/>
            <pc:sldMk cId="2241224313" sldId="390"/>
            <ac:spMk id="16" creationId="{ACCEF7A3-C4E7-4C59-BA8D-65A128F9190D}"/>
          </ac:spMkLst>
        </pc:spChg>
        <pc:spChg chg="mod">
          <ac:chgData name="help desk" userId="076106f8-e622-4bba-bf8d-41b4b1aaf204" providerId="ADAL" clId="{AD0A8BAF-C527-444C-BD56-F5512E36B863}" dt="2024-07-16T20:50:55.161" v="74" actId="692"/>
          <ac:spMkLst>
            <pc:docMk/>
            <pc:sldMk cId="2241224313" sldId="390"/>
            <ac:spMk id="17" creationId="{257AFC17-D84B-46CB-8B31-07806561A31F}"/>
          </ac:spMkLst>
        </pc:spChg>
        <pc:spChg chg="mod">
          <ac:chgData name="help desk" userId="076106f8-e622-4bba-bf8d-41b4b1aaf204" providerId="ADAL" clId="{AD0A8BAF-C527-444C-BD56-F5512E36B863}" dt="2024-07-16T20:50:55.161" v="74" actId="692"/>
          <ac:spMkLst>
            <pc:docMk/>
            <pc:sldMk cId="2241224313" sldId="390"/>
            <ac:spMk id="21" creationId="{184ABC78-A4D0-488C-9205-A33CC42A1AFA}"/>
          </ac:spMkLst>
        </pc:spChg>
        <pc:spChg chg="mod">
          <ac:chgData name="help desk" userId="076106f8-e622-4bba-bf8d-41b4b1aaf204" providerId="ADAL" clId="{AD0A8BAF-C527-444C-BD56-F5512E36B863}" dt="2024-07-16T20:50:55.161" v="74" actId="692"/>
          <ac:spMkLst>
            <pc:docMk/>
            <pc:sldMk cId="2241224313" sldId="390"/>
            <ac:spMk id="22" creationId="{08E831B7-DE7A-448A-91A1-B00FBBADC622}"/>
          </ac:spMkLst>
        </pc:spChg>
        <pc:spChg chg="mod">
          <ac:chgData name="help desk" userId="076106f8-e622-4bba-bf8d-41b4b1aaf204" providerId="ADAL" clId="{AD0A8BAF-C527-444C-BD56-F5512E36B863}" dt="2024-07-16T20:50:55.161" v="74" actId="692"/>
          <ac:spMkLst>
            <pc:docMk/>
            <pc:sldMk cId="2241224313" sldId="390"/>
            <ac:spMk id="23" creationId="{F67EA1B2-3C5D-4FB9-9E50-4FED5D762ACC}"/>
          </ac:spMkLst>
        </pc:spChg>
        <pc:spChg chg="mod">
          <ac:chgData name="help desk" userId="076106f8-e622-4bba-bf8d-41b4b1aaf204" providerId="ADAL" clId="{AD0A8BAF-C527-444C-BD56-F5512E36B863}" dt="2024-07-16T20:50:55.161" v="74" actId="692"/>
          <ac:spMkLst>
            <pc:docMk/>
            <pc:sldMk cId="2241224313" sldId="390"/>
            <ac:spMk id="24" creationId="{C2F2363D-AFB9-4FBA-A861-33E3F303089C}"/>
          </ac:spMkLst>
        </pc:spChg>
        <pc:spChg chg="mod">
          <ac:chgData name="help desk" userId="076106f8-e622-4bba-bf8d-41b4b1aaf204" providerId="ADAL" clId="{AD0A8BAF-C527-444C-BD56-F5512E36B863}" dt="2024-07-16T20:50:55.161" v="74" actId="692"/>
          <ac:spMkLst>
            <pc:docMk/>
            <pc:sldMk cId="2241224313" sldId="390"/>
            <ac:spMk id="25" creationId="{CB5B8F09-1F8F-4300-9429-3F03DD3FBF08}"/>
          </ac:spMkLst>
        </pc:spChg>
        <pc:spChg chg="mod">
          <ac:chgData name="help desk" userId="076106f8-e622-4bba-bf8d-41b4b1aaf204" providerId="ADAL" clId="{AD0A8BAF-C527-444C-BD56-F5512E36B863}" dt="2024-07-16T20:50:55.161" v="74" actId="692"/>
          <ac:spMkLst>
            <pc:docMk/>
            <pc:sldMk cId="2241224313" sldId="390"/>
            <ac:spMk id="26" creationId="{AB4C42B2-6E0D-41CA-A9D0-242278B2D720}"/>
          </ac:spMkLst>
        </pc:spChg>
        <pc:picChg chg="mod">
          <ac:chgData name="help desk" userId="076106f8-e622-4bba-bf8d-41b4b1aaf204" providerId="ADAL" clId="{AD0A8BAF-C527-444C-BD56-F5512E36B863}" dt="2024-07-16T20:50:55.161" v="74" actId="692"/>
          <ac:picMkLst>
            <pc:docMk/>
            <pc:sldMk cId="2241224313" sldId="390"/>
            <ac:picMk id="29" creationId="{277605CC-4D97-4134-B123-7E12663BC62F}"/>
          </ac:picMkLst>
        </pc:picChg>
        <pc:cxnChg chg="mod">
          <ac:chgData name="help desk" userId="076106f8-e622-4bba-bf8d-41b4b1aaf204" providerId="ADAL" clId="{AD0A8BAF-C527-444C-BD56-F5512E36B863}" dt="2024-07-16T20:50:55.161" v="74" actId="692"/>
          <ac:cxnSpMkLst>
            <pc:docMk/>
            <pc:sldMk cId="2241224313" sldId="390"/>
            <ac:cxnSpMk id="15" creationId="{9878E19A-B69C-4C8A-BB11-66431681D887}"/>
          </ac:cxnSpMkLst>
        </pc:cxnChg>
        <pc:cxnChg chg="mod">
          <ac:chgData name="help desk" userId="076106f8-e622-4bba-bf8d-41b4b1aaf204" providerId="ADAL" clId="{AD0A8BAF-C527-444C-BD56-F5512E36B863}" dt="2024-07-16T20:50:55.161" v="74" actId="692"/>
          <ac:cxnSpMkLst>
            <pc:docMk/>
            <pc:sldMk cId="2241224313" sldId="390"/>
            <ac:cxnSpMk id="19" creationId="{17E395A5-7CAB-4108-A505-285CC7432BAB}"/>
          </ac:cxnSpMkLst>
        </pc:cxnChg>
        <pc:cxnChg chg="mod">
          <ac:chgData name="help desk" userId="076106f8-e622-4bba-bf8d-41b4b1aaf204" providerId="ADAL" clId="{AD0A8BAF-C527-444C-BD56-F5512E36B863}" dt="2024-07-16T20:50:55.161" v="74" actId="692"/>
          <ac:cxnSpMkLst>
            <pc:docMk/>
            <pc:sldMk cId="2241224313" sldId="390"/>
            <ac:cxnSpMk id="20" creationId="{A602DEF8-1336-4F26-9EF3-34508CC434D6}"/>
          </ac:cxnSpMkLst>
        </pc:cxnChg>
        <pc:cxnChg chg="mod">
          <ac:chgData name="help desk" userId="076106f8-e622-4bba-bf8d-41b4b1aaf204" providerId="ADAL" clId="{AD0A8BAF-C527-444C-BD56-F5512E36B863}" dt="2024-07-16T20:50:55.161" v="74" actId="692"/>
          <ac:cxnSpMkLst>
            <pc:docMk/>
            <pc:sldMk cId="2241224313" sldId="390"/>
            <ac:cxnSpMk id="32" creationId="{A964F6ED-05B7-4803-BD76-52E13D312318}"/>
          </ac:cxnSpMkLst>
        </pc:cxnChg>
      </pc:sldChg>
      <pc:sldChg chg="modSp mod">
        <pc:chgData name="help desk" userId="076106f8-e622-4bba-bf8d-41b4b1aaf204" providerId="ADAL" clId="{AD0A8BAF-C527-444C-BD56-F5512E36B863}" dt="2024-07-16T20:54:08.145" v="181" actId="255"/>
        <pc:sldMkLst>
          <pc:docMk/>
          <pc:sldMk cId="4078255947" sldId="391"/>
        </pc:sldMkLst>
        <pc:spChg chg="mod">
          <ac:chgData name="help desk" userId="076106f8-e622-4bba-bf8d-41b4b1aaf204" providerId="ADAL" clId="{AD0A8BAF-C527-444C-BD56-F5512E36B863}" dt="2024-07-16T20:53:48.904" v="171" actId="1035"/>
          <ac:spMkLst>
            <pc:docMk/>
            <pc:sldMk cId="4078255947" sldId="391"/>
            <ac:spMk id="13" creationId="{F37A126E-8392-4488-9DDA-9378BCFC523F}"/>
          </ac:spMkLst>
        </pc:spChg>
        <pc:spChg chg="mod">
          <ac:chgData name="help desk" userId="076106f8-e622-4bba-bf8d-41b4b1aaf204" providerId="ADAL" clId="{AD0A8BAF-C527-444C-BD56-F5512E36B863}" dt="2024-07-16T20:54:08.145" v="181" actId="255"/>
          <ac:spMkLst>
            <pc:docMk/>
            <pc:sldMk cId="4078255947" sldId="391"/>
            <ac:spMk id="16" creationId="{ACCEF7A3-C4E7-4C59-BA8D-65A128F9190D}"/>
          </ac:spMkLst>
        </pc:spChg>
        <pc:spChg chg="mod">
          <ac:chgData name="help desk" userId="076106f8-e622-4bba-bf8d-41b4b1aaf204" providerId="ADAL" clId="{AD0A8BAF-C527-444C-BD56-F5512E36B863}" dt="2024-07-16T20:53:43.511" v="165" actId="1035"/>
          <ac:spMkLst>
            <pc:docMk/>
            <pc:sldMk cId="4078255947" sldId="391"/>
            <ac:spMk id="17" creationId="{257AFC17-D84B-46CB-8B31-07806561A31F}"/>
          </ac:spMkLst>
        </pc:spChg>
        <pc:spChg chg="mod">
          <ac:chgData name="help desk" userId="076106f8-e622-4bba-bf8d-41b4b1aaf204" providerId="ADAL" clId="{AD0A8BAF-C527-444C-BD56-F5512E36B863}" dt="2024-07-16T20:53:03.652" v="130" actId="14100"/>
          <ac:spMkLst>
            <pc:docMk/>
            <pc:sldMk cId="4078255947" sldId="391"/>
            <ac:spMk id="21" creationId="{1849D4AE-6C98-48F0-985E-740E45D6F790}"/>
          </ac:spMkLst>
        </pc:spChg>
        <pc:spChg chg="mod">
          <ac:chgData name="help desk" userId="076106f8-e622-4bba-bf8d-41b4b1aaf204" providerId="ADAL" clId="{AD0A8BAF-C527-444C-BD56-F5512E36B863}" dt="2024-07-16T20:51:56.493" v="91" actId="1035"/>
          <ac:spMkLst>
            <pc:docMk/>
            <pc:sldMk cId="4078255947" sldId="391"/>
            <ac:spMk id="33" creationId="{704D99E6-6257-4E9E-8A34-652CC2BFC3FB}"/>
          </ac:spMkLst>
        </pc:spChg>
        <pc:spChg chg="mod">
          <ac:chgData name="help desk" userId="076106f8-e622-4bba-bf8d-41b4b1aaf204" providerId="ADAL" clId="{AD0A8BAF-C527-444C-BD56-F5512E36B863}" dt="2024-07-16T20:51:56.493" v="91" actId="1035"/>
          <ac:spMkLst>
            <pc:docMk/>
            <pc:sldMk cId="4078255947" sldId="391"/>
            <ac:spMk id="34" creationId="{3ABD62F4-A29D-4468-BFAA-8BE2528B4963}"/>
          </ac:spMkLst>
        </pc:spChg>
        <pc:spChg chg="mod">
          <ac:chgData name="help desk" userId="076106f8-e622-4bba-bf8d-41b4b1aaf204" providerId="ADAL" clId="{AD0A8BAF-C527-444C-BD56-F5512E36B863}" dt="2024-07-16T20:51:56.493" v="91" actId="1035"/>
          <ac:spMkLst>
            <pc:docMk/>
            <pc:sldMk cId="4078255947" sldId="391"/>
            <ac:spMk id="35" creationId="{264359C8-D31C-4F9A-A24B-D7A32B277918}"/>
          </ac:spMkLst>
        </pc:spChg>
        <pc:spChg chg="mod">
          <ac:chgData name="help desk" userId="076106f8-e622-4bba-bf8d-41b4b1aaf204" providerId="ADAL" clId="{AD0A8BAF-C527-444C-BD56-F5512E36B863}" dt="2024-07-16T20:51:56.493" v="91" actId="1035"/>
          <ac:spMkLst>
            <pc:docMk/>
            <pc:sldMk cId="4078255947" sldId="391"/>
            <ac:spMk id="36" creationId="{588ACA52-AB6F-462E-B47C-2C825F5CABFD}"/>
          </ac:spMkLst>
        </pc:spChg>
        <pc:spChg chg="mod">
          <ac:chgData name="help desk" userId="076106f8-e622-4bba-bf8d-41b4b1aaf204" providerId="ADAL" clId="{AD0A8BAF-C527-444C-BD56-F5512E36B863}" dt="2024-07-16T20:51:56.493" v="91" actId="1035"/>
          <ac:spMkLst>
            <pc:docMk/>
            <pc:sldMk cId="4078255947" sldId="391"/>
            <ac:spMk id="37" creationId="{F1D90E9F-DFB7-40A9-AFA1-5D31664FC9F9}"/>
          </ac:spMkLst>
        </pc:spChg>
        <pc:cxnChg chg="mod">
          <ac:chgData name="help desk" userId="076106f8-e622-4bba-bf8d-41b4b1aaf204" providerId="ADAL" clId="{AD0A8BAF-C527-444C-BD56-F5512E36B863}" dt="2024-07-16T20:53:48.904" v="171" actId="1035"/>
          <ac:cxnSpMkLst>
            <pc:docMk/>
            <pc:sldMk cId="4078255947" sldId="391"/>
            <ac:cxnSpMk id="15" creationId="{9878E19A-B69C-4C8A-BB11-66431681D887}"/>
          </ac:cxnSpMkLst>
        </pc:cxnChg>
        <pc:cxnChg chg="mod">
          <ac:chgData name="help desk" userId="076106f8-e622-4bba-bf8d-41b4b1aaf204" providerId="ADAL" clId="{AD0A8BAF-C527-444C-BD56-F5512E36B863}" dt="2024-07-16T20:53:43.511" v="165" actId="1035"/>
          <ac:cxnSpMkLst>
            <pc:docMk/>
            <pc:sldMk cId="4078255947" sldId="391"/>
            <ac:cxnSpMk id="19" creationId="{17E395A5-7CAB-4108-A505-285CC7432BAB}"/>
          </ac:cxnSpMkLst>
        </pc:cxnChg>
        <pc:cxnChg chg="mod">
          <ac:chgData name="help desk" userId="076106f8-e622-4bba-bf8d-41b4b1aaf204" providerId="ADAL" clId="{AD0A8BAF-C527-444C-BD56-F5512E36B863}" dt="2024-07-16T20:51:42.348" v="80" actId="692"/>
          <ac:cxnSpMkLst>
            <pc:docMk/>
            <pc:sldMk cId="4078255947" sldId="391"/>
            <ac:cxnSpMk id="20" creationId="{A602DEF8-1336-4F26-9EF3-34508CC434D6}"/>
          </ac:cxnSpMkLst>
        </pc:cxnChg>
        <pc:cxnChg chg="mod">
          <ac:chgData name="help desk" userId="076106f8-e622-4bba-bf8d-41b4b1aaf204" providerId="ADAL" clId="{AD0A8BAF-C527-444C-BD56-F5512E36B863}" dt="2024-07-16T20:53:03.652" v="130" actId="14100"/>
          <ac:cxnSpMkLst>
            <pc:docMk/>
            <pc:sldMk cId="4078255947" sldId="391"/>
            <ac:cxnSpMk id="22" creationId="{C017449E-5D12-4DDB-8F7A-66EB021D1911}"/>
          </ac:cxnSpMkLst>
        </pc:cxnChg>
      </pc:sldChg>
      <pc:sldChg chg="modSp mod">
        <pc:chgData name="help desk" userId="076106f8-e622-4bba-bf8d-41b4b1aaf204" providerId="ADAL" clId="{AD0A8BAF-C527-444C-BD56-F5512E36B863}" dt="2024-07-16T21:58:31.029" v="194" actId="692"/>
        <pc:sldMkLst>
          <pc:docMk/>
          <pc:sldMk cId="638744913" sldId="393"/>
        </pc:sldMkLst>
        <pc:spChg chg="mod">
          <ac:chgData name="help desk" userId="076106f8-e622-4bba-bf8d-41b4b1aaf204" providerId="ADAL" clId="{AD0A8BAF-C527-444C-BD56-F5512E36B863}" dt="2024-07-16T21:58:06.195" v="190" actId="14861"/>
          <ac:spMkLst>
            <pc:docMk/>
            <pc:sldMk cId="638744913" sldId="393"/>
            <ac:spMk id="2" creationId="{2411FAF2-D2CE-4258-A942-AB8B4D781D97}"/>
          </ac:spMkLst>
        </pc:spChg>
        <pc:spChg chg="mod">
          <ac:chgData name="help desk" userId="076106f8-e622-4bba-bf8d-41b4b1aaf204" providerId="ADAL" clId="{AD0A8BAF-C527-444C-BD56-F5512E36B863}" dt="2024-07-16T21:57:16.391" v="184" actId="14861"/>
          <ac:spMkLst>
            <pc:docMk/>
            <pc:sldMk cId="638744913" sldId="393"/>
            <ac:spMk id="8" creationId="{6EDCC4C9-0981-46A9-95E8-3A30B7F5ADCA}"/>
          </ac:spMkLst>
        </pc:spChg>
        <pc:spChg chg="mod">
          <ac:chgData name="help desk" userId="076106f8-e622-4bba-bf8d-41b4b1aaf204" providerId="ADAL" clId="{AD0A8BAF-C527-444C-BD56-F5512E36B863}" dt="2024-07-16T21:58:11.398" v="191" actId="14861"/>
          <ac:spMkLst>
            <pc:docMk/>
            <pc:sldMk cId="638744913" sldId="393"/>
            <ac:spMk id="28" creationId="{FB2392D4-8190-4641-9F60-AC0DC1FF2662}"/>
          </ac:spMkLst>
        </pc:spChg>
        <pc:spChg chg="mod">
          <ac:chgData name="help desk" userId="076106f8-e622-4bba-bf8d-41b4b1aaf204" providerId="ADAL" clId="{AD0A8BAF-C527-444C-BD56-F5512E36B863}" dt="2024-07-16T21:57:46.967" v="187" actId="692"/>
          <ac:spMkLst>
            <pc:docMk/>
            <pc:sldMk cId="638744913" sldId="393"/>
            <ac:spMk id="40" creationId="{A6895F17-CF15-44D0-986D-15935AE3283D}"/>
          </ac:spMkLst>
        </pc:spChg>
        <pc:spChg chg="mod">
          <ac:chgData name="help desk" userId="076106f8-e622-4bba-bf8d-41b4b1aaf204" providerId="ADAL" clId="{AD0A8BAF-C527-444C-BD56-F5512E36B863}" dt="2024-07-16T21:57:30.616" v="185" actId="692"/>
          <ac:spMkLst>
            <pc:docMk/>
            <pc:sldMk cId="638744913" sldId="393"/>
            <ac:spMk id="45" creationId="{9810CFC8-9F2A-406A-A88F-8654FA6F5C7D}"/>
          </ac:spMkLst>
        </pc:spChg>
        <pc:spChg chg="mod">
          <ac:chgData name="help desk" userId="076106f8-e622-4bba-bf8d-41b4b1aaf204" providerId="ADAL" clId="{AD0A8BAF-C527-444C-BD56-F5512E36B863}" dt="2024-07-16T21:57:30.616" v="185" actId="692"/>
          <ac:spMkLst>
            <pc:docMk/>
            <pc:sldMk cId="638744913" sldId="393"/>
            <ac:spMk id="46" creationId="{8F01FFBE-2804-4395-A867-C04E37D45959}"/>
          </ac:spMkLst>
        </pc:spChg>
        <pc:spChg chg="mod">
          <ac:chgData name="help desk" userId="076106f8-e622-4bba-bf8d-41b4b1aaf204" providerId="ADAL" clId="{AD0A8BAF-C527-444C-BD56-F5512E36B863}" dt="2024-07-16T21:57:30.616" v="185" actId="692"/>
          <ac:spMkLst>
            <pc:docMk/>
            <pc:sldMk cId="638744913" sldId="393"/>
            <ac:spMk id="52" creationId="{95334DC9-C72A-47BB-BCD0-84F3B93D506B}"/>
          </ac:spMkLst>
        </pc:spChg>
        <pc:spChg chg="mod">
          <ac:chgData name="help desk" userId="076106f8-e622-4bba-bf8d-41b4b1aaf204" providerId="ADAL" clId="{AD0A8BAF-C527-444C-BD56-F5512E36B863}" dt="2024-07-16T21:57:30.616" v="185" actId="692"/>
          <ac:spMkLst>
            <pc:docMk/>
            <pc:sldMk cId="638744913" sldId="393"/>
            <ac:spMk id="57" creationId="{EEE80BA9-9467-4202-84C4-DA653010B9CC}"/>
          </ac:spMkLst>
        </pc:spChg>
        <pc:cxnChg chg="mod">
          <ac:chgData name="help desk" userId="076106f8-e622-4bba-bf8d-41b4b1aaf204" providerId="ADAL" clId="{AD0A8BAF-C527-444C-BD56-F5512E36B863}" dt="2024-07-16T21:57:57.367" v="189" actId="692"/>
          <ac:cxnSpMkLst>
            <pc:docMk/>
            <pc:sldMk cId="638744913" sldId="393"/>
            <ac:cxnSpMk id="21" creationId="{9B2BBCC3-BCD8-48FC-B03B-8EBDB0BDA1A3}"/>
          </ac:cxnSpMkLst>
        </pc:cxnChg>
        <pc:cxnChg chg="mod">
          <ac:chgData name="help desk" userId="076106f8-e622-4bba-bf8d-41b4b1aaf204" providerId="ADAL" clId="{AD0A8BAF-C527-444C-BD56-F5512E36B863}" dt="2024-07-16T21:58:31.029" v="194" actId="692"/>
          <ac:cxnSpMkLst>
            <pc:docMk/>
            <pc:sldMk cId="638744913" sldId="393"/>
            <ac:cxnSpMk id="29" creationId="{C9460F2F-3A05-49FA-A731-7E62EDDC7277}"/>
          </ac:cxnSpMkLst>
        </pc:cxnChg>
        <pc:cxnChg chg="mod">
          <ac:chgData name="help desk" userId="076106f8-e622-4bba-bf8d-41b4b1aaf204" providerId="ADAL" clId="{AD0A8BAF-C527-444C-BD56-F5512E36B863}" dt="2024-07-16T21:57:52.868" v="188" actId="692"/>
          <ac:cxnSpMkLst>
            <pc:docMk/>
            <pc:sldMk cId="638744913" sldId="393"/>
            <ac:cxnSpMk id="35" creationId="{617E72D2-E508-4B91-8FF6-7A9B970DF92A}"/>
          </ac:cxnSpMkLst>
        </pc:cxnChg>
        <pc:cxnChg chg="mod">
          <ac:chgData name="help desk" userId="076106f8-e622-4bba-bf8d-41b4b1aaf204" providerId="ADAL" clId="{AD0A8BAF-C527-444C-BD56-F5512E36B863}" dt="2024-07-16T21:57:40.827" v="186" actId="692"/>
          <ac:cxnSpMkLst>
            <pc:docMk/>
            <pc:sldMk cId="638744913" sldId="393"/>
            <ac:cxnSpMk id="42" creationId="{332B0FD3-2B60-4E96-9416-450FC691AF99}"/>
          </ac:cxnSpMkLst>
        </pc:cxnChg>
        <pc:cxnChg chg="mod">
          <ac:chgData name="help desk" userId="076106f8-e622-4bba-bf8d-41b4b1aaf204" providerId="ADAL" clId="{AD0A8BAF-C527-444C-BD56-F5512E36B863}" dt="2024-07-16T21:57:30.616" v="185" actId="692"/>
          <ac:cxnSpMkLst>
            <pc:docMk/>
            <pc:sldMk cId="638744913" sldId="393"/>
            <ac:cxnSpMk id="48" creationId="{0F074DBB-DF6D-4111-A4B5-B9896FD9473C}"/>
          </ac:cxnSpMkLst>
        </pc:cxnChg>
        <pc:cxnChg chg="mod">
          <ac:chgData name="help desk" userId="076106f8-e622-4bba-bf8d-41b4b1aaf204" providerId="ADAL" clId="{AD0A8BAF-C527-444C-BD56-F5512E36B863}" dt="2024-07-16T21:57:30.616" v="185" actId="692"/>
          <ac:cxnSpMkLst>
            <pc:docMk/>
            <pc:sldMk cId="638744913" sldId="393"/>
            <ac:cxnSpMk id="54" creationId="{7182F06C-4BAF-4C81-BC69-39EA1152893A}"/>
          </ac:cxnSpMkLst>
        </pc:cxnChg>
      </pc:sldChg>
      <pc:sldChg chg="modSp mod">
        <pc:chgData name="help desk" userId="076106f8-e622-4bba-bf8d-41b4b1aaf204" providerId="ADAL" clId="{AD0A8BAF-C527-444C-BD56-F5512E36B863}" dt="2024-07-16T22:00:29.464" v="205" actId="14861"/>
        <pc:sldMkLst>
          <pc:docMk/>
          <pc:sldMk cId="4013998615" sldId="394"/>
        </pc:sldMkLst>
        <pc:spChg chg="mod">
          <ac:chgData name="help desk" userId="076106f8-e622-4bba-bf8d-41b4b1aaf204" providerId="ADAL" clId="{AD0A8BAF-C527-444C-BD56-F5512E36B863}" dt="2024-07-16T22:00:11.234" v="204" actId="692"/>
          <ac:spMkLst>
            <pc:docMk/>
            <pc:sldMk cId="4013998615" sldId="394"/>
            <ac:spMk id="26" creationId="{BDE61AE6-B3B1-43A1-8A43-F515A3CBD9E6}"/>
          </ac:spMkLst>
        </pc:spChg>
        <pc:spChg chg="mod">
          <ac:chgData name="help desk" userId="076106f8-e622-4bba-bf8d-41b4b1aaf204" providerId="ADAL" clId="{AD0A8BAF-C527-444C-BD56-F5512E36B863}" dt="2024-07-16T22:00:11.234" v="204" actId="692"/>
          <ac:spMkLst>
            <pc:docMk/>
            <pc:sldMk cId="4013998615" sldId="394"/>
            <ac:spMk id="27" creationId="{986BA130-A568-430C-9C51-61D57C7B5D52}"/>
          </ac:spMkLst>
        </pc:spChg>
        <pc:spChg chg="mod">
          <ac:chgData name="help desk" userId="076106f8-e622-4bba-bf8d-41b4b1aaf204" providerId="ADAL" clId="{AD0A8BAF-C527-444C-BD56-F5512E36B863}" dt="2024-07-16T22:00:11.234" v="204" actId="692"/>
          <ac:spMkLst>
            <pc:docMk/>
            <pc:sldMk cId="4013998615" sldId="394"/>
            <ac:spMk id="28" creationId="{5BC7A9B8-21D9-4C2C-ADD7-97D3960CA786}"/>
          </ac:spMkLst>
        </pc:spChg>
        <pc:spChg chg="mod">
          <ac:chgData name="help desk" userId="076106f8-e622-4bba-bf8d-41b4b1aaf204" providerId="ADAL" clId="{AD0A8BAF-C527-444C-BD56-F5512E36B863}" dt="2024-07-16T22:00:11.234" v="204" actId="692"/>
          <ac:spMkLst>
            <pc:docMk/>
            <pc:sldMk cId="4013998615" sldId="394"/>
            <ac:spMk id="29" creationId="{D3D5A624-C671-454C-B647-D2C0AC9CE71D}"/>
          </ac:spMkLst>
        </pc:spChg>
        <pc:spChg chg="mod">
          <ac:chgData name="help desk" userId="076106f8-e622-4bba-bf8d-41b4b1aaf204" providerId="ADAL" clId="{AD0A8BAF-C527-444C-BD56-F5512E36B863}" dt="2024-07-16T22:00:11.234" v="204" actId="692"/>
          <ac:spMkLst>
            <pc:docMk/>
            <pc:sldMk cId="4013998615" sldId="394"/>
            <ac:spMk id="32" creationId="{6B892418-42AC-402D-B9D9-056CCBFCBB4D}"/>
          </ac:spMkLst>
        </pc:spChg>
        <pc:spChg chg="mod">
          <ac:chgData name="help desk" userId="076106f8-e622-4bba-bf8d-41b4b1aaf204" providerId="ADAL" clId="{AD0A8BAF-C527-444C-BD56-F5512E36B863}" dt="2024-07-16T22:00:11.234" v="204" actId="692"/>
          <ac:spMkLst>
            <pc:docMk/>
            <pc:sldMk cId="4013998615" sldId="394"/>
            <ac:spMk id="33" creationId="{7FDCE306-B43F-4EFB-B7CE-FDFCC52BC147}"/>
          </ac:spMkLst>
        </pc:spChg>
        <pc:spChg chg="mod">
          <ac:chgData name="help desk" userId="076106f8-e622-4bba-bf8d-41b4b1aaf204" providerId="ADAL" clId="{AD0A8BAF-C527-444C-BD56-F5512E36B863}" dt="2024-07-16T22:00:11.234" v="204" actId="692"/>
          <ac:spMkLst>
            <pc:docMk/>
            <pc:sldMk cId="4013998615" sldId="394"/>
            <ac:spMk id="34" creationId="{A5D309B9-02F9-4085-A55E-13E5D7ADD8B3}"/>
          </ac:spMkLst>
        </pc:spChg>
        <pc:spChg chg="mod">
          <ac:chgData name="help desk" userId="076106f8-e622-4bba-bf8d-41b4b1aaf204" providerId="ADAL" clId="{AD0A8BAF-C527-444C-BD56-F5512E36B863}" dt="2024-07-16T22:00:29.464" v="205" actId="14861"/>
          <ac:spMkLst>
            <pc:docMk/>
            <pc:sldMk cId="4013998615" sldId="394"/>
            <ac:spMk id="42" creationId="{1B235275-7BD0-4215-BB3B-A144600A268D}"/>
          </ac:spMkLst>
        </pc:spChg>
        <pc:picChg chg="mod">
          <ac:chgData name="help desk" userId="076106f8-e622-4bba-bf8d-41b4b1aaf204" providerId="ADAL" clId="{AD0A8BAF-C527-444C-BD56-F5512E36B863}" dt="2024-07-16T22:00:11.234" v="204" actId="692"/>
          <ac:picMkLst>
            <pc:docMk/>
            <pc:sldMk cId="4013998615" sldId="394"/>
            <ac:picMk id="25" creationId="{1AAE4636-F00C-464F-A102-D9E5907EA83C}"/>
          </ac:picMkLst>
        </pc:picChg>
        <pc:cxnChg chg="mod">
          <ac:chgData name="help desk" userId="076106f8-e622-4bba-bf8d-41b4b1aaf204" providerId="ADAL" clId="{AD0A8BAF-C527-444C-BD56-F5512E36B863}" dt="2024-07-16T22:00:11.234" v="204" actId="692"/>
          <ac:cxnSpMkLst>
            <pc:docMk/>
            <pc:sldMk cId="4013998615" sldId="394"/>
            <ac:cxnSpMk id="31" creationId="{8E73FE36-F23C-440A-A3CB-CCA2BD2047A5}"/>
          </ac:cxnSpMkLst>
        </pc:cxnChg>
        <pc:cxnChg chg="mod">
          <ac:chgData name="help desk" userId="076106f8-e622-4bba-bf8d-41b4b1aaf204" providerId="ADAL" clId="{AD0A8BAF-C527-444C-BD56-F5512E36B863}" dt="2024-07-16T22:00:11.234" v="204" actId="692"/>
          <ac:cxnSpMkLst>
            <pc:docMk/>
            <pc:sldMk cId="4013998615" sldId="394"/>
            <ac:cxnSpMk id="38" creationId="{0267818A-B0A5-4CEC-A12D-24B4045EA194}"/>
          </ac:cxnSpMkLst>
        </pc:cxnChg>
        <pc:cxnChg chg="mod">
          <ac:chgData name="help desk" userId="076106f8-e622-4bba-bf8d-41b4b1aaf204" providerId="ADAL" clId="{AD0A8BAF-C527-444C-BD56-F5512E36B863}" dt="2024-07-16T22:00:11.234" v="204" actId="692"/>
          <ac:cxnSpMkLst>
            <pc:docMk/>
            <pc:sldMk cId="4013998615" sldId="394"/>
            <ac:cxnSpMk id="39" creationId="{72C3F02C-7221-48C0-912D-192C1FE3F52A}"/>
          </ac:cxnSpMkLst>
        </pc:cxnChg>
      </pc:sldChg>
      <pc:sldChg chg="modSp mod">
        <pc:chgData name="help desk" userId="076106f8-e622-4bba-bf8d-41b4b1aaf204" providerId="ADAL" clId="{AD0A8BAF-C527-444C-BD56-F5512E36B863}" dt="2024-07-16T21:59:37.812" v="200" actId="692"/>
        <pc:sldMkLst>
          <pc:docMk/>
          <pc:sldMk cId="4104647629" sldId="395"/>
        </pc:sldMkLst>
        <pc:spChg chg="mod">
          <ac:chgData name="help desk" userId="076106f8-e622-4bba-bf8d-41b4b1aaf204" providerId="ADAL" clId="{AD0A8BAF-C527-444C-BD56-F5512E36B863}" dt="2024-07-16T21:59:07.482" v="196" actId="692"/>
          <ac:spMkLst>
            <pc:docMk/>
            <pc:sldMk cId="4104647629" sldId="395"/>
            <ac:spMk id="2" creationId="{E1786EC4-9080-4BDB-867B-7A2E9D038A79}"/>
          </ac:spMkLst>
        </pc:spChg>
        <pc:spChg chg="mod">
          <ac:chgData name="help desk" userId="076106f8-e622-4bba-bf8d-41b4b1aaf204" providerId="ADAL" clId="{AD0A8BAF-C527-444C-BD56-F5512E36B863}" dt="2024-07-16T21:58:54.906" v="195" actId="14861"/>
          <ac:spMkLst>
            <pc:docMk/>
            <pc:sldMk cId="4104647629" sldId="395"/>
            <ac:spMk id="4" creationId="{3748A6B1-14A3-43B7-8637-9E34B1EE337B}"/>
          </ac:spMkLst>
        </pc:spChg>
        <pc:spChg chg="mod">
          <ac:chgData name="help desk" userId="076106f8-e622-4bba-bf8d-41b4b1aaf204" providerId="ADAL" clId="{AD0A8BAF-C527-444C-BD56-F5512E36B863}" dt="2024-07-16T21:59:20.586" v="198" actId="692"/>
          <ac:spMkLst>
            <pc:docMk/>
            <pc:sldMk cId="4104647629" sldId="395"/>
            <ac:spMk id="13" creationId="{FA0D8ADC-D131-457C-A1EA-2D5AC31D3920}"/>
          </ac:spMkLst>
        </pc:spChg>
        <pc:spChg chg="mod">
          <ac:chgData name="help desk" userId="076106f8-e622-4bba-bf8d-41b4b1aaf204" providerId="ADAL" clId="{AD0A8BAF-C527-444C-BD56-F5512E36B863}" dt="2024-07-16T21:59:37.812" v="200" actId="692"/>
          <ac:spMkLst>
            <pc:docMk/>
            <pc:sldMk cId="4104647629" sldId="395"/>
            <ac:spMk id="15" creationId="{2982DCAB-A012-4FF4-B0E2-08FB1BACC02E}"/>
          </ac:spMkLst>
        </pc:spChg>
        <pc:spChg chg="mod">
          <ac:chgData name="help desk" userId="076106f8-e622-4bba-bf8d-41b4b1aaf204" providerId="ADAL" clId="{AD0A8BAF-C527-444C-BD56-F5512E36B863}" dt="2024-07-16T21:59:37.812" v="200" actId="692"/>
          <ac:spMkLst>
            <pc:docMk/>
            <pc:sldMk cId="4104647629" sldId="395"/>
            <ac:spMk id="19" creationId="{4BE125C0-55F5-49BB-B418-711721187247}"/>
          </ac:spMkLst>
        </pc:spChg>
        <pc:spChg chg="mod">
          <ac:chgData name="help desk" userId="076106f8-e622-4bba-bf8d-41b4b1aaf204" providerId="ADAL" clId="{AD0A8BAF-C527-444C-BD56-F5512E36B863}" dt="2024-07-16T21:59:26.205" v="199" actId="692"/>
          <ac:spMkLst>
            <pc:docMk/>
            <pc:sldMk cId="4104647629" sldId="395"/>
            <ac:spMk id="23" creationId="{13FBFCE5-1ABB-4E96-B2E2-132CC0691113}"/>
          </ac:spMkLst>
        </pc:spChg>
        <pc:cxnChg chg="mod">
          <ac:chgData name="help desk" userId="076106f8-e622-4bba-bf8d-41b4b1aaf204" providerId="ADAL" clId="{AD0A8BAF-C527-444C-BD56-F5512E36B863}" dt="2024-07-16T21:59:13.521" v="197" actId="692"/>
          <ac:cxnSpMkLst>
            <pc:docMk/>
            <pc:sldMk cId="4104647629" sldId="395"/>
            <ac:cxnSpMk id="12" creationId="{4243FE6A-EF08-4AF0-8E02-E6B292633BE9}"/>
          </ac:cxnSpMkLst>
        </pc:cxnChg>
        <pc:cxnChg chg="mod">
          <ac:chgData name="help desk" userId="076106f8-e622-4bba-bf8d-41b4b1aaf204" providerId="ADAL" clId="{AD0A8BAF-C527-444C-BD56-F5512E36B863}" dt="2024-07-16T21:59:37.812" v="200" actId="692"/>
          <ac:cxnSpMkLst>
            <pc:docMk/>
            <pc:sldMk cId="4104647629" sldId="395"/>
            <ac:cxnSpMk id="18" creationId="{9F938254-042E-4729-88CE-400F4C224145}"/>
          </ac:cxnSpMkLst>
        </pc:cxnChg>
        <pc:cxnChg chg="mod">
          <ac:chgData name="help desk" userId="076106f8-e622-4bba-bf8d-41b4b1aaf204" providerId="ADAL" clId="{AD0A8BAF-C527-444C-BD56-F5512E36B863}" dt="2024-07-16T21:59:37.812" v="200" actId="692"/>
          <ac:cxnSpMkLst>
            <pc:docMk/>
            <pc:sldMk cId="4104647629" sldId="395"/>
            <ac:cxnSpMk id="20" creationId="{2BA3CBC3-938B-4D3A-B775-D4F3EF8F1741}"/>
          </ac:cxnSpMkLst>
        </pc:cxnChg>
      </pc:sldChg>
      <pc:sldChg chg="modSp mod">
        <pc:chgData name="help desk" userId="076106f8-e622-4bba-bf8d-41b4b1aaf204" providerId="ADAL" clId="{AD0A8BAF-C527-444C-BD56-F5512E36B863}" dt="2024-07-16T22:02:05.115" v="214" actId="692"/>
        <pc:sldMkLst>
          <pc:docMk/>
          <pc:sldMk cId="1263552335" sldId="396"/>
        </pc:sldMkLst>
        <pc:spChg chg="mod">
          <ac:chgData name="help desk" userId="076106f8-e622-4bba-bf8d-41b4b1aaf204" providerId="ADAL" clId="{AD0A8BAF-C527-444C-BD56-F5512E36B863}" dt="2024-07-16T22:01:14.727" v="207" actId="14861"/>
          <ac:spMkLst>
            <pc:docMk/>
            <pc:sldMk cId="1263552335" sldId="396"/>
            <ac:spMk id="2" creationId="{C923D436-6117-4896-8DD0-EE7EB3E3BC25}"/>
          </ac:spMkLst>
        </pc:spChg>
        <pc:spChg chg="mod">
          <ac:chgData name="help desk" userId="076106f8-e622-4bba-bf8d-41b4b1aaf204" providerId="ADAL" clId="{AD0A8BAF-C527-444C-BD56-F5512E36B863}" dt="2024-07-16T22:02:05.115" v="214" actId="692"/>
          <ac:spMkLst>
            <pc:docMk/>
            <pc:sldMk cId="1263552335" sldId="396"/>
            <ac:spMk id="6" creationId="{DB5CFBD1-2929-42E4-8226-E697C2F3CA14}"/>
          </ac:spMkLst>
        </pc:spChg>
        <pc:spChg chg="mod">
          <ac:chgData name="help desk" userId="076106f8-e622-4bba-bf8d-41b4b1aaf204" providerId="ADAL" clId="{AD0A8BAF-C527-444C-BD56-F5512E36B863}" dt="2024-07-16T22:02:05.115" v="214" actId="692"/>
          <ac:spMkLst>
            <pc:docMk/>
            <pc:sldMk cId="1263552335" sldId="396"/>
            <ac:spMk id="8" creationId="{39A45415-1B6A-4516-81FE-DA61F7C69D63}"/>
          </ac:spMkLst>
        </pc:spChg>
        <pc:spChg chg="mod">
          <ac:chgData name="help desk" userId="076106f8-e622-4bba-bf8d-41b4b1aaf204" providerId="ADAL" clId="{AD0A8BAF-C527-444C-BD56-F5512E36B863}" dt="2024-07-16T22:02:05.115" v="214" actId="692"/>
          <ac:spMkLst>
            <pc:docMk/>
            <pc:sldMk cId="1263552335" sldId="396"/>
            <ac:spMk id="9" creationId="{E91202A0-2604-4781-B418-5286812A5658}"/>
          </ac:spMkLst>
        </pc:spChg>
        <pc:spChg chg="mod">
          <ac:chgData name="help desk" userId="076106f8-e622-4bba-bf8d-41b4b1aaf204" providerId="ADAL" clId="{AD0A8BAF-C527-444C-BD56-F5512E36B863}" dt="2024-07-16T22:02:05.115" v="214" actId="692"/>
          <ac:spMkLst>
            <pc:docMk/>
            <pc:sldMk cId="1263552335" sldId="396"/>
            <ac:spMk id="10" creationId="{216A4893-7261-4353-ABC3-E7D383FDBA8D}"/>
          </ac:spMkLst>
        </pc:spChg>
        <pc:spChg chg="mod">
          <ac:chgData name="help desk" userId="076106f8-e622-4bba-bf8d-41b4b1aaf204" providerId="ADAL" clId="{AD0A8BAF-C527-444C-BD56-F5512E36B863}" dt="2024-07-16T22:01:53.448" v="210" actId="692"/>
          <ac:spMkLst>
            <pc:docMk/>
            <pc:sldMk cId="1263552335" sldId="396"/>
            <ac:spMk id="12" creationId="{AFC32A9D-32F5-42AC-B195-800BE413C1C6}"/>
          </ac:spMkLst>
        </pc:spChg>
        <pc:spChg chg="mod">
          <ac:chgData name="help desk" userId="076106f8-e622-4bba-bf8d-41b4b1aaf204" providerId="ADAL" clId="{AD0A8BAF-C527-444C-BD56-F5512E36B863}" dt="2024-07-16T22:01:53.448" v="210" actId="692"/>
          <ac:spMkLst>
            <pc:docMk/>
            <pc:sldMk cId="1263552335" sldId="396"/>
            <ac:spMk id="18" creationId="{0F32D3AF-6052-4767-BF73-9B68361284EA}"/>
          </ac:spMkLst>
        </pc:spChg>
        <pc:spChg chg="mod">
          <ac:chgData name="help desk" userId="076106f8-e622-4bba-bf8d-41b4b1aaf204" providerId="ADAL" clId="{AD0A8BAF-C527-444C-BD56-F5512E36B863}" dt="2024-07-16T22:01:14.727" v="207" actId="14861"/>
          <ac:spMkLst>
            <pc:docMk/>
            <pc:sldMk cId="1263552335" sldId="396"/>
            <ac:spMk id="20" creationId="{E1FA8CFF-50FA-4945-90E8-E7A6C4D58D0D}"/>
          </ac:spMkLst>
        </pc:spChg>
      </pc:sldChg>
      <pc:sldChg chg="modSp mod">
        <pc:chgData name="help desk" userId="076106f8-e622-4bba-bf8d-41b4b1aaf204" providerId="ADAL" clId="{AD0A8BAF-C527-444C-BD56-F5512E36B863}" dt="2024-07-16T22:09:25.369" v="250" actId="692"/>
        <pc:sldMkLst>
          <pc:docMk/>
          <pc:sldMk cId="3702557819" sldId="397"/>
        </pc:sldMkLst>
        <pc:spChg chg="mod">
          <ac:chgData name="help desk" userId="076106f8-e622-4bba-bf8d-41b4b1aaf204" providerId="ADAL" clId="{AD0A8BAF-C527-444C-BD56-F5512E36B863}" dt="2024-07-16T22:09:02.655" v="245" actId="692"/>
          <ac:spMkLst>
            <pc:docMk/>
            <pc:sldMk cId="3702557819" sldId="397"/>
            <ac:spMk id="2" creationId="{29AD3AE5-494C-4801-9C1A-1E8E9A760E2D}"/>
          </ac:spMkLst>
        </pc:spChg>
        <pc:spChg chg="mod">
          <ac:chgData name="help desk" userId="076106f8-e622-4bba-bf8d-41b4b1aaf204" providerId="ADAL" clId="{AD0A8BAF-C527-444C-BD56-F5512E36B863}" dt="2024-07-16T22:08:52.617" v="244" actId="14861"/>
          <ac:spMkLst>
            <pc:docMk/>
            <pc:sldMk cId="3702557819" sldId="397"/>
            <ac:spMk id="10" creationId="{2A6B4BFB-1B18-4453-867F-70B3F7ABD23F}"/>
          </ac:spMkLst>
        </pc:spChg>
        <pc:spChg chg="mod">
          <ac:chgData name="help desk" userId="076106f8-e622-4bba-bf8d-41b4b1aaf204" providerId="ADAL" clId="{AD0A8BAF-C527-444C-BD56-F5512E36B863}" dt="2024-07-16T22:09:25.369" v="250" actId="692"/>
          <ac:spMkLst>
            <pc:docMk/>
            <pc:sldMk cId="3702557819" sldId="397"/>
            <ac:spMk id="18" creationId="{D6291576-850F-496D-9916-BC477D2F0F4D}"/>
          </ac:spMkLst>
        </pc:spChg>
        <pc:spChg chg="mod">
          <ac:chgData name="help desk" userId="076106f8-e622-4bba-bf8d-41b4b1aaf204" providerId="ADAL" clId="{AD0A8BAF-C527-444C-BD56-F5512E36B863}" dt="2024-07-16T22:09:25.369" v="250" actId="692"/>
          <ac:spMkLst>
            <pc:docMk/>
            <pc:sldMk cId="3702557819" sldId="397"/>
            <ac:spMk id="24" creationId="{09FBA468-A013-4344-975F-E68235207419}"/>
          </ac:spMkLst>
        </pc:spChg>
        <pc:spChg chg="mod">
          <ac:chgData name="help desk" userId="076106f8-e622-4bba-bf8d-41b4b1aaf204" providerId="ADAL" clId="{AD0A8BAF-C527-444C-BD56-F5512E36B863}" dt="2024-07-16T22:09:25.369" v="250" actId="692"/>
          <ac:spMkLst>
            <pc:docMk/>
            <pc:sldMk cId="3702557819" sldId="397"/>
            <ac:spMk id="33" creationId="{3ABE4D8B-5884-4ADF-803F-97D6884BBA53}"/>
          </ac:spMkLst>
        </pc:spChg>
        <pc:spChg chg="mod">
          <ac:chgData name="help desk" userId="076106f8-e622-4bba-bf8d-41b4b1aaf204" providerId="ADAL" clId="{AD0A8BAF-C527-444C-BD56-F5512E36B863}" dt="2024-07-16T22:08:52.617" v="244" actId="14861"/>
          <ac:spMkLst>
            <pc:docMk/>
            <pc:sldMk cId="3702557819" sldId="397"/>
            <ac:spMk id="40" creationId="{D4B05FAC-CA3E-44AA-B81B-E330BD77742E}"/>
          </ac:spMkLst>
        </pc:spChg>
        <pc:picChg chg="mod">
          <ac:chgData name="help desk" userId="076106f8-e622-4bba-bf8d-41b4b1aaf204" providerId="ADAL" clId="{AD0A8BAF-C527-444C-BD56-F5512E36B863}" dt="2024-07-16T22:09:25.369" v="250" actId="692"/>
          <ac:picMkLst>
            <pc:docMk/>
            <pc:sldMk cId="3702557819" sldId="397"/>
            <ac:picMk id="16" creationId="{2175D75F-E4F4-47CD-9A19-4C4C006459DD}"/>
          </ac:picMkLst>
        </pc:picChg>
        <pc:cxnChg chg="mod">
          <ac:chgData name="help desk" userId="076106f8-e622-4bba-bf8d-41b4b1aaf204" providerId="ADAL" clId="{AD0A8BAF-C527-444C-BD56-F5512E36B863}" dt="2024-07-16T22:09:10.538" v="246" actId="692"/>
          <ac:cxnSpMkLst>
            <pc:docMk/>
            <pc:sldMk cId="3702557819" sldId="397"/>
            <ac:cxnSpMk id="6" creationId="{8C8F3F78-FDB5-45E2-8CF5-CA2AB382AA50}"/>
          </ac:cxnSpMkLst>
        </pc:cxnChg>
        <pc:cxnChg chg="mod">
          <ac:chgData name="help desk" userId="076106f8-e622-4bba-bf8d-41b4b1aaf204" providerId="ADAL" clId="{AD0A8BAF-C527-444C-BD56-F5512E36B863}" dt="2024-07-16T22:09:25.369" v="250" actId="692"/>
          <ac:cxnSpMkLst>
            <pc:docMk/>
            <pc:sldMk cId="3702557819" sldId="397"/>
            <ac:cxnSpMk id="20" creationId="{00AAB008-B65A-4B86-9F6B-CC1C516EDD8D}"/>
          </ac:cxnSpMkLst>
        </pc:cxnChg>
        <pc:cxnChg chg="mod">
          <ac:chgData name="help desk" userId="076106f8-e622-4bba-bf8d-41b4b1aaf204" providerId="ADAL" clId="{AD0A8BAF-C527-444C-BD56-F5512E36B863}" dt="2024-07-16T22:09:25.369" v="250" actId="692"/>
          <ac:cxnSpMkLst>
            <pc:docMk/>
            <pc:sldMk cId="3702557819" sldId="397"/>
            <ac:cxnSpMk id="21" creationId="{D16B4822-5F59-4CA6-9F1A-A1534CB77941}"/>
          </ac:cxnSpMkLst>
        </pc:cxnChg>
        <pc:cxnChg chg="mod">
          <ac:chgData name="help desk" userId="076106f8-e622-4bba-bf8d-41b4b1aaf204" providerId="ADAL" clId="{AD0A8BAF-C527-444C-BD56-F5512E36B863}" dt="2024-07-16T22:09:25.369" v="250" actId="692"/>
          <ac:cxnSpMkLst>
            <pc:docMk/>
            <pc:sldMk cId="3702557819" sldId="397"/>
            <ac:cxnSpMk id="28" creationId="{E3A72F06-34A0-4E41-8AC5-55C1AB449839}"/>
          </ac:cxnSpMkLst>
        </pc:cxnChg>
        <pc:cxnChg chg="mod">
          <ac:chgData name="help desk" userId="076106f8-e622-4bba-bf8d-41b4b1aaf204" providerId="ADAL" clId="{AD0A8BAF-C527-444C-BD56-F5512E36B863}" dt="2024-07-16T22:09:25.369" v="250" actId="692"/>
          <ac:cxnSpMkLst>
            <pc:docMk/>
            <pc:sldMk cId="3702557819" sldId="397"/>
            <ac:cxnSpMk id="35" creationId="{432422C5-55D3-4F1B-A33E-7DED2AF5B15F}"/>
          </ac:cxnSpMkLst>
        </pc:cxnChg>
      </pc:sldChg>
      <pc:sldChg chg="modSp mod">
        <pc:chgData name="help desk" userId="076106f8-e622-4bba-bf8d-41b4b1aaf204" providerId="ADAL" clId="{AD0A8BAF-C527-444C-BD56-F5512E36B863}" dt="2024-07-16T22:08:24.417" v="243" actId="14861"/>
        <pc:sldMkLst>
          <pc:docMk/>
          <pc:sldMk cId="1565676272" sldId="398"/>
        </pc:sldMkLst>
        <pc:spChg chg="mod">
          <ac:chgData name="help desk" userId="076106f8-e622-4bba-bf8d-41b4b1aaf204" providerId="ADAL" clId="{AD0A8BAF-C527-444C-BD56-F5512E36B863}" dt="2024-07-16T22:08:24.417" v="243" actId="14861"/>
          <ac:spMkLst>
            <pc:docMk/>
            <pc:sldMk cId="1565676272" sldId="398"/>
            <ac:spMk id="2" creationId="{615F3127-AF84-4B9B-AD53-77F714B7D9D8}"/>
          </ac:spMkLst>
        </pc:spChg>
        <pc:spChg chg="mod">
          <ac:chgData name="help desk" userId="076106f8-e622-4bba-bf8d-41b4b1aaf204" providerId="ADAL" clId="{AD0A8BAF-C527-444C-BD56-F5512E36B863}" dt="2024-07-16T22:08:07.868" v="242" actId="692"/>
          <ac:spMkLst>
            <pc:docMk/>
            <pc:sldMk cId="1565676272" sldId="398"/>
            <ac:spMk id="4" creationId="{4E0EFD3F-D22C-4AEB-9A68-865A2737AD2E}"/>
          </ac:spMkLst>
        </pc:spChg>
        <pc:spChg chg="mod">
          <ac:chgData name="help desk" userId="076106f8-e622-4bba-bf8d-41b4b1aaf204" providerId="ADAL" clId="{AD0A8BAF-C527-444C-BD56-F5512E36B863}" dt="2024-07-16T22:08:07.868" v="242" actId="692"/>
          <ac:spMkLst>
            <pc:docMk/>
            <pc:sldMk cId="1565676272" sldId="398"/>
            <ac:spMk id="12" creationId="{C0FCE7C0-E6B5-4C7C-8182-D9003FC1D6D8}"/>
          </ac:spMkLst>
        </pc:spChg>
        <pc:spChg chg="mod">
          <ac:chgData name="help desk" userId="076106f8-e622-4bba-bf8d-41b4b1aaf204" providerId="ADAL" clId="{AD0A8BAF-C527-444C-BD56-F5512E36B863}" dt="2024-07-16T22:08:24.417" v="243" actId="14861"/>
          <ac:spMkLst>
            <pc:docMk/>
            <pc:sldMk cId="1565676272" sldId="398"/>
            <ac:spMk id="18" creationId="{5E042AB5-D8A9-41B5-BA12-27EDBC8E12C8}"/>
          </ac:spMkLst>
        </pc:spChg>
        <pc:spChg chg="mod">
          <ac:chgData name="help desk" userId="076106f8-e622-4bba-bf8d-41b4b1aaf204" providerId="ADAL" clId="{AD0A8BAF-C527-444C-BD56-F5512E36B863}" dt="2024-07-16T22:08:07.868" v="242" actId="692"/>
          <ac:spMkLst>
            <pc:docMk/>
            <pc:sldMk cId="1565676272" sldId="398"/>
            <ac:spMk id="22" creationId="{BF1E3D0C-C3F2-417B-838C-D06CE6027F06}"/>
          </ac:spMkLst>
        </pc:spChg>
        <pc:spChg chg="mod">
          <ac:chgData name="help desk" userId="076106f8-e622-4bba-bf8d-41b4b1aaf204" providerId="ADAL" clId="{AD0A8BAF-C527-444C-BD56-F5512E36B863}" dt="2024-07-16T22:08:07.868" v="242" actId="692"/>
          <ac:spMkLst>
            <pc:docMk/>
            <pc:sldMk cId="1565676272" sldId="398"/>
            <ac:spMk id="29" creationId="{0A7B534D-944B-4541-9AD1-C12E00569EE0}"/>
          </ac:spMkLst>
        </pc:spChg>
        <pc:spChg chg="mod">
          <ac:chgData name="help desk" userId="076106f8-e622-4bba-bf8d-41b4b1aaf204" providerId="ADAL" clId="{AD0A8BAF-C527-444C-BD56-F5512E36B863}" dt="2024-07-16T22:08:07.868" v="242" actId="692"/>
          <ac:spMkLst>
            <pc:docMk/>
            <pc:sldMk cId="1565676272" sldId="398"/>
            <ac:spMk id="35" creationId="{41FC7A38-40F9-4ECE-B2DE-A484BD851DF5}"/>
          </ac:spMkLst>
        </pc:spChg>
        <pc:spChg chg="mod">
          <ac:chgData name="help desk" userId="076106f8-e622-4bba-bf8d-41b4b1aaf204" providerId="ADAL" clId="{AD0A8BAF-C527-444C-BD56-F5512E36B863}" dt="2024-07-16T22:08:07.868" v="242" actId="692"/>
          <ac:spMkLst>
            <pc:docMk/>
            <pc:sldMk cId="1565676272" sldId="398"/>
            <ac:spMk id="45" creationId="{38274FD9-D5F8-4534-A547-8F8E8E071108}"/>
          </ac:spMkLst>
        </pc:spChg>
        <pc:spChg chg="mod">
          <ac:chgData name="help desk" userId="076106f8-e622-4bba-bf8d-41b4b1aaf204" providerId="ADAL" clId="{AD0A8BAF-C527-444C-BD56-F5512E36B863}" dt="2024-07-16T22:08:07.868" v="242" actId="692"/>
          <ac:spMkLst>
            <pc:docMk/>
            <pc:sldMk cId="1565676272" sldId="398"/>
            <ac:spMk id="61" creationId="{652B41C1-901C-4E04-A362-391632D2698F}"/>
          </ac:spMkLst>
        </pc:spChg>
        <pc:grpChg chg="mod">
          <ac:chgData name="help desk" userId="076106f8-e622-4bba-bf8d-41b4b1aaf204" providerId="ADAL" clId="{AD0A8BAF-C527-444C-BD56-F5512E36B863}" dt="2024-07-16T22:08:02.948" v="239" actId="207"/>
          <ac:grpSpMkLst>
            <pc:docMk/>
            <pc:sldMk cId="1565676272" sldId="398"/>
            <ac:grpSpMk id="5" creationId="{A371ED01-2BD2-4AB7-85F4-118CF550A802}"/>
          </ac:grpSpMkLst>
        </pc:grpChg>
        <pc:grpChg chg="mod">
          <ac:chgData name="help desk" userId="076106f8-e622-4bba-bf8d-41b4b1aaf204" providerId="ADAL" clId="{AD0A8BAF-C527-444C-BD56-F5512E36B863}" dt="2024-07-16T22:08:02.948" v="239" actId="207"/>
          <ac:grpSpMkLst>
            <pc:docMk/>
            <pc:sldMk cId="1565676272" sldId="398"/>
            <ac:grpSpMk id="48" creationId="{4EB06946-C6B2-4F39-A482-7874FBF08C0B}"/>
          </ac:grpSpMkLst>
        </pc:grpChg>
        <pc:picChg chg="mod">
          <ac:chgData name="help desk" userId="076106f8-e622-4bba-bf8d-41b4b1aaf204" providerId="ADAL" clId="{AD0A8BAF-C527-444C-BD56-F5512E36B863}" dt="2024-07-16T22:08:07.868" v="242" actId="692"/>
          <ac:picMkLst>
            <pc:docMk/>
            <pc:sldMk cId="1565676272" sldId="398"/>
            <ac:picMk id="7" creationId="{D4AC372A-A0D0-4941-A078-23579665A661}"/>
          </ac:picMkLst>
        </pc:picChg>
        <pc:picChg chg="mod">
          <ac:chgData name="help desk" userId="076106f8-e622-4bba-bf8d-41b4b1aaf204" providerId="ADAL" clId="{AD0A8BAF-C527-444C-BD56-F5512E36B863}" dt="2024-07-16T22:08:07.868" v="242" actId="692"/>
          <ac:picMkLst>
            <pc:docMk/>
            <pc:sldMk cId="1565676272" sldId="398"/>
            <ac:picMk id="25" creationId="{1CD0C8A9-0FE6-4ECE-BB3E-5A248A1B48BA}"/>
          </ac:picMkLst>
        </pc:picChg>
        <pc:picChg chg="mod">
          <ac:chgData name="help desk" userId="076106f8-e622-4bba-bf8d-41b4b1aaf204" providerId="ADAL" clId="{AD0A8BAF-C527-444C-BD56-F5512E36B863}" dt="2024-07-16T22:08:07.868" v="242" actId="692"/>
          <ac:picMkLst>
            <pc:docMk/>
            <pc:sldMk cId="1565676272" sldId="398"/>
            <ac:picMk id="34" creationId="{817CD4D3-9A91-4D8A-81D2-E85186D7F142}"/>
          </ac:picMkLst>
        </pc:picChg>
        <pc:picChg chg="mod">
          <ac:chgData name="help desk" userId="076106f8-e622-4bba-bf8d-41b4b1aaf204" providerId="ADAL" clId="{AD0A8BAF-C527-444C-BD56-F5512E36B863}" dt="2024-07-16T22:08:07.868" v="242" actId="692"/>
          <ac:picMkLst>
            <pc:docMk/>
            <pc:sldMk cId="1565676272" sldId="398"/>
            <ac:picMk id="38" creationId="{69BDF088-8AA4-47E9-AE25-FE7F1CEED7B2}"/>
          </ac:picMkLst>
        </pc:picChg>
        <pc:picChg chg="mod">
          <ac:chgData name="help desk" userId="076106f8-e622-4bba-bf8d-41b4b1aaf204" providerId="ADAL" clId="{AD0A8BAF-C527-444C-BD56-F5512E36B863}" dt="2024-07-16T22:08:07.868" v="242" actId="692"/>
          <ac:picMkLst>
            <pc:docMk/>
            <pc:sldMk cId="1565676272" sldId="398"/>
            <ac:picMk id="47" creationId="{10FD30F0-0D2B-4E2D-8512-FC56579F8CE2}"/>
          </ac:picMkLst>
        </pc:picChg>
        <pc:picChg chg="mod">
          <ac:chgData name="help desk" userId="076106f8-e622-4bba-bf8d-41b4b1aaf204" providerId="ADAL" clId="{AD0A8BAF-C527-444C-BD56-F5512E36B863}" dt="2024-07-16T22:08:07.868" v="242" actId="692"/>
          <ac:picMkLst>
            <pc:docMk/>
            <pc:sldMk cId="1565676272" sldId="398"/>
            <ac:picMk id="54" creationId="{C7F5E89B-D7C8-4812-9373-391853D7EE09}"/>
          </ac:picMkLst>
        </pc:picChg>
        <pc:cxnChg chg="mod">
          <ac:chgData name="help desk" userId="076106f8-e622-4bba-bf8d-41b4b1aaf204" providerId="ADAL" clId="{AD0A8BAF-C527-444C-BD56-F5512E36B863}" dt="2024-07-16T22:08:07.868" v="242" actId="692"/>
          <ac:cxnSpMkLst>
            <pc:docMk/>
            <pc:sldMk cId="1565676272" sldId="398"/>
            <ac:cxnSpMk id="23" creationId="{A8E427B0-B17B-4D39-86B8-C801601E642F}"/>
          </ac:cxnSpMkLst>
        </pc:cxnChg>
        <pc:cxnChg chg="mod">
          <ac:chgData name="help desk" userId="076106f8-e622-4bba-bf8d-41b4b1aaf204" providerId="ADAL" clId="{AD0A8BAF-C527-444C-BD56-F5512E36B863}" dt="2024-07-16T22:08:07.868" v="242" actId="692"/>
          <ac:cxnSpMkLst>
            <pc:docMk/>
            <pc:sldMk cId="1565676272" sldId="398"/>
            <ac:cxnSpMk id="28" creationId="{63B77C39-4915-40B7-9686-0964C2B7AD29}"/>
          </ac:cxnSpMkLst>
        </pc:cxnChg>
        <pc:cxnChg chg="mod">
          <ac:chgData name="help desk" userId="076106f8-e622-4bba-bf8d-41b4b1aaf204" providerId="ADAL" clId="{AD0A8BAF-C527-444C-BD56-F5512E36B863}" dt="2024-07-16T22:08:07.868" v="242" actId="692"/>
          <ac:cxnSpMkLst>
            <pc:docMk/>
            <pc:sldMk cId="1565676272" sldId="398"/>
            <ac:cxnSpMk id="40" creationId="{FAEACE52-39FD-4891-91E3-78470174E130}"/>
          </ac:cxnSpMkLst>
        </pc:cxnChg>
        <pc:cxnChg chg="mod">
          <ac:chgData name="help desk" userId="076106f8-e622-4bba-bf8d-41b4b1aaf204" providerId="ADAL" clId="{AD0A8BAF-C527-444C-BD56-F5512E36B863}" dt="2024-07-16T22:08:07.868" v="242" actId="692"/>
          <ac:cxnSpMkLst>
            <pc:docMk/>
            <pc:sldMk cId="1565676272" sldId="398"/>
            <ac:cxnSpMk id="42" creationId="{E1B9A075-FEDE-40E4-8ABE-66DE79AB56C0}"/>
          </ac:cxnSpMkLst>
        </pc:cxnChg>
        <pc:cxnChg chg="mod">
          <ac:chgData name="help desk" userId="076106f8-e622-4bba-bf8d-41b4b1aaf204" providerId="ADAL" clId="{AD0A8BAF-C527-444C-BD56-F5512E36B863}" dt="2024-07-16T22:08:07.868" v="242" actId="692"/>
          <ac:cxnSpMkLst>
            <pc:docMk/>
            <pc:sldMk cId="1565676272" sldId="398"/>
            <ac:cxnSpMk id="50" creationId="{3F3C9877-FC63-403F-974C-5AF896472E3E}"/>
          </ac:cxnSpMkLst>
        </pc:cxnChg>
        <pc:cxnChg chg="mod">
          <ac:chgData name="help desk" userId="076106f8-e622-4bba-bf8d-41b4b1aaf204" providerId="ADAL" clId="{AD0A8BAF-C527-444C-BD56-F5512E36B863}" dt="2024-07-16T22:08:07.868" v="242" actId="692"/>
          <ac:cxnSpMkLst>
            <pc:docMk/>
            <pc:sldMk cId="1565676272" sldId="398"/>
            <ac:cxnSpMk id="52" creationId="{82FCFE8C-D509-41B8-B1B0-A47EE3DE771C}"/>
          </ac:cxnSpMkLst>
        </pc:cxnChg>
        <pc:cxnChg chg="mod">
          <ac:chgData name="help desk" userId="076106f8-e622-4bba-bf8d-41b4b1aaf204" providerId="ADAL" clId="{AD0A8BAF-C527-444C-BD56-F5512E36B863}" dt="2024-07-16T22:08:07.868" v="242" actId="692"/>
          <ac:cxnSpMkLst>
            <pc:docMk/>
            <pc:sldMk cId="1565676272" sldId="398"/>
            <ac:cxnSpMk id="57" creationId="{3AFCBEA8-CBE4-4A72-B7A0-26BAB9B52FE3}"/>
          </ac:cxnSpMkLst>
        </pc:cxnChg>
        <pc:cxnChg chg="mod">
          <ac:chgData name="help desk" userId="076106f8-e622-4bba-bf8d-41b4b1aaf204" providerId="ADAL" clId="{AD0A8BAF-C527-444C-BD56-F5512E36B863}" dt="2024-07-16T22:08:07.868" v="242" actId="692"/>
          <ac:cxnSpMkLst>
            <pc:docMk/>
            <pc:sldMk cId="1565676272" sldId="398"/>
            <ac:cxnSpMk id="63" creationId="{119038E3-D5DC-4E59-B65F-ECF6361ABF06}"/>
          </ac:cxnSpMkLst>
        </pc:cxnChg>
      </pc:sldChg>
      <pc:sldChg chg="modSp mod">
        <pc:chgData name="help desk" userId="076106f8-e622-4bba-bf8d-41b4b1aaf204" providerId="ADAL" clId="{AD0A8BAF-C527-444C-BD56-F5512E36B863}" dt="2024-07-16T22:11:06.124" v="263" actId="692"/>
        <pc:sldMkLst>
          <pc:docMk/>
          <pc:sldMk cId="3621604378" sldId="399"/>
        </pc:sldMkLst>
        <pc:spChg chg="mod">
          <ac:chgData name="help desk" userId="076106f8-e622-4bba-bf8d-41b4b1aaf204" providerId="ADAL" clId="{AD0A8BAF-C527-444C-BD56-F5512E36B863}" dt="2024-07-16T22:10:20.307" v="259" actId="14861"/>
          <ac:spMkLst>
            <pc:docMk/>
            <pc:sldMk cId="3621604378" sldId="399"/>
            <ac:spMk id="3" creationId="{7B6EDEE4-7F06-4661-A70F-E01F20CAAB8A}"/>
          </ac:spMkLst>
        </pc:spChg>
        <pc:spChg chg="mod">
          <ac:chgData name="help desk" userId="076106f8-e622-4bba-bf8d-41b4b1aaf204" providerId="ADAL" clId="{AD0A8BAF-C527-444C-BD56-F5512E36B863}" dt="2024-07-16T22:10:49.123" v="261" actId="692"/>
          <ac:spMkLst>
            <pc:docMk/>
            <pc:sldMk cId="3621604378" sldId="399"/>
            <ac:spMk id="6" creationId="{5B1EE0E9-D669-4FB4-9767-28C762FCEEE5}"/>
          </ac:spMkLst>
        </pc:spChg>
        <pc:spChg chg="mod">
          <ac:chgData name="help desk" userId="076106f8-e622-4bba-bf8d-41b4b1aaf204" providerId="ADAL" clId="{AD0A8BAF-C527-444C-BD56-F5512E36B863}" dt="2024-07-16T22:10:20.307" v="259" actId="14861"/>
          <ac:spMkLst>
            <pc:docMk/>
            <pc:sldMk cId="3621604378" sldId="399"/>
            <ac:spMk id="9" creationId="{155EAE79-8AF0-49CD-B03D-787390CE7338}"/>
          </ac:spMkLst>
        </pc:spChg>
        <pc:spChg chg="mod">
          <ac:chgData name="help desk" userId="076106f8-e622-4bba-bf8d-41b4b1aaf204" providerId="ADAL" clId="{AD0A8BAF-C527-444C-BD56-F5512E36B863}" dt="2024-07-16T22:10:27.962" v="260" actId="14861"/>
          <ac:spMkLst>
            <pc:docMk/>
            <pc:sldMk cId="3621604378" sldId="399"/>
            <ac:spMk id="10" creationId="{895ED68F-DE70-44C7-BBF0-C063A13C6E94}"/>
          </ac:spMkLst>
        </pc:spChg>
        <pc:spChg chg="mod">
          <ac:chgData name="help desk" userId="076106f8-e622-4bba-bf8d-41b4b1aaf204" providerId="ADAL" clId="{AD0A8BAF-C527-444C-BD56-F5512E36B863}" dt="2024-07-16T22:10:49.123" v="261" actId="692"/>
          <ac:spMkLst>
            <pc:docMk/>
            <pc:sldMk cId="3621604378" sldId="399"/>
            <ac:spMk id="13" creationId="{52A180A0-E3A0-4C05-B99E-2315414D6088}"/>
          </ac:spMkLst>
        </pc:spChg>
        <pc:spChg chg="mod">
          <ac:chgData name="help desk" userId="076106f8-e622-4bba-bf8d-41b4b1aaf204" providerId="ADAL" clId="{AD0A8BAF-C527-444C-BD56-F5512E36B863}" dt="2024-07-16T22:10:49.123" v="261" actId="692"/>
          <ac:spMkLst>
            <pc:docMk/>
            <pc:sldMk cId="3621604378" sldId="399"/>
            <ac:spMk id="16" creationId="{FBFBAE0E-A5EE-4D85-A5BA-1E2586413298}"/>
          </ac:spMkLst>
        </pc:spChg>
        <pc:spChg chg="mod">
          <ac:chgData name="help desk" userId="076106f8-e622-4bba-bf8d-41b4b1aaf204" providerId="ADAL" clId="{AD0A8BAF-C527-444C-BD56-F5512E36B863}" dt="2024-07-16T22:10:59.804" v="262" actId="692"/>
          <ac:spMkLst>
            <pc:docMk/>
            <pc:sldMk cId="3621604378" sldId="399"/>
            <ac:spMk id="38" creationId="{C732F254-DEB6-4D92-ACE0-04C5D58E5B60}"/>
          </ac:spMkLst>
        </pc:spChg>
        <pc:cxnChg chg="mod">
          <ac:chgData name="help desk" userId="076106f8-e622-4bba-bf8d-41b4b1aaf204" providerId="ADAL" clId="{AD0A8BAF-C527-444C-BD56-F5512E36B863}" dt="2024-07-16T22:10:49.123" v="261" actId="692"/>
          <ac:cxnSpMkLst>
            <pc:docMk/>
            <pc:sldMk cId="3621604378" sldId="399"/>
            <ac:cxnSpMk id="7" creationId="{47E68382-B17E-41B8-AF63-4914E67CBFF7}"/>
          </ac:cxnSpMkLst>
        </pc:cxnChg>
        <pc:cxnChg chg="mod">
          <ac:chgData name="help desk" userId="076106f8-e622-4bba-bf8d-41b4b1aaf204" providerId="ADAL" clId="{AD0A8BAF-C527-444C-BD56-F5512E36B863}" dt="2024-07-16T22:10:49.123" v="261" actId="692"/>
          <ac:cxnSpMkLst>
            <pc:docMk/>
            <pc:sldMk cId="3621604378" sldId="399"/>
            <ac:cxnSpMk id="14" creationId="{4F43260E-6141-4BC6-AC5B-8A0576970409}"/>
          </ac:cxnSpMkLst>
        </pc:cxnChg>
        <pc:cxnChg chg="mod">
          <ac:chgData name="help desk" userId="076106f8-e622-4bba-bf8d-41b4b1aaf204" providerId="ADAL" clId="{AD0A8BAF-C527-444C-BD56-F5512E36B863}" dt="2024-07-16T22:10:49.123" v="261" actId="692"/>
          <ac:cxnSpMkLst>
            <pc:docMk/>
            <pc:sldMk cId="3621604378" sldId="399"/>
            <ac:cxnSpMk id="15" creationId="{FF371447-A9BE-4EDB-8FA6-5CE1F8C338BC}"/>
          </ac:cxnSpMkLst>
        </pc:cxnChg>
        <pc:cxnChg chg="mod">
          <ac:chgData name="help desk" userId="076106f8-e622-4bba-bf8d-41b4b1aaf204" providerId="ADAL" clId="{AD0A8BAF-C527-444C-BD56-F5512E36B863}" dt="2024-07-16T22:10:49.123" v="261" actId="692"/>
          <ac:cxnSpMkLst>
            <pc:docMk/>
            <pc:sldMk cId="3621604378" sldId="399"/>
            <ac:cxnSpMk id="17" creationId="{5A92F4D9-EAED-41B7-9FE3-11F97451E99A}"/>
          </ac:cxnSpMkLst>
        </pc:cxnChg>
        <pc:cxnChg chg="mod">
          <ac:chgData name="help desk" userId="076106f8-e622-4bba-bf8d-41b4b1aaf204" providerId="ADAL" clId="{AD0A8BAF-C527-444C-BD56-F5512E36B863}" dt="2024-07-16T22:11:06.124" v="263" actId="692"/>
          <ac:cxnSpMkLst>
            <pc:docMk/>
            <pc:sldMk cId="3621604378" sldId="399"/>
            <ac:cxnSpMk id="40" creationId="{C71FED7E-2E9B-4178-AB2E-57DD3B56CC38}"/>
          </ac:cxnSpMkLst>
        </pc:cxnChg>
      </pc:sldChg>
      <pc:sldChg chg="modSp mod">
        <pc:chgData name="help desk" userId="076106f8-e622-4bba-bf8d-41b4b1aaf204" providerId="ADAL" clId="{AD0A8BAF-C527-444C-BD56-F5512E36B863}" dt="2024-07-16T22:13:09.500" v="277" actId="14100"/>
        <pc:sldMkLst>
          <pc:docMk/>
          <pc:sldMk cId="2375419319" sldId="400"/>
        </pc:sldMkLst>
        <pc:spChg chg="mod">
          <ac:chgData name="help desk" userId="076106f8-e622-4bba-bf8d-41b4b1aaf204" providerId="ADAL" clId="{AD0A8BAF-C527-444C-BD56-F5512E36B863}" dt="2024-07-16T22:13:09.500" v="277" actId="14100"/>
          <ac:spMkLst>
            <pc:docMk/>
            <pc:sldMk cId="2375419319" sldId="400"/>
            <ac:spMk id="2" creationId="{E943D821-D65E-48C7-BEB2-B4E55F6DFED5}"/>
          </ac:spMkLst>
        </pc:spChg>
        <pc:spChg chg="mod">
          <ac:chgData name="help desk" userId="076106f8-e622-4bba-bf8d-41b4b1aaf204" providerId="ADAL" clId="{AD0A8BAF-C527-444C-BD56-F5512E36B863}" dt="2024-07-16T22:11:42.460" v="264" actId="14861"/>
          <ac:spMkLst>
            <pc:docMk/>
            <pc:sldMk cId="2375419319" sldId="400"/>
            <ac:spMk id="7" creationId="{FF005BEA-2483-4BA4-9685-3255B11004A0}"/>
          </ac:spMkLst>
        </pc:spChg>
        <pc:spChg chg="mod">
          <ac:chgData name="help desk" userId="076106f8-e622-4bba-bf8d-41b4b1aaf204" providerId="ADAL" clId="{AD0A8BAF-C527-444C-BD56-F5512E36B863}" dt="2024-07-16T22:11:58.087" v="266" actId="692"/>
          <ac:spMkLst>
            <pc:docMk/>
            <pc:sldMk cId="2375419319" sldId="400"/>
            <ac:spMk id="8" creationId="{B8F9B6E0-EBB6-4A2E-8F4C-E444A7DE2830}"/>
          </ac:spMkLst>
        </pc:spChg>
        <pc:spChg chg="mod">
          <ac:chgData name="help desk" userId="076106f8-e622-4bba-bf8d-41b4b1aaf204" providerId="ADAL" clId="{AD0A8BAF-C527-444C-BD56-F5512E36B863}" dt="2024-07-16T22:12:12.278" v="268" actId="692"/>
          <ac:spMkLst>
            <pc:docMk/>
            <pc:sldMk cId="2375419319" sldId="400"/>
            <ac:spMk id="11" creationId="{4FF436CD-150B-479C-9247-81934929A600}"/>
          </ac:spMkLst>
        </pc:spChg>
        <pc:spChg chg="mod">
          <ac:chgData name="help desk" userId="076106f8-e622-4bba-bf8d-41b4b1aaf204" providerId="ADAL" clId="{AD0A8BAF-C527-444C-BD56-F5512E36B863}" dt="2024-07-16T22:12:18.427" v="269" actId="692"/>
          <ac:spMkLst>
            <pc:docMk/>
            <pc:sldMk cId="2375419319" sldId="400"/>
            <ac:spMk id="15" creationId="{06570540-2FDA-4521-9350-4392D3FA0D21}"/>
          </ac:spMkLst>
        </pc:spChg>
        <pc:spChg chg="mod">
          <ac:chgData name="help desk" userId="076106f8-e622-4bba-bf8d-41b4b1aaf204" providerId="ADAL" clId="{AD0A8BAF-C527-444C-BD56-F5512E36B863}" dt="2024-07-16T22:12:28.538" v="271" actId="692"/>
          <ac:spMkLst>
            <pc:docMk/>
            <pc:sldMk cId="2375419319" sldId="400"/>
            <ac:spMk id="22" creationId="{08C846F2-631F-4F08-A871-0E49AF2DF793}"/>
          </ac:spMkLst>
        </pc:spChg>
        <pc:spChg chg="mod">
          <ac:chgData name="help desk" userId="076106f8-e622-4bba-bf8d-41b4b1aaf204" providerId="ADAL" clId="{AD0A8BAF-C527-444C-BD56-F5512E36B863}" dt="2024-07-16T22:12:53.955" v="275" actId="692"/>
          <ac:spMkLst>
            <pc:docMk/>
            <pc:sldMk cId="2375419319" sldId="400"/>
            <ac:spMk id="26" creationId="{69E336AE-F598-403B-8CD6-23335161B90F}"/>
          </ac:spMkLst>
        </pc:spChg>
        <pc:spChg chg="mod">
          <ac:chgData name="help desk" userId="076106f8-e622-4bba-bf8d-41b4b1aaf204" providerId="ADAL" clId="{AD0A8BAF-C527-444C-BD56-F5512E36B863}" dt="2024-07-16T22:12:53.955" v="275" actId="692"/>
          <ac:spMkLst>
            <pc:docMk/>
            <pc:sldMk cId="2375419319" sldId="400"/>
            <ac:spMk id="29" creationId="{E5842E48-2C46-4F9A-9CE0-771393C96EDF}"/>
          </ac:spMkLst>
        </pc:spChg>
        <pc:spChg chg="mod">
          <ac:chgData name="help desk" userId="076106f8-e622-4bba-bf8d-41b4b1aaf204" providerId="ADAL" clId="{AD0A8BAF-C527-444C-BD56-F5512E36B863}" dt="2024-07-16T22:12:53.955" v="275" actId="692"/>
          <ac:spMkLst>
            <pc:docMk/>
            <pc:sldMk cId="2375419319" sldId="400"/>
            <ac:spMk id="30" creationId="{0596B4AC-BC07-4C25-880E-DD36C62C6E8E}"/>
          </ac:spMkLst>
        </pc:spChg>
        <pc:spChg chg="mod">
          <ac:chgData name="help desk" userId="076106f8-e622-4bba-bf8d-41b4b1aaf204" providerId="ADAL" clId="{AD0A8BAF-C527-444C-BD56-F5512E36B863}" dt="2024-07-16T22:12:53.955" v="275" actId="692"/>
          <ac:spMkLst>
            <pc:docMk/>
            <pc:sldMk cId="2375419319" sldId="400"/>
            <ac:spMk id="32" creationId="{2739CF09-9B16-4213-881F-A43BF6CECFDE}"/>
          </ac:spMkLst>
        </pc:spChg>
        <pc:cxnChg chg="mod">
          <ac:chgData name="help desk" userId="076106f8-e622-4bba-bf8d-41b4b1aaf204" providerId="ADAL" clId="{AD0A8BAF-C527-444C-BD56-F5512E36B863}" dt="2024-07-16T22:12:04.167" v="267" actId="692"/>
          <ac:cxnSpMkLst>
            <pc:docMk/>
            <pc:sldMk cId="2375419319" sldId="400"/>
            <ac:cxnSpMk id="10" creationId="{BCB1990D-3971-4917-BD4E-05B8906B4641}"/>
          </ac:cxnSpMkLst>
        </pc:cxnChg>
        <pc:cxnChg chg="mod">
          <ac:chgData name="help desk" userId="076106f8-e622-4bba-bf8d-41b4b1aaf204" providerId="ADAL" clId="{AD0A8BAF-C527-444C-BD56-F5512E36B863}" dt="2024-07-16T22:12:23.277" v="270" actId="692"/>
          <ac:cxnSpMkLst>
            <pc:docMk/>
            <pc:sldMk cId="2375419319" sldId="400"/>
            <ac:cxnSpMk id="21" creationId="{D9C4299A-378B-44D9-B996-25598708BA92}"/>
          </ac:cxnSpMkLst>
        </pc:cxnChg>
        <pc:cxnChg chg="mod">
          <ac:chgData name="help desk" userId="076106f8-e622-4bba-bf8d-41b4b1aaf204" providerId="ADAL" clId="{AD0A8BAF-C527-444C-BD56-F5512E36B863}" dt="2024-07-16T22:12:53.955" v="275" actId="692"/>
          <ac:cxnSpMkLst>
            <pc:docMk/>
            <pc:sldMk cId="2375419319" sldId="400"/>
            <ac:cxnSpMk id="25" creationId="{EB16E0B0-074D-496C-B037-3981E416017F}"/>
          </ac:cxnSpMkLst>
        </pc:cxnChg>
        <pc:cxnChg chg="mod">
          <ac:chgData name="help desk" userId="076106f8-e622-4bba-bf8d-41b4b1aaf204" providerId="ADAL" clId="{AD0A8BAF-C527-444C-BD56-F5512E36B863}" dt="2024-07-16T22:12:53.955" v="275" actId="692"/>
          <ac:cxnSpMkLst>
            <pc:docMk/>
            <pc:sldMk cId="2375419319" sldId="400"/>
            <ac:cxnSpMk id="28" creationId="{B9F15EF4-EA98-4B3F-B882-6A912899D8D3}"/>
          </ac:cxnSpMkLst>
        </pc:cxnChg>
      </pc:sldChg>
      <pc:sldChg chg="modSp mod">
        <pc:chgData name="help desk" userId="076106f8-e622-4bba-bf8d-41b4b1aaf204" providerId="ADAL" clId="{AD0A8BAF-C527-444C-BD56-F5512E36B863}" dt="2024-07-16T22:14:52.672" v="314" actId="14100"/>
        <pc:sldMkLst>
          <pc:docMk/>
          <pc:sldMk cId="33760197" sldId="401"/>
        </pc:sldMkLst>
        <pc:spChg chg="mod">
          <ac:chgData name="help desk" userId="076106f8-e622-4bba-bf8d-41b4b1aaf204" providerId="ADAL" clId="{AD0A8BAF-C527-444C-BD56-F5512E36B863}" dt="2024-07-16T22:13:41.988" v="278" actId="14861"/>
          <ac:spMkLst>
            <pc:docMk/>
            <pc:sldMk cId="33760197" sldId="401"/>
            <ac:spMk id="4" creationId="{C9D1509F-04CD-4720-B9B7-61832415CE13}"/>
          </ac:spMkLst>
        </pc:spChg>
        <pc:spChg chg="mod">
          <ac:chgData name="help desk" userId="076106f8-e622-4bba-bf8d-41b4b1aaf204" providerId="ADAL" clId="{AD0A8BAF-C527-444C-BD56-F5512E36B863}" dt="2024-07-16T22:14:01.282" v="282" actId="255"/>
          <ac:spMkLst>
            <pc:docMk/>
            <pc:sldMk cId="33760197" sldId="401"/>
            <ac:spMk id="9" creationId="{EAA30034-3CB4-4B82-A871-EF8A6C528609}"/>
          </ac:spMkLst>
        </pc:spChg>
        <pc:spChg chg="mod">
          <ac:chgData name="help desk" userId="076106f8-e622-4bba-bf8d-41b4b1aaf204" providerId="ADAL" clId="{AD0A8BAF-C527-444C-BD56-F5512E36B863}" dt="2024-07-16T22:14:08.942" v="283" actId="14100"/>
          <ac:spMkLst>
            <pc:docMk/>
            <pc:sldMk cId="33760197" sldId="401"/>
            <ac:spMk id="16" creationId="{C7ED0C7B-E025-4759-9DF9-EC673B44F0B5}"/>
          </ac:spMkLst>
        </pc:spChg>
        <pc:spChg chg="mod">
          <ac:chgData name="help desk" userId="076106f8-e622-4bba-bf8d-41b4b1aaf204" providerId="ADAL" clId="{AD0A8BAF-C527-444C-BD56-F5512E36B863}" dt="2024-07-16T22:14:01.282" v="282" actId="255"/>
          <ac:spMkLst>
            <pc:docMk/>
            <pc:sldMk cId="33760197" sldId="401"/>
            <ac:spMk id="31" creationId="{63E42F89-384D-4A99-AA8F-6BA77F64F663}"/>
          </ac:spMkLst>
        </pc:spChg>
        <pc:spChg chg="mod">
          <ac:chgData name="help desk" userId="076106f8-e622-4bba-bf8d-41b4b1aaf204" providerId="ADAL" clId="{AD0A8BAF-C527-444C-BD56-F5512E36B863}" dt="2024-07-16T22:14:01.282" v="282" actId="255"/>
          <ac:spMkLst>
            <pc:docMk/>
            <pc:sldMk cId="33760197" sldId="401"/>
            <ac:spMk id="32" creationId="{D8E37A18-FF6F-46A3-9A64-135FB48BA725}"/>
          </ac:spMkLst>
        </pc:spChg>
        <pc:spChg chg="mod">
          <ac:chgData name="help desk" userId="076106f8-e622-4bba-bf8d-41b4b1aaf204" providerId="ADAL" clId="{AD0A8BAF-C527-444C-BD56-F5512E36B863}" dt="2024-07-16T22:14:01.282" v="282" actId="255"/>
          <ac:spMkLst>
            <pc:docMk/>
            <pc:sldMk cId="33760197" sldId="401"/>
            <ac:spMk id="39" creationId="{C981A597-8B66-4459-8570-914B5E9EF2A5}"/>
          </ac:spMkLst>
        </pc:spChg>
        <pc:spChg chg="mod">
          <ac:chgData name="help desk" userId="076106f8-e622-4bba-bf8d-41b4b1aaf204" providerId="ADAL" clId="{AD0A8BAF-C527-444C-BD56-F5512E36B863}" dt="2024-07-16T22:14:43.704" v="313" actId="1037"/>
          <ac:spMkLst>
            <pc:docMk/>
            <pc:sldMk cId="33760197" sldId="401"/>
            <ac:spMk id="43" creationId="{F7FF3B31-9D71-4E3A-B516-DA1B08D4AA32}"/>
          </ac:spMkLst>
        </pc:spChg>
        <pc:grpChg chg="mod">
          <ac:chgData name="help desk" userId="076106f8-e622-4bba-bf8d-41b4b1aaf204" providerId="ADAL" clId="{AD0A8BAF-C527-444C-BD56-F5512E36B863}" dt="2024-07-16T22:14:01.282" v="282" actId="255"/>
          <ac:grpSpMkLst>
            <pc:docMk/>
            <pc:sldMk cId="33760197" sldId="401"/>
            <ac:grpSpMk id="12" creationId="{44BC518C-110C-4421-8511-D304CD21BE64}"/>
          </ac:grpSpMkLst>
        </pc:grpChg>
        <pc:picChg chg="mod">
          <ac:chgData name="help desk" userId="076106f8-e622-4bba-bf8d-41b4b1aaf204" providerId="ADAL" clId="{AD0A8BAF-C527-444C-BD56-F5512E36B863}" dt="2024-07-16T22:14:28.993" v="310" actId="1036"/>
          <ac:picMkLst>
            <pc:docMk/>
            <pc:sldMk cId="33760197" sldId="401"/>
            <ac:picMk id="11" creationId="{EA634491-9477-41BB-980B-622EEA03649D}"/>
          </ac:picMkLst>
        </pc:picChg>
        <pc:cxnChg chg="mod">
          <ac:chgData name="help desk" userId="076106f8-e622-4bba-bf8d-41b4b1aaf204" providerId="ADAL" clId="{AD0A8BAF-C527-444C-BD56-F5512E36B863}" dt="2024-07-16T22:14:01.282" v="282" actId="255"/>
          <ac:cxnSpMkLst>
            <pc:docMk/>
            <pc:sldMk cId="33760197" sldId="401"/>
            <ac:cxnSpMk id="14" creationId="{68BC15C2-1A5F-45C0-AC7F-5934B8B1797B}"/>
          </ac:cxnSpMkLst>
        </pc:cxnChg>
        <pc:cxnChg chg="mod">
          <ac:chgData name="help desk" userId="076106f8-e622-4bba-bf8d-41b4b1aaf204" providerId="ADAL" clId="{AD0A8BAF-C527-444C-BD56-F5512E36B863}" dt="2024-07-16T22:14:08.942" v="283" actId="14100"/>
          <ac:cxnSpMkLst>
            <pc:docMk/>
            <pc:sldMk cId="33760197" sldId="401"/>
            <ac:cxnSpMk id="18" creationId="{77464B2E-D85B-4A76-9189-F7DE034ACF88}"/>
          </ac:cxnSpMkLst>
        </pc:cxnChg>
        <pc:cxnChg chg="mod">
          <ac:chgData name="help desk" userId="076106f8-e622-4bba-bf8d-41b4b1aaf204" providerId="ADAL" clId="{AD0A8BAF-C527-444C-BD56-F5512E36B863}" dt="2024-07-16T22:14:01.282" v="282" actId="255"/>
          <ac:cxnSpMkLst>
            <pc:docMk/>
            <pc:sldMk cId="33760197" sldId="401"/>
            <ac:cxnSpMk id="35" creationId="{150544CA-1439-4323-8743-7D3C8D3850DA}"/>
          </ac:cxnSpMkLst>
        </pc:cxnChg>
        <pc:cxnChg chg="mod">
          <ac:chgData name="help desk" userId="076106f8-e622-4bba-bf8d-41b4b1aaf204" providerId="ADAL" clId="{AD0A8BAF-C527-444C-BD56-F5512E36B863}" dt="2024-07-16T22:14:52.672" v="314" actId="14100"/>
          <ac:cxnSpMkLst>
            <pc:docMk/>
            <pc:sldMk cId="33760197" sldId="401"/>
            <ac:cxnSpMk id="36" creationId="{6581E1C1-8EEC-4CC3-AC98-F0C87EE1F80C}"/>
          </ac:cxnSpMkLst>
        </pc:cxnChg>
      </pc:sldChg>
      <pc:sldChg chg="modSp mod">
        <pc:chgData name="help desk" userId="076106f8-e622-4bba-bf8d-41b4b1aaf204" providerId="ADAL" clId="{AD0A8BAF-C527-444C-BD56-F5512E36B863}" dt="2024-07-16T22:27:22.440" v="351" actId="692"/>
        <pc:sldMkLst>
          <pc:docMk/>
          <pc:sldMk cId="2182152674" sldId="402"/>
        </pc:sldMkLst>
        <pc:spChg chg="mod">
          <ac:chgData name="help desk" userId="076106f8-e622-4bba-bf8d-41b4b1aaf204" providerId="ADAL" clId="{AD0A8BAF-C527-444C-BD56-F5512E36B863}" dt="2024-07-16T22:27:22.440" v="351" actId="692"/>
          <ac:spMkLst>
            <pc:docMk/>
            <pc:sldMk cId="2182152674" sldId="402"/>
            <ac:spMk id="5" creationId="{E1EB6192-D392-4692-9D12-B9F8EB4A9A8B}"/>
          </ac:spMkLst>
        </pc:spChg>
        <pc:spChg chg="mod">
          <ac:chgData name="help desk" userId="076106f8-e622-4bba-bf8d-41b4b1aaf204" providerId="ADAL" clId="{AD0A8BAF-C527-444C-BD56-F5512E36B863}" dt="2024-07-16T22:27:22.440" v="351" actId="692"/>
          <ac:spMkLst>
            <pc:docMk/>
            <pc:sldMk cId="2182152674" sldId="402"/>
            <ac:spMk id="11" creationId="{326955CC-4B25-4372-972D-5A7DB406CBBE}"/>
          </ac:spMkLst>
        </pc:spChg>
        <pc:spChg chg="mod">
          <ac:chgData name="help desk" userId="076106f8-e622-4bba-bf8d-41b4b1aaf204" providerId="ADAL" clId="{AD0A8BAF-C527-444C-BD56-F5512E36B863}" dt="2024-07-16T22:27:22.440" v="351" actId="692"/>
          <ac:spMkLst>
            <pc:docMk/>
            <pc:sldMk cId="2182152674" sldId="402"/>
            <ac:spMk id="14" creationId="{71D8188F-AFBC-461B-886B-C58F414BC735}"/>
          </ac:spMkLst>
        </pc:spChg>
        <pc:spChg chg="mod">
          <ac:chgData name="help desk" userId="076106f8-e622-4bba-bf8d-41b4b1aaf204" providerId="ADAL" clId="{AD0A8BAF-C527-444C-BD56-F5512E36B863}" dt="2024-07-16T22:27:22.440" v="351" actId="692"/>
          <ac:spMkLst>
            <pc:docMk/>
            <pc:sldMk cId="2182152674" sldId="402"/>
            <ac:spMk id="15" creationId="{7ADC94A9-47F7-46FD-8C46-2E11290CAB94}"/>
          </ac:spMkLst>
        </pc:spChg>
        <pc:spChg chg="mod">
          <ac:chgData name="help desk" userId="076106f8-e622-4bba-bf8d-41b4b1aaf204" providerId="ADAL" clId="{AD0A8BAF-C527-444C-BD56-F5512E36B863}" dt="2024-07-16T22:27:22.440" v="351" actId="692"/>
          <ac:spMkLst>
            <pc:docMk/>
            <pc:sldMk cId="2182152674" sldId="402"/>
            <ac:spMk id="21" creationId="{8488895A-DD7C-4A02-B2BD-F537589C1FB6}"/>
          </ac:spMkLst>
        </pc:spChg>
        <pc:spChg chg="mod">
          <ac:chgData name="help desk" userId="076106f8-e622-4bba-bf8d-41b4b1aaf204" providerId="ADAL" clId="{AD0A8BAF-C527-444C-BD56-F5512E36B863}" dt="2024-07-16T22:27:22.440" v="351" actId="692"/>
          <ac:spMkLst>
            <pc:docMk/>
            <pc:sldMk cId="2182152674" sldId="402"/>
            <ac:spMk id="24" creationId="{552C53B8-6BE5-4A37-A414-0D2E78B9060B}"/>
          </ac:spMkLst>
        </pc:spChg>
        <pc:spChg chg="mod">
          <ac:chgData name="help desk" userId="076106f8-e622-4bba-bf8d-41b4b1aaf204" providerId="ADAL" clId="{AD0A8BAF-C527-444C-BD56-F5512E36B863}" dt="2024-07-16T22:27:22.440" v="351" actId="692"/>
          <ac:spMkLst>
            <pc:docMk/>
            <pc:sldMk cId="2182152674" sldId="402"/>
            <ac:spMk id="26" creationId="{055AF935-901D-4EA2-88BE-A070DBD83BB3}"/>
          </ac:spMkLst>
        </pc:spChg>
        <pc:spChg chg="mod">
          <ac:chgData name="help desk" userId="076106f8-e622-4bba-bf8d-41b4b1aaf204" providerId="ADAL" clId="{AD0A8BAF-C527-444C-BD56-F5512E36B863}" dt="2024-07-16T22:27:22.440" v="351" actId="692"/>
          <ac:spMkLst>
            <pc:docMk/>
            <pc:sldMk cId="2182152674" sldId="402"/>
            <ac:spMk id="31" creationId="{73E21D73-D1BD-4E48-823B-BE36C0B61234}"/>
          </ac:spMkLst>
        </pc:spChg>
        <pc:spChg chg="mod">
          <ac:chgData name="help desk" userId="076106f8-e622-4bba-bf8d-41b4b1aaf204" providerId="ADAL" clId="{AD0A8BAF-C527-444C-BD56-F5512E36B863}" dt="2024-07-16T22:27:22.440" v="351" actId="692"/>
          <ac:spMkLst>
            <pc:docMk/>
            <pc:sldMk cId="2182152674" sldId="402"/>
            <ac:spMk id="34" creationId="{203B1526-BA2B-405B-9235-A89A9611C69C}"/>
          </ac:spMkLst>
        </pc:spChg>
        <pc:picChg chg="mod">
          <ac:chgData name="help desk" userId="076106f8-e622-4bba-bf8d-41b4b1aaf204" providerId="ADAL" clId="{AD0A8BAF-C527-444C-BD56-F5512E36B863}" dt="2024-07-16T22:27:22.440" v="351" actId="692"/>
          <ac:picMkLst>
            <pc:docMk/>
            <pc:sldMk cId="2182152674" sldId="402"/>
            <ac:picMk id="9" creationId="{F2496A90-2AC7-4776-A3FE-60E0B4A8C2A7}"/>
          </ac:picMkLst>
        </pc:picChg>
        <pc:picChg chg="mod">
          <ac:chgData name="help desk" userId="076106f8-e622-4bba-bf8d-41b4b1aaf204" providerId="ADAL" clId="{AD0A8BAF-C527-444C-BD56-F5512E36B863}" dt="2024-07-16T22:27:22.440" v="351" actId="692"/>
          <ac:picMkLst>
            <pc:docMk/>
            <pc:sldMk cId="2182152674" sldId="402"/>
            <ac:picMk id="30" creationId="{2D397645-A9B9-4F5B-A967-1EF112CEC49C}"/>
          </ac:picMkLst>
        </pc:picChg>
        <pc:cxnChg chg="mod">
          <ac:chgData name="help desk" userId="076106f8-e622-4bba-bf8d-41b4b1aaf204" providerId="ADAL" clId="{AD0A8BAF-C527-444C-BD56-F5512E36B863}" dt="2024-07-16T22:27:22.440" v="351" actId="692"/>
          <ac:cxnSpMkLst>
            <pc:docMk/>
            <pc:sldMk cId="2182152674" sldId="402"/>
            <ac:cxnSpMk id="13" creationId="{423D6A0B-E6BB-4DFE-9AFC-6F335FF0E1AD}"/>
          </ac:cxnSpMkLst>
        </pc:cxnChg>
        <pc:cxnChg chg="mod">
          <ac:chgData name="help desk" userId="076106f8-e622-4bba-bf8d-41b4b1aaf204" providerId="ADAL" clId="{AD0A8BAF-C527-444C-BD56-F5512E36B863}" dt="2024-07-16T22:27:22.440" v="351" actId="692"/>
          <ac:cxnSpMkLst>
            <pc:docMk/>
            <pc:sldMk cId="2182152674" sldId="402"/>
            <ac:cxnSpMk id="18" creationId="{0BA18916-D777-4D54-A3AE-2CFA2BD4FEB5}"/>
          </ac:cxnSpMkLst>
        </pc:cxnChg>
        <pc:cxnChg chg="mod">
          <ac:chgData name="help desk" userId="076106f8-e622-4bba-bf8d-41b4b1aaf204" providerId="ADAL" clId="{AD0A8BAF-C527-444C-BD56-F5512E36B863}" dt="2024-07-16T22:27:22.440" v="351" actId="692"/>
          <ac:cxnSpMkLst>
            <pc:docMk/>
            <pc:sldMk cId="2182152674" sldId="402"/>
            <ac:cxnSpMk id="20" creationId="{0F470CDF-AB8C-408A-95E5-7F1119BEEF29}"/>
          </ac:cxnSpMkLst>
        </pc:cxnChg>
        <pc:cxnChg chg="mod">
          <ac:chgData name="help desk" userId="076106f8-e622-4bba-bf8d-41b4b1aaf204" providerId="ADAL" clId="{AD0A8BAF-C527-444C-BD56-F5512E36B863}" dt="2024-07-16T22:27:22.440" v="351" actId="692"/>
          <ac:cxnSpMkLst>
            <pc:docMk/>
            <pc:sldMk cId="2182152674" sldId="402"/>
            <ac:cxnSpMk id="23" creationId="{B2C69BBA-E2F2-4879-B168-3F754228457C}"/>
          </ac:cxnSpMkLst>
        </pc:cxnChg>
        <pc:cxnChg chg="mod">
          <ac:chgData name="help desk" userId="076106f8-e622-4bba-bf8d-41b4b1aaf204" providerId="ADAL" clId="{AD0A8BAF-C527-444C-BD56-F5512E36B863}" dt="2024-07-16T22:27:22.440" v="351" actId="692"/>
          <ac:cxnSpMkLst>
            <pc:docMk/>
            <pc:sldMk cId="2182152674" sldId="402"/>
            <ac:cxnSpMk id="33" creationId="{BB487C8F-AF00-4936-9B26-EB559B3EAE5F}"/>
          </ac:cxnSpMkLst>
        </pc:cxnChg>
      </pc:sldChg>
      <pc:sldChg chg="modSp mod">
        <pc:chgData name="help desk" userId="076106f8-e622-4bba-bf8d-41b4b1aaf204" providerId="ADAL" clId="{AD0A8BAF-C527-444C-BD56-F5512E36B863}" dt="2024-07-16T22:27:43.140" v="353" actId="692"/>
        <pc:sldMkLst>
          <pc:docMk/>
          <pc:sldMk cId="3592558128" sldId="403"/>
        </pc:sldMkLst>
        <pc:spChg chg="mod">
          <ac:chgData name="help desk" userId="076106f8-e622-4bba-bf8d-41b4b1aaf204" providerId="ADAL" clId="{AD0A8BAF-C527-444C-BD56-F5512E36B863}" dt="2024-07-16T22:27:43.140" v="353" actId="692"/>
          <ac:spMkLst>
            <pc:docMk/>
            <pc:sldMk cId="3592558128" sldId="403"/>
            <ac:spMk id="6" creationId="{F00F65B2-DD16-4A7A-B739-5573886C5F91}"/>
          </ac:spMkLst>
        </pc:spChg>
        <pc:spChg chg="mod">
          <ac:chgData name="help desk" userId="076106f8-e622-4bba-bf8d-41b4b1aaf204" providerId="ADAL" clId="{AD0A8BAF-C527-444C-BD56-F5512E36B863}" dt="2024-07-16T22:27:43.140" v="353" actId="692"/>
          <ac:spMkLst>
            <pc:docMk/>
            <pc:sldMk cId="3592558128" sldId="403"/>
            <ac:spMk id="7" creationId="{8E7A864E-92D5-47EC-81C3-ACC937DB0F93}"/>
          </ac:spMkLst>
        </pc:spChg>
        <pc:spChg chg="mod">
          <ac:chgData name="help desk" userId="076106f8-e622-4bba-bf8d-41b4b1aaf204" providerId="ADAL" clId="{AD0A8BAF-C527-444C-BD56-F5512E36B863}" dt="2024-07-16T22:27:43.140" v="353" actId="692"/>
          <ac:spMkLst>
            <pc:docMk/>
            <pc:sldMk cId="3592558128" sldId="403"/>
            <ac:spMk id="9" creationId="{F84EA5DD-AE52-46C1-A5E8-D99EF42E5E76}"/>
          </ac:spMkLst>
        </pc:spChg>
        <pc:spChg chg="mod">
          <ac:chgData name="help desk" userId="076106f8-e622-4bba-bf8d-41b4b1aaf204" providerId="ADAL" clId="{AD0A8BAF-C527-444C-BD56-F5512E36B863}" dt="2024-07-16T22:27:43.140" v="353" actId="692"/>
          <ac:spMkLst>
            <pc:docMk/>
            <pc:sldMk cId="3592558128" sldId="403"/>
            <ac:spMk id="31" creationId="{B19594BF-632E-4E03-A3D2-660C9729908A}"/>
          </ac:spMkLst>
        </pc:spChg>
        <pc:cxnChg chg="mod">
          <ac:chgData name="help desk" userId="076106f8-e622-4bba-bf8d-41b4b1aaf204" providerId="ADAL" clId="{AD0A8BAF-C527-444C-BD56-F5512E36B863}" dt="2024-07-16T22:27:43.140" v="353" actId="692"/>
          <ac:cxnSpMkLst>
            <pc:docMk/>
            <pc:sldMk cId="3592558128" sldId="403"/>
            <ac:cxnSpMk id="11" creationId="{FAABF50C-1487-4BB0-A3F1-0D9BDF2D50B6}"/>
          </ac:cxnSpMkLst>
        </pc:cxnChg>
        <pc:cxnChg chg="mod">
          <ac:chgData name="help desk" userId="076106f8-e622-4bba-bf8d-41b4b1aaf204" providerId="ADAL" clId="{AD0A8BAF-C527-444C-BD56-F5512E36B863}" dt="2024-07-16T22:27:43.140" v="353" actId="692"/>
          <ac:cxnSpMkLst>
            <pc:docMk/>
            <pc:sldMk cId="3592558128" sldId="403"/>
            <ac:cxnSpMk id="12" creationId="{798ABFF2-ADAC-4A1D-9BDE-31DB6E19F120}"/>
          </ac:cxnSpMkLst>
        </pc:cxnChg>
        <pc:cxnChg chg="mod">
          <ac:chgData name="help desk" userId="076106f8-e622-4bba-bf8d-41b4b1aaf204" providerId="ADAL" clId="{AD0A8BAF-C527-444C-BD56-F5512E36B863}" dt="2024-07-16T22:27:43.140" v="353" actId="692"/>
          <ac:cxnSpMkLst>
            <pc:docMk/>
            <pc:sldMk cId="3592558128" sldId="403"/>
            <ac:cxnSpMk id="18" creationId="{D263D4FD-1D04-4307-8791-C66D53550995}"/>
          </ac:cxnSpMkLst>
        </pc:cxnChg>
        <pc:cxnChg chg="mod">
          <ac:chgData name="help desk" userId="076106f8-e622-4bba-bf8d-41b4b1aaf204" providerId="ADAL" clId="{AD0A8BAF-C527-444C-BD56-F5512E36B863}" dt="2024-07-16T22:27:43.140" v="353" actId="692"/>
          <ac:cxnSpMkLst>
            <pc:docMk/>
            <pc:sldMk cId="3592558128" sldId="403"/>
            <ac:cxnSpMk id="32" creationId="{0A3B0DAE-934A-46CB-9324-667A08381CC5}"/>
          </ac:cxnSpMkLst>
        </pc:cxnChg>
      </pc:sldChg>
      <pc:sldChg chg="modSp mod">
        <pc:chgData name="help desk" userId="076106f8-e622-4bba-bf8d-41b4b1aaf204" providerId="ADAL" clId="{AD0A8BAF-C527-444C-BD56-F5512E36B863}" dt="2024-07-16T22:15:48.669" v="325" actId="14100"/>
        <pc:sldMkLst>
          <pc:docMk/>
          <pc:sldMk cId="3866620282" sldId="404"/>
        </pc:sldMkLst>
        <pc:spChg chg="mod">
          <ac:chgData name="help desk" userId="076106f8-e622-4bba-bf8d-41b4b1aaf204" providerId="ADAL" clId="{AD0A8BAF-C527-444C-BD56-F5512E36B863}" dt="2024-07-16T22:15:25.826" v="316" actId="255"/>
          <ac:spMkLst>
            <pc:docMk/>
            <pc:sldMk cId="3866620282" sldId="404"/>
            <ac:spMk id="2" creationId="{5438DFBD-851A-4088-A642-1F4D0FA64545}"/>
          </ac:spMkLst>
        </pc:spChg>
        <pc:spChg chg="mod">
          <ac:chgData name="help desk" userId="076106f8-e622-4bba-bf8d-41b4b1aaf204" providerId="ADAL" clId="{AD0A8BAF-C527-444C-BD56-F5512E36B863}" dt="2024-07-16T22:15:13.635" v="315" actId="14861"/>
          <ac:spMkLst>
            <pc:docMk/>
            <pc:sldMk cId="3866620282" sldId="404"/>
            <ac:spMk id="4" creationId="{C9D1509F-04CD-4720-B9B7-61832415CE13}"/>
          </ac:spMkLst>
        </pc:spChg>
        <pc:spChg chg="mod">
          <ac:chgData name="help desk" userId="076106f8-e622-4bba-bf8d-41b4b1aaf204" providerId="ADAL" clId="{AD0A8BAF-C527-444C-BD56-F5512E36B863}" dt="2024-07-16T22:15:31.602" v="317" actId="692"/>
          <ac:spMkLst>
            <pc:docMk/>
            <pc:sldMk cId="3866620282" sldId="404"/>
            <ac:spMk id="7" creationId="{A16E407C-CB7F-4A0A-B213-CF891A7135AC}"/>
          </ac:spMkLst>
        </pc:spChg>
        <pc:spChg chg="mod">
          <ac:chgData name="help desk" userId="076106f8-e622-4bba-bf8d-41b4b1aaf204" providerId="ADAL" clId="{AD0A8BAF-C527-444C-BD56-F5512E36B863}" dt="2024-07-16T22:15:31.602" v="317" actId="692"/>
          <ac:spMkLst>
            <pc:docMk/>
            <pc:sldMk cId="3866620282" sldId="404"/>
            <ac:spMk id="8" creationId="{3E9FD221-490B-4F03-9DF1-21E7007DD378}"/>
          </ac:spMkLst>
        </pc:spChg>
        <pc:spChg chg="mod">
          <ac:chgData name="help desk" userId="076106f8-e622-4bba-bf8d-41b4b1aaf204" providerId="ADAL" clId="{AD0A8BAF-C527-444C-BD56-F5512E36B863}" dt="2024-07-16T22:15:42.742" v="324" actId="1035"/>
          <ac:spMkLst>
            <pc:docMk/>
            <pc:sldMk cId="3866620282" sldId="404"/>
            <ac:spMk id="9" creationId="{33B95365-1C76-4BA6-A9F0-7D4EBF5E0269}"/>
          </ac:spMkLst>
        </pc:spChg>
        <pc:cxnChg chg="mod">
          <ac:chgData name="help desk" userId="076106f8-e622-4bba-bf8d-41b4b1aaf204" providerId="ADAL" clId="{AD0A8BAF-C527-444C-BD56-F5512E36B863}" dt="2024-07-16T22:15:31.602" v="317" actId="692"/>
          <ac:cxnSpMkLst>
            <pc:docMk/>
            <pc:sldMk cId="3866620282" sldId="404"/>
            <ac:cxnSpMk id="11" creationId="{0C48A7F5-1DA8-40FC-AC4C-8FB8BD95E55F}"/>
          </ac:cxnSpMkLst>
        </pc:cxnChg>
        <pc:cxnChg chg="mod">
          <ac:chgData name="help desk" userId="076106f8-e622-4bba-bf8d-41b4b1aaf204" providerId="ADAL" clId="{AD0A8BAF-C527-444C-BD56-F5512E36B863}" dt="2024-07-16T22:15:31.602" v="317" actId="692"/>
          <ac:cxnSpMkLst>
            <pc:docMk/>
            <pc:sldMk cId="3866620282" sldId="404"/>
            <ac:cxnSpMk id="12" creationId="{9F6CE0B1-FF95-4B52-BBD2-83C4088BE3E4}"/>
          </ac:cxnSpMkLst>
        </pc:cxnChg>
        <pc:cxnChg chg="mod">
          <ac:chgData name="help desk" userId="076106f8-e622-4bba-bf8d-41b4b1aaf204" providerId="ADAL" clId="{AD0A8BAF-C527-444C-BD56-F5512E36B863}" dt="2024-07-16T22:15:48.669" v="325" actId="14100"/>
          <ac:cxnSpMkLst>
            <pc:docMk/>
            <pc:sldMk cId="3866620282" sldId="404"/>
            <ac:cxnSpMk id="15" creationId="{1D7025AB-B24B-446B-9765-359E40ADDA30}"/>
          </ac:cxnSpMkLst>
        </pc:cxnChg>
      </pc:sldChg>
      <pc:sldChg chg="modSp mod">
        <pc:chgData name="help desk" userId="076106f8-e622-4bba-bf8d-41b4b1aaf204" providerId="ADAL" clId="{AD0A8BAF-C527-444C-BD56-F5512E36B863}" dt="2024-07-16T22:17:33.416" v="336" actId="692"/>
        <pc:sldMkLst>
          <pc:docMk/>
          <pc:sldMk cId="2827136507" sldId="405"/>
        </pc:sldMkLst>
        <pc:spChg chg="mod">
          <ac:chgData name="help desk" userId="076106f8-e622-4bba-bf8d-41b4b1aaf204" providerId="ADAL" clId="{AD0A8BAF-C527-444C-BD56-F5512E36B863}" dt="2024-07-16T22:16:45.510" v="327" actId="207"/>
          <ac:spMkLst>
            <pc:docMk/>
            <pc:sldMk cId="2827136507" sldId="405"/>
            <ac:spMk id="12" creationId="{41617106-B85C-4C81-BC3D-268893F7790A}"/>
          </ac:spMkLst>
        </pc:spChg>
        <pc:spChg chg="mod">
          <ac:chgData name="help desk" userId="076106f8-e622-4bba-bf8d-41b4b1aaf204" providerId="ADAL" clId="{AD0A8BAF-C527-444C-BD56-F5512E36B863}" dt="2024-07-16T22:17:23.581" v="335" actId="14861"/>
          <ac:spMkLst>
            <pc:docMk/>
            <pc:sldMk cId="2827136507" sldId="405"/>
            <ac:spMk id="26" creationId="{0ECE8CFB-2D89-4F77-9397-3F9CDF0369ED}"/>
          </ac:spMkLst>
        </pc:spChg>
        <pc:spChg chg="mod">
          <ac:chgData name="help desk" userId="076106f8-e622-4bba-bf8d-41b4b1aaf204" providerId="ADAL" clId="{AD0A8BAF-C527-444C-BD56-F5512E36B863}" dt="2024-07-16T22:17:10.631" v="332" actId="14100"/>
          <ac:spMkLst>
            <pc:docMk/>
            <pc:sldMk cId="2827136507" sldId="405"/>
            <ac:spMk id="27" creationId="{E305680D-43DA-4D52-948D-734A35BBF9AF}"/>
          </ac:spMkLst>
        </pc:spChg>
        <pc:spChg chg="mod">
          <ac:chgData name="help desk" userId="076106f8-e622-4bba-bf8d-41b4b1aaf204" providerId="ADAL" clId="{AD0A8BAF-C527-444C-BD56-F5512E36B863}" dt="2024-07-16T22:17:33.416" v="336" actId="692"/>
          <ac:spMkLst>
            <pc:docMk/>
            <pc:sldMk cId="2827136507" sldId="405"/>
            <ac:spMk id="28" creationId="{6BD761C5-6EEE-43FB-8AB9-A4618DE96762}"/>
          </ac:spMkLst>
        </pc:spChg>
        <pc:spChg chg="mod">
          <ac:chgData name="help desk" userId="076106f8-e622-4bba-bf8d-41b4b1aaf204" providerId="ADAL" clId="{AD0A8BAF-C527-444C-BD56-F5512E36B863}" dt="2024-07-16T22:17:33.416" v="336" actId="692"/>
          <ac:spMkLst>
            <pc:docMk/>
            <pc:sldMk cId="2827136507" sldId="405"/>
            <ac:spMk id="34" creationId="{10E1E2AC-033E-434A-BE7F-01F8C4F61899}"/>
          </ac:spMkLst>
        </pc:spChg>
        <pc:cxnChg chg="mod">
          <ac:chgData name="help desk" userId="076106f8-e622-4bba-bf8d-41b4b1aaf204" providerId="ADAL" clId="{AD0A8BAF-C527-444C-BD56-F5512E36B863}" dt="2024-07-16T22:17:33.416" v="336" actId="692"/>
          <ac:cxnSpMkLst>
            <pc:docMk/>
            <pc:sldMk cId="2827136507" sldId="405"/>
            <ac:cxnSpMk id="31" creationId="{00BA8AEB-31F1-469F-9E78-0A6314E4547A}"/>
          </ac:cxnSpMkLst>
        </pc:cxnChg>
        <pc:cxnChg chg="mod">
          <ac:chgData name="help desk" userId="076106f8-e622-4bba-bf8d-41b4b1aaf204" providerId="ADAL" clId="{AD0A8BAF-C527-444C-BD56-F5512E36B863}" dt="2024-07-16T22:17:33.416" v="336" actId="692"/>
          <ac:cxnSpMkLst>
            <pc:docMk/>
            <pc:sldMk cId="2827136507" sldId="405"/>
            <ac:cxnSpMk id="36" creationId="{B9DED8FD-9D7C-4862-82C2-E4356EA0D4B6}"/>
          </ac:cxnSpMkLst>
        </pc:cxnChg>
      </pc:sldChg>
      <pc:sldChg chg="modSp mod">
        <pc:chgData name="help desk" userId="076106f8-e622-4bba-bf8d-41b4b1aaf204" providerId="ADAL" clId="{AD0A8BAF-C527-444C-BD56-F5512E36B863}" dt="2024-07-16T22:26:54.119" v="348" actId="14100"/>
        <pc:sldMkLst>
          <pc:docMk/>
          <pc:sldMk cId="2270292209" sldId="406"/>
        </pc:sldMkLst>
        <pc:spChg chg="mod">
          <ac:chgData name="help desk" userId="076106f8-e622-4bba-bf8d-41b4b1aaf204" providerId="ADAL" clId="{AD0A8BAF-C527-444C-BD56-F5512E36B863}" dt="2024-07-16T22:26:14.776" v="342" actId="1076"/>
          <ac:spMkLst>
            <pc:docMk/>
            <pc:sldMk cId="2270292209" sldId="406"/>
            <ac:spMk id="7" creationId="{0F3032E2-F2EB-40E1-BD02-C91BC7B00A22}"/>
          </ac:spMkLst>
        </pc:spChg>
        <pc:spChg chg="mod">
          <ac:chgData name="help desk" userId="076106f8-e622-4bba-bf8d-41b4b1aaf204" providerId="ADAL" clId="{AD0A8BAF-C527-444C-BD56-F5512E36B863}" dt="2024-07-16T22:26:04.996" v="340" actId="692"/>
          <ac:spMkLst>
            <pc:docMk/>
            <pc:sldMk cId="2270292209" sldId="406"/>
            <ac:spMk id="9" creationId="{77E9A63F-0D45-4E66-AD31-F62BC86044B7}"/>
          </ac:spMkLst>
        </pc:spChg>
        <pc:spChg chg="mod">
          <ac:chgData name="help desk" userId="076106f8-e622-4bba-bf8d-41b4b1aaf204" providerId="ADAL" clId="{AD0A8BAF-C527-444C-BD56-F5512E36B863}" dt="2024-07-16T22:26:45.369" v="346" actId="1076"/>
          <ac:spMkLst>
            <pc:docMk/>
            <pc:sldMk cId="2270292209" sldId="406"/>
            <ac:spMk id="12" creationId="{83FF00EE-6D3A-4319-B675-BDB2A93E0DB5}"/>
          </ac:spMkLst>
        </pc:spChg>
        <pc:spChg chg="mod">
          <ac:chgData name="help desk" userId="076106f8-e622-4bba-bf8d-41b4b1aaf204" providerId="ADAL" clId="{AD0A8BAF-C527-444C-BD56-F5512E36B863}" dt="2024-07-16T22:26:39.637" v="345" actId="1076"/>
          <ac:spMkLst>
            <pc:docMk/>
            <pc:sldMk cId="2270292209" sldId="406"/>
            <ac:spMk id="19" creationId="{588F6FE8-09CF-41E7-BA30-5B8C2AD5990C}"/>
          </ac:spMkLst>
        </pc:spChg>
        <pc:spChg chg="mod">
          <ac:chgData name="help desk" userId="076106f8-e622-4bba-bf8d-41b4b1aaf204" providerId="ADAL" clId="{AD0A8BAF-C527-444C-BD56-F5512E36B863}" dt="2024-07-16T22:26:04.996" v="340" actId="692"/>
          <ac:spMkLst>
            <pc:docMk/>
            <pc:sldMk cId="2270292209" sldId="406"/>
            <ac:spMk id="26" creationId="{530133E8-9165-4A9D-9018-37E3B325CA57}"/>
          </ac:spMkLst>
        </pc:spChg>
        <pc:picChg chg="mod">
          <ac:chgData name="help desk" userId="076106f8-e622-4bba-bf8d-41b4b1aaf204" providerId="ADAL" clId="{AD0A8BAF-C527-444C-BD56-F5512E36B863}" dt="2024-07-16T22:26:04.996" v="340" actId="692"/>
          <ac:picMkLst>
            <pc:docMk/>
            <pc:sldMk cId="2270292209" sldId="406"/>
            <ac:picMk id="8" creationId="{3701E3DF-9058-4DD8-B405-4C1CBC1D5902}"/>
          </ac:picMkLst>
        </pc:picChg>
        <pc:cxnChg chg="mod">
          <ac:chgData name="help desk" userId="076106f8-e622-4bba-bf8d-41b4b1aaf204" providerId="ADAL" clId="{AD0A8BAF-C527-444C-BD56-F5512E36B863}" dt="2024-07-16T22:26:33.735" v="344" actId="14100"/>
          <ac:cxnSpMkLst>
            <pc:docMk/>
            <pc:sldMk cId="2270292209" sldId="406"/>
            <ac:cxnSpMk id="4" creationId="{295EFED5-6B5E-4065-B2B3-F17B0EE261E2}"/>
          </ac:cxnSpMkLst>
        </pc:cxnChg>
        <pc:cxnChg chg="mod">
          <ac:chgData name="help desk" userId="076106f8-e622-4bba-bf8d-41b4b1aaf204" providerId="ADAL" clId="{AD0A8BAF-C527-444C-BD56-F5512E36B863}" dt="2024-07-16T22:26:54.119" v="348" actId="14100"/>
          <ac:cxnSpMkLst>
            <pc:docMk/>
            <pc:sldMk cId="2270292209" sldId="406"/>
            <ac:cxnSpMk id="14" creationId="{A3D35DD2-1777-4F02-A411-FF283C8E1CD6}"/>
          </ac:cxnSpMkLst>
        </pc:cxnChg>
        <pc:cxnChg chg="mod">
          <ac:chgData name="help desk" userId="076106f8-e622-4bba-bf8d-41b4b1aaf204" providerId="ADAL" clId="{AD0A8BAF-C527-444C-BD56-F5512E36B863}" dt="2024-07-16T22:26:48.568" v="347" actId="14100"/>
          <ac:cxnSpMkLst>
            <pc:docMk/>
            <pc:sldMk cId="2270292209" sldId="406"/>
            <ac:cxnSpMk id="21" creationId="{0222870E-15BA-4280-8130-1D4635390AF6}"/>
          </ac:cxnSpMkLst>
        </pc:cxnChg>
        <pc:cxnChg chg="mod">
          <ac:chgData name="help desk" userId="076106f8-e622-4bba-bf8d-41b4b1aaf204" providerId="ADAL" clId="{AD0A8BAF-C527-444C-BD56-F5512E36B863}" dt="2024-07-16T22:26:04.996" v="340" actId="692"/>
          <ac:cxnSpMkLst>
            <pc:docMk/>
            <pc:sldMk cId="2270292209" sldId="406"/>
            <ac:cxnSpMk id="24" creationId="{A6291ED6-5017-4DF1-9743-41B4B266B1DA}"/>
          </ac:cxnSpMkLst>
        </pc:cxnChg>
      </pc:sldChg>
      <pc:sldChg chg="modSp mod">
        <pc:chgData name="help desk" userId="076106f8-e622-4bba-bf8d-41b4b1aaf204" providerId="ADAL" clId="{AD0A8BAF-C527-444C-BD56-F5512E36B863}" dt="2024-07-16T22:27:51.580" v="354" actId="692"/>
        <pc:sldMkLst>
          <pc:docMk/>
          <pc:sldMk cId="2145613162" sldId="408"/>
        </pc:sldMkLst>
        <pc:spChg chg="mod">
          <ac:chgData name="help desk" userId="076106f8-e622-4bba-bf8d-41b4b1aaf204" providerId="ADAL" clId="{AD0A8BAF-C527-444C-BD56-F5512E36B863}" dt="2024-07-16T22:27:51.580" v="354" actId="692"/>
          <ac:spMkLst>
            <pc:docMk/>
            <pc:sldMk cId="2145613162" sldId="408"/>
            <ac:spMk id="6" creationId="{F00F65B2-DD16-4A7A-B739-5573886C5F91}"/>
          </ac:spMkLst>
        </pc:spChg>
        <pc:spChg chg="mod">
          <ac:chgData name="help desk" userId="076106f8-e622-4bba-bf8d-41b4b1aaf204" providerId="ADAL" clId="{AD0A8BAF-C527-444C-BD56-F5512E36B863}" dt="2024-07-16T22:27:51.580" v="354" actId="692"/>
          <ac:spMkLst>
            <pc:docMk/>
            <pc:sldMk cId="2145613162" sldId="408"/>
            <ac:spMk id="7" creationId="{8E7A864E-92D5-47EC-81C3-ACC937DB0F93}"/>
          </ac:spMkLst>
        </pc:spChg>
        <pc:spChg chg="mod">
          <ac:chgData name="help desk" userId="076106f8-e622-4bba-bf8d-41b4b1aaf204" providerId="ADAL" clId="{AD0A8BAF-C527-444C-BD56-F5512E36B863}" dt="2024-07-16T22:27:51.580" v="354" actId="692"/>
          <ac:spMkLst>
            <pc:docMk/>
            <pc:sldMk cId="2145613162" sldId="408"/>
            <ac:spMk id="9" creationId="{F84EA5DD-AE52-46C1-A5E8-D99EF42E5E76}"/>
          </ac:spMkLst>
        </pc:spChg>
        <pc:cxnChg chg="mod">
          <ac:chgData name="help desk" userId="076106f8-e622-4bba-bf8d-41b4b1aaf204" providerId="ADAL" clId="{AD0A8BAF-C527-444C-BD56-F5512E36B863}" dt="2024-07-16T22:27:51.580" v="354" actId="692"/>
          <ac:cxnSpMkLst>
            <pc:docMk/>
            <pc:sldMk cId="2145613162" sldId="408"/>
            <ac:cxnSpMk id="11" creationId="{FAABF50C-1487-4BB0-A3F1-0D9BDF2D50B6}"/>
          </ac:cxnSpMkLst>
        </pc:cxnChg>
        <pc:cxnChg chg="mod">
          <ac:chgData name="help desk" userId="076106f8-e622-4bba-bf8d-41b4b1aaf204" providerId="ADAL" clId="{AD0A8BAF-C527-444C-BD56-F5512E36B863}" dt="2024-07-16T22:27:51.580" v="354" actId="692"/>
          <ac:cxnSpMkLst>
            <pc:docMk/>
            <pc:sldMk cId="2145613162" sldId="408"/>
            <ac:cxnSpMk id="12" creationId="{798ABFF2-ADAC-4A1D-9BDE-31DB6E19F120}"/>
          </ac:cxnSpMkLst>
        </pc:cxnChg>
        <pc:cxnChg chg="mod">
          <ac:chgData name="help desk" userId="076106f8-e622-4bba-bf8d-41b4b1aaf204" providerId="ADAL" clId="{AD0A8BAF-C527-444C-BD56-F5512E36B863}" dt="2024-07-16T22:27:51.580" v="354" actId="692"/>
          <ac:cxnSpMkLst>
            <pc:docMk/>
            <pc:sldMk cId="2145613162" sldId="408"/>
            <ac:cxnSpMk id="18" creationId="{D263D4FD-1D04-4307-8791-C66D53550995}"/>
          </ac:cxnSpMkLst>
        </pc:cxnChg>
      </pc:sldChg>
      <pc:sldChg chg="modSp mod">
        <pc:chgData name="help desk" userId="076106f8-e622-4bba-bf8d-41b4b1aaf204" providerId="ADAL" clId="{AD0A8BAF-C527-444C-BD56-F5512E36B863}" dt="2024-07-16T22:27:34.347" v="352" actId="692"/>
        <pc:sldMkLst>
          <pc:docMk/>
          <pc:sldMk cId="47728307" sldId="409"/>
        </pc:sldMkLst>
        <pc:spChg chg="mod">
          <ac:chgData name="help desk" userId="076106f8-e622-4bba-bf8d-41b4b1aaf204" providerId="ADAL" clId="{AD0A8BAF-C527-444C-BD56-F5512E36B863}" dt="2024-07-16T22:27:34.347" v="352" actId="692"/>
          <ac:spMkLst>
            <pc:docMk/>
            <pc:sldMk cId="47728307" sldId="409"/>
            <ac:spMk id="6" creationId="{F00F65B2-DD16-4A7A-B739-5573886C5F91}"/>
          </ac:spMkLst>
        </pc:spChg>
        <pc:spChg chg="mod">
          <ac:chgData name="help desk" userId="076106f8-e622-4bba-bf8d-41b4b1aaf204" providerId="ADAL" clId="{AD0A8BAF-C527-444C-BD56-F5512E36B863}" dt="2024-07-16T22:27:34.347" v="352" actId="692"/>
          <ac:spMkLst>
            <pc:docMk/>
            <pc:sldMk cId="47728307" sldId="409"/>
            <ac:spMk id="7" creationId="{8E7A864E-92D5-47EC-81C3-ACC937DB0F93}"/>
          </ac:spMkLst>
        </pc:spChg>
        <pc:spChg chg="mod">
          <ac:chgData name="help desk" userId="076106f8-e622-4bba-bf8d-41b4b1aaf204" providerId="ADAL" clId="{AD0A8BAF-C527-444C-BD56-F5512E36B863}" dt="2024-07-16T22:27:34.347" v="352" actId="692"/>
          <ac:spMkLst>
            <pc:docMk/>
            <pc:sldMk cId="47728307" sldId="409"/>
            <ac:spMk id="8" creationId="{33B28BA0-D4CD-43EF-8874-2006A1B0F2A8}"/>
          </ac:spMkLst>
        </pc:spChg>
        <pc:spChg chg="mod">
          <ac:chgData name="help desk" userId="076106f8-e622-4bba-bf8d-41b4b1aaf204" providerId="ADAL" clId="{AD0A8BAF-C527-444C-BD56-F5512E36B863}" dt="2024-07-16T22:27:34.347" v="352" actId="692"/>
          <ac:spMkLst>
            <pc:docMk/>
            <pc:sldMk cId="47728307" sldId="409"/>
            <ac:spMk id="9" creationId="{F84EA5DD-AE52-46C1-A5E8-D99EF42E5E76}"/>
          </ac:spMkLst>
        </pc:spChg>
        <pc:cxnChg chg="mod">
          <ac:chgData name="help desk" userId="076106f8-e622-4bba-bf8d-41b4b1aaf204" providerId="ADAL" clId="{AD0A8BAF-C527-444C-BD56-F5512E36B863}" dt="2024-07-16T22:27:34.347" v="352" actId="692"/>
          <ac:cxnSpMkLst>
            <pc:docMk/>
            <pc:sldMk cId="47728307" sldId="409"/>
            <ac:cxnSpMk id="11" creationId="{FAABF50C-1487-4BB0-A3F1-0D9BDF2D50B6}"/>
          </ac:cxnSpMkLst>
        </pc:cxnChg>
        <pc:cxnChg chg="mod">
          <ac:chgData name="help desk" userId="076106f8-e622-4bba-bf8d-41b4b1aaf204" providerId="ADAL" clId="{AD0A8BAF-C527-444C-BD56-F5512E36B863}" dt="2024-07-16T22:27:34.347" v="352" actId="692"/>
          <ac:cxnSpMkLst>
            <pc:docMk/>
            <pc:sldMk cId="47728307" sldId="409"/>
            <ac:cxnSpMk id="12" creationId="{798ABFF2-ADAC-4A1D-9BDE-31DB6E19F120}"/>
          </ac:cxnSpMkLst>
        </pc:cxnChg>
        <pc:cxnChg chg="mod">
          <ac:chgData name="help desk" userId="076106f8-e622-4bba-bf8d-41b4b1aaf204" providerId="ADAL" clId="{AD0A8BAF-C527-444C-BD56-F5512E36B863}" dt="2024-07-16T22:27:34.347" v="352" actId="692"/>
          <ac:cxnSpMkLst>
            <pc:docMk/>
            <pc:sldMk cId="47728307" sldId="409"/>
            <ac:cxnSpMk id="18" creationId="{D263D4FD-1D04-4307-8791-C66D53550995}"/>
          </ac:cxnSpMkLst>
        </pc:cxnChg>
        <pc:cxnChg chg="mod">
          <ac:chgData name="help desk" userId="076106f8-e622-4bba-bf8d-41b4b1aaf204" providerId="ADAL" clId="{AD0A8BAF-C527-444C-BD56-F5512E36B863}" dt="2024-07-16T22:27:34.347" v="352" actId="692"/>
          <ac:cxnSpMkLst>
            <pc:docMk/>
            <pc:sldMk cId="47728307" sldId="409"/>
            <ac:cxnSpMk id="21" creationId="{DD7383B3-36A7-435C-9700-A437E540B760}"/>
          </ac:cxnSpMkLst>
        </pc:cxnChg>
      </pc:sldChg>
      <pc:sldChg chg="modSp mod">
        <pc:chgData name="help desk" userId="076106f8-e622-4bba-bf8d-41b4b1aaf204" providerId="ADAL" clId="{AD0A8BAF-C527-444C-BD56-F5512E36B863}" dt="2024-07-16T22:28:04.181" v="358" actId="692"/>
        <pc:sldMkLst>
          <pc:docMk/>
          <pc:sldMk cId="1959016071" sldId="410"/>
        </pc:sldMkLst>
        <pc:spChg chg="mod">
          <ac:chgData name="help desk" userId="076106f8-e622-4bba-bf8d-41b4b1aaf204" providerId="ADAL" clId="{AD0A8BAF-C527-444C-BD56-F5512E36B863}" dt="2024-07-16T22:28:04.181" v="358" actId="692"/>
          <ac:spMkLst>
            <pc:docMk/>
            <pc:sldMk cId="1959016071" sldId="410"/>
            <ac:spMk id="6" creationId="{F00F65B2-DD16-4A7A-B739-5573886C5F91}"/>
          </ac:spMkLst>
        </pc:spChg>
        <pc:spChg chg="mod">
          <ac:chgData name="help desk" userId="076106f8-e622-4bba-bf8d-41b4b1aaf204" providerId="ADAL" clId="{AD0A8BAF-C527-444C-BD56-F5512E36B863}" dt="2024-07-16T22:28:04.181" v="358" actId="692"/>
          <ac:spMkLst>
            <pc:docMk/>
            <pc:sldMk cId="1959016071" sldId="410"/>
            <ac:spMk id="7" creationId="{8E7A864E-92D5-47EC-81C3-ACC937DB0F93}"/>
          </ac:spMkLst>
        </pc:spChg>
        <pc:spChg chg="mod">
          <ac:chgData name="help desk" userId="076106f8-e622-4bba-bf8d-41b4b1aaf204" providerId="ADAL" clId="{AD0A8BAF-C527-444C-BD56-F5512E36B863}" dt="2024-07-16T22:28:04.181" v="358" actId="692"/>
          <ac:spMkLst>
            <pc:docMk/>
            <pc:sldMk cId="1959016071" sldId="410"/>
            <ac:spMk id="9" creationId="{F84EA5DD-AE52-46C1-A5E8-D99EF42E5E76}"/>
          </ac:spMkLst>
        </pc:spChg>
        <pc:spChg chg="mod">
          <ac:chgData name="help desk" userId="076106f8-e622-4bba-bf8d-41b4b1aaf204" providerId="ADAL" clId="{AD0A8BAF-C527-444C-BD56-F5512E36B863}" dt="2024-07-16T22:28:04.181" v="358" actId="692"/>
          <ac:spMkLst>
            <pc:docMk/>
            <pc:sldMk cId="1959016071" sldId="410"/>
            <ac:spMk id="31" creationId="{B19594BF-632E-4E03-A3D2-660C9729908A}"/>
          </ac:spMkLst>
        </pc:spChg>
        <pc:picChg chg="mod">
          <ac:chgData name="help desk" userId="076106f8-e622-4bba-bf8d-41b4b1aaf204" providerId="ADAL" clId="{AD0A8BAF-C527-444C-BD56-F5512E36B863}" dt="2024-07-16T22:28:04.181" v="358" actId="692"/>
          <ac:picMkLst>
            <pc:docMk/>
            <pc:sldMk cId="1959016071" sldId="410"/>
            <ac:picMk id="30" creationId="{83F98866-ECC0-43FE-B183-9611BBCDA780}"/>
          </ac:picMkLst>
        </pc:picChg>
        <pc:cxnChg chg="mod">
          <ac:chgData name="help desk" userId="076106f8-e622-4bba-bf8d-41b4b1aaf204" providerId="ADAL" clId="{AD0A8BAF-C527-444C-BD56-F5512E36B863}" dt="2024-07-16T22:28:04.181" v="358" actId="692"/>
          <ac:cxnSpMkLst>
            <pc:docMk/>
            <pc:sldMk cId="1959016071" sldId="410"/>
            <ac:cxnSpMk id="11" creationId="{FAABF50C-1487-4BB0-A3F1-0D9BDF2D50B6}"/>
          </ac:cxnSpMkLst>
        </pc:cxnChg>
        <pc:cxnChg chg="mod">
          <ac:chgData name="help desk" userId="076106f8-e622-4bba-bf8d-41b4b1aaf204" providerId="ADAL" clId="{AD0A8BAF-C527-444C-BD56-F5512E36B863}" dt="2024-07-16T22:28:04.181" v="358" actId="692"/>
          <ac:cxnSpMkLst>
            <pc:docMk/>
            <pc:sldMk cId="1959016071" sldId="410"/>
            <ac:cxnSpMk id="12" creationId="{798ABFF2-ADAC-4A1D-9BDE-31DB6E19F120}"/>
          </ac:cxnSpMkLst>
        </pc:cxnChg>
        <pc:cxnChg chg="mod">
          <ac:chgData name="help desk" userId="076106f8-e622-4bba-bf8d-41b4b1aaf204" providerId="ADAL" clId="{AD0A8BAF-C527-444C-BD56-F5512E36B863}" dt="2024-07-16T22:28:04.181" v="358" actId="692"/>
          <ac:cxnSpMkLst>
            <pc:docMk/>
            <pc:sldMk cId="1959016071" sldId="410"/>
            <ac:cxnSpMk id="18" creationId="{D263D4FD-1D04-4307-8791-C66D53550995}"/>
          </ac:cxnSpMkLst>
        </pc:cxnChg>
        <pc:cxnChg chg="mod">
          <ac:chgData name="help desk" userId="076106f8-e622-4bba-bf8d-41b4b1aaf204" providerId="ADAL" clId="{AD0A8BAF-C527-444C-BD56-F5512E36B863}" dt="2024-07-16T22:28:04.181" v="358" actId="692"/>
          <ac:cxnSpMkLst>
            <pc:docMk/>
            <pc:sldMk cId="1959016071" sldId="410"/>
            <ac:cxnSpMk id="32" creationId="{0A3B0DAE-934A-46CB-9324-667A08381CC5}"/>
          </ac:cxnSpMkLst>
        </pc:cxnChg>
      </pc:sldChg>
      <pc:sldChg chg="modSp mod">
        <pc:chgData name="help desk" userId="076106f8-e622-4bba-bf8d-41b4b1aaf204" providerId="ADAL" clId="{AD0A8BAF-C527-444C-BD56-F5512E36B863}" dt="2024-07-16T22:28:17.332" v="361" actId="692"/>
        <pc:sldMkLst>
          <pc:docMk/>
          <pc:sldMk cId="856981565" sldId="411"/>
        </pc:sldMkLst>
        <pc:spChg chg="mod">
          <ac:chgData name="help desk" userId="076106f8-e622-4bba-bf8d-41b4b1aaf204" providerId="ADAL" clId="{AD0A8BAF-C527-444C-BD56-F5512E36B863}" dt="2024-07-16T22:28:17.332" v="361" actId="692"/>
          <ac:spMkLst>
            <pc:docMk/>
            <pc:sldMk cId="856981565" sldId="411"/>
            <ac:spMk id="31" creationId="{B19594BF-632E-4E03-A3D2-660C9729908A}"/>
          </ac:spMkLst>
        </pc:spChg>
        <pc:grpChg chg="mod">
          <ac:chgData name="help desk" userId="076106f8-e622-4bba-bf8d-41b4b1aaf204" providerId="ADAL" clId="{AD0A8BAF-C527-444C-BD56-F5512E36B863}" dt="2024-07-16T22:28:11.634" v="360" actId="1076"/>
          <ac:grpSpMkLst>
            <pc:docMk/>
            <pc:sldMk cId="856981565" sldId="411"/>
            <ac:grpSpMk id="16" creationId="{AF5D911A-ADE8-486F-B115-B5167073E70C}"/>
          </ac:grpSpMkLst>
        </pc:grpChg>
        <pc:cxnChg chg="mod">
          <ac:chgData name="help desk" userId="076106f8-e622-4bba-bf8d-41b4b1aaf204" providerId="ADAL" clId="{AD0A8BAF-C527-444C-BD56-F5512E36B863}" dt="2024-07-16T22:28:17.332" v="361" actId="692"/>
          <ac:cxnSpMkLst>
            <pc:docMk/>
            <pc:sldMk cId="856981565" sldId="411"/>
            <ac:cxnSpMk id="18" creationId="{D263D4FD-1D04-4307-8791-C66D53550995}"/>
          </ac:cxnSpMkLst>
        </pc:cxnChg>
        <pc:cxnChg chg="mod">
          <ac:chgData name="help desk" userId="076106f8-e622-4bba-bf8d-41b4b1aaf204" providerId="ADAL" clId="{AD0A8BAF-C527-444C-BD56-F5512E36B863}" dt="2024-07-16T22:28:17.332" v="361" actId="692"/>
          <ac:cxnSpMkLst>
            <pc:docMk/>
            <pc:sldMk cId="856981565" sldId="411"/>
            <ac:cxnSpMk id="19" creationId="{8C2A72C7-959D-4FBA-B150-C376DA8EE3C3}"/>
          </ac:cxnSpMkLst>
        </pc:cxnChg>
      </pc:sldChg>
      <pc:sldChg chg="del">
        <pc:chgData name="help desk" userId="076106f8-e622-4bba-bf8d-41b4b1aaf204" providerId="ADAL" clId="{AD0A8BAF-C527-444C-BD56-F5512E36B863}" dt="2024-07-16T20:01:44.037" v="0" actId="47"/>
        <pc:sldMkLst>
          <pc:docMk/>
          <pc:sldMk cId="2314503019" sldId="412"/>
        </pc:sldMkLst>
      </pc:sldChg>
      <pc:sldChg chg="del">
        <pc:chgData name="help desk" userId="076106f8-e622-4bba-bf8d-41b4b1aaf204" providerId="ADAL" clId="{AD0A8BAF-C527-444C-BD56-F5512E36B863}" dt="2024-07-16T20:01:44.037" v="0" actId="47"/>
        <pc:sldMkLst>
          <pc:docMk/>
          <pc:sldMk cId="528791687" sldId="413"/>
        </pc:sldMkLst>
      </pc:sldChg>
      <pc:sldChg chg="del">
        <pc:chgData name="help desk" userId="076106f8-e622-4bba-bf8d-41b4b1aaf204" providerId="ADAL" clId="{AD0A8BAF-C527-444C-BD56-F5512E36B863}" dt="2024-07-16T20:01:44.037" v="0" actId="47"/>
        <pc:sldMkLst>
          <pc:docMk/>
          <pc:sldMk cId="3816924526" sldId="414"/>
        </pc:sldMkLst>
      </pc:sldChg>
      <pc:sldChg chg="del">
        <pc:chgData name="help desk" userId="076106f8-e622-4bba-bf8d-41b4b1aaf204" providerId="ADAL" clId="{AD0A8BAF-C527-444C-BD56-F5512E36B863}" dt="2024-07-16T20:01:44.037" v="0" actId="47"/>
        <pc:sldMkLst>
          <pc:docMk/>
          <pc:sldMk cId="1332410728" sldId="415"/>
        </pc:sldMkLst>
      </pc:sldChg>
    </pc:docChg>
  </pc:docChgLst>
  <pc:docChgLst>
    <pc:chgData name="help desk" userId="076106f8-e622-4bba-bf8d-41b4b1aaf204" providerId="ADAL" clId="{E27506F3-0BEC-4316-B593-4796E78360B3}"/>
    <pc:docChg chg="undo custSel addSld delSld modSld">
      <pc:chgData name="help desk" userId="076106f8-e622-4bba-bf8d-41b4b1aaf204" providerId="ADAL" clId="{E27506F3-0BEC-4316-B593-4796E78360B3}" dt="2025-02-03T16:25:09.086" v="153" actId="14100"/>
      <pc:docMkLst>
        <pc:docMk/>
      </pc:docMkLst>
      <pc:sldChg chg="addSp delSp modSp mod">
        <pc:chgData name="help desk" userId="076106f8-e622-4bba-bf8d-41b4b1aaf204" providerId="ADAL" clId="{E27506F3-0BEC-4316-B593-4796E78360B3}" dt="2025-01-27T14:23:39.467" v="31" actId="14100"/>
        <pc:sldMkLst>
          <pc:docMk/>
          <pc:sldMk cId="2847858403" sldId="257"/>
        </pc:sldMkLst>
        <pc:spChg chg="del">
          <ac:chgData name="help desk" userId="076106f8-e622-4bba-bf8d-41b4b1aaf204" providerId="ADAL" clId="{E27506F3-0BEC-4316-B593-4796E78360B3}" dt="2025-01-27T14:23:12.088" v="3" actId="478"/>
          <ac:spMkLst>
            <pc:docMk/>
            <pc:sldMk cId="2847858403" sldId="257"/>
            <ac:spMk id="2" creationId="{00000000-0000-0000-0000-000000000000}"/>
          </ac:spMkLst>
        </pc:spChg>
        <pc:spChg chg="add mod">
          <ac:chgData name="help desk" userId="076106f8-e622-4bba-bf8d-41b4b1aaf204" providerId="ADAL" clId="{E27506F3-0BEC-4316-B593-4796E78360B3}" dt="2025-01-27T14:23:39.467" v="31" actId="14100"/>
          <ac:spMkLst>
            <pc:docMk/>
            <pc:sldMk cId="2847858403" sldId="257"/>
            <ac:spMk id="6" creationId="{B23709B8-49BE-40AC-A4EC-326FD67C1A0D}"/>
          </ac:spMkLst>
        </pc:spChg>
      </pc:sldChg>
      <pc:sldChg chg="modSp">
        <pc:chgData name="help desk" userId="076106f8-e622-4bba-bf8d-41b4b1aaf204" providerId="ADAL" clId="{E27506F3-0BEC-4316-B593-4796E78360B3}" dt="2025-01-14T21:34:44.978" v="2"/>
        <pc:sldMkLst>
          <pc:docMk/>
          <pc:sldMk cId="3125298073" sldId="258"/>
        </pc:sldMkLst>
        <pc:spChg chg="mod">
          <ac:chgData name="help desk" userId="076106f8-e622-4bba-bf8d-41b4b1aaf204" providerId="ADAL" clId="{E27506F3-0BEC-4316-B593-4796E78360B3}" dt="2025-01-14T21:34:44.978" v="2"/>
          <ac:spMkLst>
            <pc:docMk/>
            <pc:sldMk cId="3125298073" sldId="258"/>
            <ac:spMk id="4" creationId="{AD148FFB-0773-4F1D-987F-DFDD48FB2726}"/>
          </ac:spMkLst>
        </pc:spChg>
      </pc:sldChg>
      <pc:sldChg chg="add">
        <pc:chgData name="help desk" userId="076106f8-e622-4bba-bf8d-41b4b1aaf204" providerId="ADAL" clId="{E27506F3-0BEC-4316-B593-4796E78360B3}" dt="2025-01-10T14:40:53.276" v="0"/>
        <pc:sldMkLst>
          <pc:docMk/>
          <pc:sldMk cId="4268497802" sldId="260"/>
        </pc:sldMkLst>
      </pc:sldChg>
      <pc:sldChg chg="addSp modSp mod modAnim">
        <pc:chgData name="help desk" userId="076106f8-e622-4bba-bf8d-41b4b1aaf204" providerId="ADAL" clId="{E27506F3-0BEC-4316-B593-4796E78360B3}" dt="2025-02-03T15:37:40.686" v="81" actId="14100"/>
        <pc:sldMkLst>
          <pc:docMk/>
          <pc:sldMk cId="765849551" sldId="378"/>
        </pc:sldMkLst>
        <pc:spChg chg="mod">
          <ac:chgData name="help desk" userId="076106f8-e622-4bba-bf8d-41b4b1aaf204" providerId="ADAL" clId="{E27506F3-0BEC-4316-B593-4796E78360B3}" dt="2025-02-03T15:31:42.043" v="34" actId="207"/>
          <ac:spMkLst>
            <pc:docMk/>
            <pc:sldMk cId="765849551" sldId="378"/>
            <ac:spMk id="2" creationId="{8187C49B-010D-44E3-9DC9-6F4F3D348FC6}"/>
          </ac:spMkLst>
        </pc:spChg>
        <pc:spChg chg="mod">
          <ac:chgData name="help desk" userId="076106f8-e622-4bba-bf8d-41b4b1aaf204" providerId="ADAL" clId="{E27506F3-0BEC-4316-B593-4796E78360B3}" dt="2025-02-03T15:31:49.501" v="35" actId="14100"/>
          <ac:spMkLst>
            <pc:docMk/>
            <pc:sldMk cId="765849551" sldId="378"/>
            <ac:spMk id="11" creationId="{BAEE2240-3EFE-4DA5-AC65-5B0B5D5C6CE8}"/>
          </ac:spMkLst>
        </pc:spChg>
        <pc:spChg chg="mod">
          <ac:chgData name="help desk" userId="076106f8-e622-4bba-bf8d-41b4b1aaf204" providerId="ADAL" clId="{E27506F3-0BEC-4316-B593-4796E78360B3}" dt="2025-02-03T15:32:37.717" v="44" actId="14100"/>
          <ac:spMkLst>
            <pc:docMk/>
            <pc:sldMk cId="765849551" sldId="378"/>
            <ac:spMk id="13" creationId="{B705E334-D20C-43D9-91C3-2241AB83F1A6}"/>
          </ac:spMkLst>
        </pc:spChg>
        <pc:spChg chg="mod">
          <ac:chgData name="help desk" userId="076106f8-e622-4bba-bf8d-41b4b1aaf204" providerId="ADAL" clId="{E27506F3-0BEC-4316-B593-4796E78360B3}" dt="2025-02-03T15:33:09.624" v="51" actId="14100"/>
          <ac:spMkLst>
            <pc:docMk/>
            <pc:sldMk cId="765849551" sldId="378"/>
            <ac:spMk id="15" creationId="{E9A58DFB-32B4-4680-B854-4B751FE44C31}"/>
          </ac:spMkLst>
        </pc:spChg>
        <pc:spChg chg="mod">
          <ac:chgData name="help desk" userId="076106f8-e622-4bba-bf8d-41b4b1aaf204" providerId="ADAL" clId="{E27506F3-0BEC-4316-B593-4796E78360B3}" dt="2025-02-03T15:34:27.603" v="63" actId="14100"/>
          <ac:spMkLst>
            <pc:docMk/>
            <pc:sldMk cId="765849551" sldId="378"/>
            <ac:spMk id="17" creationId="{A9EFFA15-D4CF-48F9-9E18-E83F49EAE953}"/>
          </ac:spMkLst>
        </pc:spChg>
        <pc:spChg chg="mod">
          <ac:chgData name="help desk" userId="076106f8-e622-4bba-bf8d-41b4b1aaf204" providerId="ADAL" clId="{E27506F3-0BEC-4316-B593-4796E78360B3}" dt="2025-02-03T15:35:22.968" v="67" actId="14100"/>
          <ac:spMkLst>
            <pc:docMk/>
            <pc:sldMk cId="765849551" sldId="378"/>
            <ac:spMk id="19" creationId="{749F186D-AB21-4C0F-8461-A41D4C4DAFAC}"/>
          </ac:spMkLst>
        </pc:spChg>
        <pc:spChg chg="mod">
          <ac:chgData name="help desk" userId="076106f8-e622-4bba-bf8d-41b4b1aaf204" providerId="ADAL" clId="{E27506F3-0BEC-4316-B593-4796E78360B3}" dt="2025-02-03T15:36:08.148" v="75" actId="14100"/>
          <ac:spMkLst>
            <pc:docMk/>
            <pc:sldMk cId="765849551" sldId="378"/>
            <ac:spMk id="21" creationId="{CDE0EC6C-5C91-4E5A-814A-82AEFB913839}"/>
          </ac:spMkLst>
        </pc:spChg>
        <pc:spChg chg="mod">
          <ac:chgData name="help desk" userId="076106f8-e622-4bba-bf8d-41b4b1aaf204" providerId="ADAL" clId="{E27506F3-0BEC-4316-B593-4796E78360B3}" dt="2025-02-03T15:37:40.686" v="81" actId="14100"/>
          <ac:spMkLst>
            <pc:docMk/>
            <pc:sldMk cId="765849551" sldId="378"/>
            <ac:spMk id="23" creationId="{01C13593-3840-4381-A6AB-B304961D739C}"/>
          </ac:spMkLst>
        </pc:spChg>
        <pc:spChg chg="mod">
          <ac:chgData name="help desk" userId="076106f8-e622-4bba-bf8d-41b4b1aaf204" providerId="ADAL" clId="{E27506F3-0BEC-4316-B593-4796E78360B3}" dt="2025-02-03T15:32:33.204" v="43" actId="14100"/>
          <ac:spMkLst>
            <pc:docMk/>
            <pc:sldMk cId="765849551" sldId="378"/>
            <ac:spMk id="25" creationId="{95D12A70-2281-4024-8263-A682862B8AE1}"/>
          </ac:spMkLst>
        </pc:spChg>
        <pc:spChg chg="mod">
          <ac:chgData name="help desk" userId="076106f8-e622-4bba-bf8d-41b4b1aaf204" providerId="ADAL" clId="{E27506F3-0BEC-4316-B593-4796E78360B3}" dt="2025-02-03T15:33:05.277" v="50" actId="14100"/>
          <ac:spMkLst>
            <pc:docMk/>
            <pc:sldMk cId="765849551" sldId="378"/>
            <ac:spMk id="26" creationId="{0471D4AF-A0DB-4B52-AA72-83E1A50E3669}"/>
          </ac:spMkLst>
        </pc:spChg>
        <pc:spChg chg="mod">
          <ac:chgData name="help desk" userId="076106f8-e622-4bba-bf8d-41b4b1aaf204" providerId="ADAL" clId="{E27506F3-0BEC-4316-B593-4796E78360B3}" dt="2025-02-03T15:33:54.664" v="56" actId="14100"/>
          <ac:spMkLst>
            <pc:docMk/>
            <pc:sldMk cId="765849551" sldId="378"/>
            <ac:spMk id="27" creationId="{99E01AF9-79E2-428F-BB01-09CD97B5C77A}"/>
          </ac:spMkLst>
        </pc:spChg>
        <pc:spChg chg="mod">
          <ac:chgData name="help desk" userId="076106f8-e622-4bba-bf8d-41b4b1aaf204" providerId="ADAL" clId="{E27506F3-0BEC-4316-B593-4796E78360B3}" dt="2025-02-03T15:35:16.489" v="66" actId="207"/>
          <ac:spMkLst>
            <pc:docMk/>
            <pc:sldMk cId="765849551" sldId="378"/>
            <ac:spMk id="29" creationId="{FD42F832-6723-476D-8DFD-FC920A74591D}"/>
          </ac:spMkLst>
        </pc:spChg>
        <pc:spChg chg="mod">
          <ac:chgData name="help desk" userId="076106f8-e622-4bba-bf8d-41b4b1aaf204" providerId="ADAL" clId="{E27506F3-0BEC-4316-B593-4796E78360B3}" dt="2025-02-03T15:36:00.964" v="74" actId="14100"/>
          <ac:spMkLst>
            <pc:docMk/>
            <pc:sldMk cId="765849551" sldId="378"/>
            <ac:spMk id="30" creationId="{1961DCBC-1892-4166-A9D9-829D212E11AB}"/>
          </ac:spMkLst>
        </pc:spChg>
        <pc:spChg chg="mod">
          <ac:chgData name="help desk" userId="076106f8-e622-4bba-bf8d-41b4b1aaf204" providerId="ADAL" clId="{E27506F3-0BEC-4316-B593-4796E78360B3}" dt="2025-02-03T15:36:55.516" v="77" actId="207"/>
          <ac:spMkLst>
            <pc:docMk/>
            <pc:sldMk cId="765849551" sldId="378"/>
            <ac:spMk id="31" creationId="{1A5C768B-C268-4389-A3D6-59D5B559E637}"/>
          </ac:spMkLst>
        </pc:spChg>
        <pc:spChg chg="mod">
          <ac:chgData name="help desk" userId="076106f8-e622-4bba-bf8d-41b4b1aaf204" providerId="ADAL" clId="{E27506F3-0BEC-4316-B593-4796E78360B3}" dt="2025-02-03T15:36:55.516" v="77" actId="207"/>
          <ac:spMkLst>
            <pc:docMk/>
            <pc:sldMk cId="765849551" sldId="378"/>
            <ac:spMk id="32" creationId="{246452F8-D64C-4CC2-96AD-F3ED7135CBCD}"/>
          </ac:spMkLst>
        </pc:spChg>
        <pc:spChg chg="mod">
          <ac:chgData name="help desk" userId="076106f8-e622-4bba-bf8d-41b4b1aaf204" providerId="ADAL" clId="{E27506F3-0BEC-4316-B593-4796E78360B3}" dt="2025-02-03T15:37:28.217" v="80" actId="207"/>
          <ac:spMkLst>
            <pc:docMk/>
            <pc:sldMk cId="765849551" sldId="378"/>
            <ac:spMk id="33" creationId="{8927CB1C-939B-4C8D-BB3F-FD92302EB77F}"/>
          </ac:spMkLst>
        </pc:spChg>
        <pc:spChg chg="mod">
          <ac:chgData name="help desk" userId="076106f8-e622-4bba-bf8d-41b4b1aaf204" providerId="ADAL" clId="{E27506F3-0BEC-4316-B593-4796E78360B3}" dt="2025-02-03T15:36:55.516" v="77" actId="207"/>
          <ac:spMkLst>
            <pc:docMk/>
            <pc:sldMk cId="765849551" sldId="378"/>
            <ac:spMk id="34" creationId="{96E0787B-8049-418F-BCD2-6DF244919C76}"/>
          </ac:spMkLst>
        </pc:spChg>
        <pc:spChg chg="mod">
          <ac:chgData name="help desk" userId="076106f8-e622-4bba-bf8d-41b4b1aaf204" providerId="ADAL" clId="{E27506F3-0BEC-4316-B593-4796E78360B3}" dt="2025-02-03T15:36:55.516" v="77" actId="207"/>
          <ac:spMkLst>
            <pc:docMk/>
            <pc:sldMk cId="765849551" sldId="378"/>
            <ac:spMk id="35" creationId="{552828F2-F0D8-45E0-882B-9CE775081F5F}"/>
          </ac:spMkLst>
        </pc:spChg>
        <pc:spChg chg="mod">
          <ac:chgData name="help desk" userId="076106f8-e622-4bba-bf8d-41b4b1aaf204" providerId="ADAL" clId="{E27506F3-0BEC-4316-B593-4796E78360B3}" dt="2025-02-03T15:36:55.516" v="77" actId="207"/>
          <ac:spMkLst>
            <pc:docMk/>
            <pc:sldMk cId="765849551" sldId="378"/>
            <ac:spMk id="36" creationId="{B5EBA38C-0C32-442E-A39A-EEB7E1B5DF44}"/>
          </ac:spMkLst>
        </pc:spChg>
        <pc:spChg chg="mod">
          <ac:chgData name="help desk" userId="076106f8-e622-4bba-bf8d-41b4b1aaf204" providerId="ADAL" clId="{E27506F3-0BEC-4316-B593-4796E78360B3}" dt="2025-02-03T15:37:28.217" v="80" actId="207"/>
          <ac:spMkLst>
            <pc:docMk/>
            <pc:sldMk cId="765849551" sldId="378"/>
            <ac:spMk id="37" creationId="{9D3CCA49-83A5-4712-802C-D54DC2574917}"/>
          </ac:spMkLst>
        </pc:spChg>
        <pc:spChg chg="mod">
          <ac:chgData name="help desk" userId="076106f8-e622-4bba-bf8d-41b4b1aaf204" providerId="ADAL" clId="{E27506F3-0BEC-4316-B593-4796E78360B3}" dt="2025-02-03T15:36:55.516" v="77" actId="207"/>
          <ac:spMkLst>
            <pc:docMk/>
            <pc:sldMk cId="765849551" sldId="378"/>
            <ac:spMk id="38" creationId="{2DBE5ED1-B40A-431A-A05F-FB8FBFEF1606}"/>
          </ac:spMkLst>
        </pc:spChg>
        <pc:spChg chg="add mod ord">
          <ac:chgData name="help desk" userId="076106f8-e622-4bba-bf8d-41b4b1aaf204" providerId="ADAL" clId="{E27506F3-0BEC-4316-B593-4796E78360B3}" dt="2025-02-03T15:34:32.845" v="64" actId="167"/>
          <ac:spMkLst>
            <pc:docMk/>
            <pc:sldMk cId="765849551" sldId="378"/>
            <ac:spMk id="40" creationId="{E4B9A7BC-0019-4629-ABC5-05AA88445555}"/>
          </ac:spMkLst>
        </pc:spChg>
        <pc:spChg chg="add mod ord">
          <ac:chgData name="help desk" userId="076106f8-e622-4bba-bf8d-41b4b1aaf204" providerId="ADAL" clId="{E27506F3-0BEC-4316-B593-4796E78360B3}" dt="2025-02-03T15:34:15.978" v="61" actId="14100"/>
          <ac:spMkLst>
            <pc:docMk/>
            <pc:sldMk cId="765849551" sldId="378"/>
            <ac:spMk id="41" creationId="{A7B070C8-085F-4521-A7A2-EA28266E0849}"/>
          </ac:spMkLst>
        </pc:spChg>
      </pc:sldChg>
      <pc:sldChg chg="addSp delSp modSp mod">
        <pc:chgData name="help desk" userId="076106f8-e622-4bba-bf8d-41b4b1aaf204" providerId="ADAL" clId="{E27506F3-0BEC-4316-B593-4796E78360B3}" dt="2025-02-03T15:40:40.749" v="109"/>
        <pc:sldMkLst>
          <pc:docMk/>
          <pc:sldMk cId="330692465" sldId="379"/>
        </pc:sldMkLst>
        <pc:spChg chg="del">
          <ac:chgData name="help desk" userId="076106f8-e622-4bba-bf8d-41b4b1aaf204" providerId="ADAL" clId="{E27506F3-0BEC-4316-B593-4796E78360B3}" dt="2025-02-03T15:40:40.357" v="108" actId="478"/>
          <ac:spMkLst>
            <pc:docMk/>
            <pc:sldMk cId="330692465" sldId="379"/>
            <ac:spMk id="5" creationId="{70BDFAE7-1B3E-4831-96AA-14993A1D2B2F}"/>
          </ac:spMkLst>
        </pc:spChg>
        <pc:spChg chg="mod">
          <ac:chgData name="help desk" userId="076106f8-e622-4bba-bf8d-41b4b1aaf204" providerId="ADAL" clId="{E27506F3-0BEC-4316-B593-4796E78360B3}" dt="2025-02-03T15:39:36.412" v="101" actId="14100"/>
          <ac:spMkLst>
            <pc:docMk/>
            <pc:sldMk cId="330692465" sldId="379"/>
            <ac:spMk id="9" creationId="{FC588BBC-FB65-4B19-9BF7-5D0FC101E3C0}"/>
          </ac:spMkLst>
        </pc:spChg>
        <pc:spChg chg="mod">
          <ac:chgData name="help desk" userId="076106f8-e622-4bba-bf8d-41b4b1aaf204" providerId="ADAL" clId="{E27506F3-0BEC-4316-B593-4796E78360B3}" dt="2025-02-03T15:39:27.779" v="98" actId="14100"/>
          <ac:spMkLst>
            <pc:docMk/>
            <pc:sldMk cId="330692465" sldId="379"/>
            <ac:spMk id="11" creationId="{8A79C0BB-476A-4A0F-BCA0-656C4B1E9BDF}"/>
          </ac:spMkLst>
        </pc:spChg>
        <pc:spChg chg="mod">
          <ac:chgData name="help desk" userId="076106f8-e622-4bba-bf8d-41b4b1aaf204" providerId="ADAL" clId="{E27506F3-0BEC-4316-B593-4796E78360B3}" dt="2025-02-03T15:39:49.853" v="104" actId="14100"/>
          <ac:spMkLst>
            <pc:docMk/>
            <pc:sldMk cId="330692465" sldId="379"/>
            <ac:spMk id="13" creationId="{D2DEFC8F-6CAE-46EB-8AF3-861EE7A2FEE3}"/>
          </ac:spMkLst>
        </pc:spChg>
        <pc:spChg chg="mod">
          <ac:chgData name="help desk" userId="076106f8-e622-4bba-bf8d-41b4b1aaf204" providerId="ADAL" clId="{E27506F3-0BEC-4316-B593-4796E78360B3}" dt="2025-02-03T15:39:46.316" v="103" actId="14100"/>
          <ac:spMkLst>
            <pc:docMk/>
            <pc:sldMk cId="330692465" sldId="379"/>
            <ac:spMk id="15" creationId="{6A9EDAAF-543C-45DB-8374-14BA223E2838}"/>
          </ac:spMkLst>
        </pc:spChg>
        <pc:spChg chg="mod">
          <ac:chgData name="help desk" userId="076106f8-e622-4bba-bf8d-41b4b1aaf204" providerId="ADAL" clId="{E27506F3-0BEC-4316-B593-4796E78360B3}" dt="2025-02-03T15:39:42.965" v="102" actId="14100"/>
          <ac:spMkLst>
            <pc:docMk/>
            <pc:sldMk cId="330692465" sldId="379"/>
            <ac:spMk id="17" creationId="{500441DE-61DF-4B6F-880A-CA21F16E760C}"/>
          </ac:spMkLst>
        </pc:spChg>
        <pc:spChg chg="mod">
          <ac:chgData name="help desk" userId="076106f8-e622-4bba-bf8d-41b4b1aaf204" providerId="ADAL" clId="{E27506F3-0BEC-4316-B593-4796E78360B3}" dt="2025-02-03T15:39:08.817" v="95" actId="14100"/>
          <ac:spMkLst>
            <pc:docMk/>
            <pc:sldMk cId="330692465" sldId="379"/>
            <ac:spMk id="19" creationId="{457F3975-352C-4112-B54F-79FEDD6D66EB}"/>
          </ac:spMkLst>
        </pc:spChg>
        <pc:spChg chg="mod">
          <ac:chgData name="help desk" userId="076106f8-e622-4bba-bf8d-41b4b1aaf204" providerId="ADAL" clId="{E27506F3-0BEC-4316-B593-4796E78360B3}" dt="2025-02-03T15:39:05.609" v="94" actId="14100"/>
          <ac:spMkLst>
            <pc:docMk/>
            <pc:sldMk cId="330692465" sldId="379"/>
            <ac:spMk id="21" creationId="{889BD936-037E-4BA0-B968-F871CFBD9F1D}"/>
          </ac:spMkLst>
        </pc:spChg>
        <pc:spChg chg="mod">
          <ac:chgData name="help desk" userId="076106f8-e622-4bba-bf8d-41b4b1aaf204" providerId="ADAL" clId="{E27506F3-0BEC-4316-B593-4796E78360B3}" dt="2025-02-03T15:39:14.997" v="96" actId="14100"/>
          <ac:spMkLst>
            <pc:docMk/>
            <pc:sldMk cId="330692465" sldId="379"/>
            <ac:spMk id="23" creationId="{CB8A22B7-7843-4592-A545-A026A94D6A60}"/>
          </ac:spMkLst>
        </pc:spChg>
        <pc:spChg chg="mod">
          <ac:chgData name="help desk" userId="076106f8-e622-4bba-bf8d-41b4b1aaf204" providerId="ADAL" clId="{E27506F3-0BEC-4316-B593-4796E78360B3}" dt="2025-02-03T15:38:53.265" v="92" actId="207"/>
          <ac:spMkLst>
            <pc:docMk/>
            <pc:sldMk cId="330692465" sldId="379"/>
            <ac:spMk id="26" creationId="{025A4F1F-FCFA-4202-B393-E6EFCE952273}"/>
          </ac:spMkLst>
        </pc:spChg>
        <pc:spChg chg="mod">
          <ac:chgData name="help desk" userId="076106f8-e622-4bba-bf8d-41b4b1aaf204" providerId="ADAL" clId="{E27506F3-0BEC-4316-B593-4796E78360B3}" dt="2025-02-03T15:40:24.307" v="107" actId="14100"/>
          <ac:spMkLst>
            <pc:docMk/>
            <pc:sldMk cId="330692465" sldId="379"/>
            <ac:spMk id="27" creationId="{A142EDFF-CFFD-400F-889A-683A6856C67E}"/>
          </ac:spMkLst>
        </pc:spChg>
        <pc:spChg chg="mod">
          <ac:chgData name="help desk" userId="076106f8-e622-4bba-bf8d-41b4b1aaf204" providerId="ADAL" clId="{E27506F3-0BEC-4316-B593-4796E78360B3}" dt="2025-02-03T15:38:53.265" v="92" actId="207"/>
          <ac:spMkLst>
            <pc:docMk/>
            <pc:sldMk cId="330692465" sldId="379"/>
            <ac:spMk id="29" creationId="{8E46249E-70C9-4B2B-8E83-608BBDCD9415}"/>
          </ac:spMkLst>
        </pc:spChg>
        <pc:spChg chg="mod">
          <ac:chgData name="help desk" userId="076106f8-e622-4bba-bf8d-41b4b1aaf204" providerId="ADAL" clId="{E27506F3-0BEC-4316-B593-4796E78360B3}" dt="2025-02-03T15:38:53.265" v="92" actId="207"/>
          <ac:spMkLst>
            <pc:docMk/>
            <pc:sldMk cId="330692465" sldId="379"/>
            <ac:spMk id="30" creationId="{53A82C4F-59C5-488B-8EEB-EC2FF014E0B0}"/>
          </ac:spMkLst>
        </pc:spChg>
        <pc:spChg chg="mod">
          <ac:chgData name="help desk" userId="076106f8-e622-4bba-bf8d-41b4b1aaf204" providerId="ADAL" clId="{E27506F3-0BEC-4316-B593-4796E78360B3}" dt="2025-02-03T15:38:53.265" v="92" actId="207"/>
          <ac:spMkLst>
            <pc:docMk/>
            <pc:sldMk cId="330692465" sldId="379"/>
            <ac:spMk id="31" creationId="{BD68109B-14F4-4ECA-B630-7A62DB4ADAB1}"/>
          </ac:spMkLst>
        </pc:spChg>
        <pc:spChg chg="mod">
          <ac:chgData name="help desk" userId="076106f8-e622-4bba-bf8d-41b4b1aaf204" providerId="ADAL" clId="{E27506F3-0BEC-4316-B593-4796E78360B3}" dt="2025-02-03T15:38:53.265" v="92" actId="207"/>
          <ac:spMkLst>
            <pc:docMk/>
            <pc:sldMk cId="330692465" sldId="379"/>
            <ac:spMk id="32" creationId="{FE856B37-7A69-44EA-932E-8A407B7E6EEB}"/>
          </ac:spMkLst>
        </pc:spChg>
        <pc:spChg chg="mod">
          <ac:chgData name="help desk" userId="076106f8-e622-4bba-bf8d-41b4b1aaf204" providerId="ADAL" clId="{E27506F3-0BEC-4316-B593-4796E78360B3}" dt="2025-02-03T15:38:53.265" v="92" actId="207"/>
          <ac:spMkLst>
            <pc:docMk/>
            <pc:sldMk cId="330692465" sldId="379"/>
            <ac:spMk id="33" creationId="{084D7E2A-D736-49E8-87C2-32CCD57D17DE}"/>
          </ac:spMkLst>
        </pc:spChg>
        <pc:spChg chg="mod">
          <ac:chgData name="help desk" userId="076106f8-e622-4bba-bf8d-41b4b1aaf204" providerId="ADAL" clId="{E27506F3-0BEC-4316-B593-4796E78360B3}" dt="2025-02-03T15:38:53.265" v="92" actId="207"/>
          <ac:spMkLst>
            <pc:docMk/>
            <pc:sldMk cId="330692465" sldId="379"/>
            <ac:spMk id="34" creationId="{85D42FFC-A13F-4276-9364-1BE19E0DDF25}"/>
          </ac:spMkLst>
        </pc:spChg>
        <pc:spChg chg="mod">
          <ac:chgData name="help desk" userId="076106f8-e622-4bba-bf8d-41b4b1aaf204" providerId="ADAL" clId="{E27506F3-0BEC-4316-B593-4796E78360B3}" dt="2025-02-03T15:38:53.265" v="92" actId="207"/>
          <ac:spMkLst>
            <pc:docMk/>
            <pc:sldMk cId="330692465" sldId="379"/>
            <ac:spMk id="35" creationId="{96AA9499-0215-483F-A6EF-A880C8088E0D}"/>
          </ac:spMkLst>
        </pc:spChg>
        <pc:spChg chg="mod">
          <ac:chgData name="help desk" userId="076106f8-e622-4bba-bf8d-41b4b1aaf204" providerId="ADAL" clId="{E27506F3-0BEC-4316-B593-4796E78360B3}" dt="2025-02-03T15:40:18.006" v="106" actId="14100"/>
          <ac:spMkLst>
            <pc:docMk/>
            <pc:sldMk cId="330692465" sldId="379"/>
            <ac:spMk id="36" creationId="{853EEA44-9163-47E2-A86B-0D7601CB9A88}"/>
          </ac:spMkLst>
        </pc:spChg>
        <pc:spChg chg="add mod">
          <ac:chgData name="help desk" userId="076106f8-e622-4bba-bf8d-41b4b1aaf204" providerId="ADAL" clId="{E27506F3-0BEC-4316-B593-4796E78360B3}" dt="2025-02-03T15:40:40.749" v="109"/>
          <ac:spMkLst>
            <pc:docMk/>
            <pc:sldMk cId="330692465" sldId="379"/>
            <ac:spMk id="37" creationId="{0BFA2ED0-F18C-4C9A-9319-D91BA0CF2FEF}"/>
          </ac:spMkLst>
        </pc:spChg>
      </pc:sldChg>
      <pc:sldChg chg="modSp mod">
        <pc:chgData name="help desk" userId="076106f8-e622-4bba-bf8d-41b4b1aaf204" providerId="ADAL" clId="{E27506F3-0BEC-4316-B593-4796E78360B3}" dt="2025-02-03T15:43:29.587" v="127" actId="14100"/>
        <pc:sldMkLst>
          <pc:docMk/>
          <pc:sldMk cId="400806552" sldId="380"/>
        </pc:sldMkLst>
        <pc:spChg chg="mod">
          <ac:chgData name="help desk" userId="076106f8-e622-4bba-bf8d-41b4b1aaf204" providerId="ADAL" clId="{E27506F3-0BEC-4316-B593-4796E78360B3}" dt="2025-02-03T15:43:23.389" v="126" actId="14100"/>
          <ac:spMkLst>
            <pc:docMk/>
            <pc:sldMk cId="400806552" sldId="380"/>
            <ac:spMk id="8" creationId="{F9E0A23C-0D90-4609-A8EB-A1637FDFBBDF}"/>
          </ac:spMkLst>
        </pc:spChg>
        <pc:spChg chg="mod">
          <ac:chgData name="help desk" userId="076106f8-e622-4bba-bf8d-41b4b1aaf204" providerId="ADAL" clId="{E27506F3-0BEC-4316-B593-4796E78360B3}" dt="2025-02-03T15:42:25.912" v="116" actId="14100"/>
          <ac:spMkLst>
            <pc:docMk/>
            <pc:sldMk cId="400806552" sldId="380"/>
            <ac:spMk id="12" creationId="{0C84266E-8B04-43ED-94DE-CE360D26140A}"/>
          </ac:spMkLst>
        </pc:spChg>
        <pc:spChg chg="mod">
          <ac:chgData name="help desk" userId="076106f8-e622-4bba-bf8d-41b4b1aaf204" providerId="ADAL" clId="{E27506F3-0BEC-4316-B593-4796E78360B3}" dt="2025-02-03T15:42:59.899" v="121" actId="14100"/>
          <ac:spMkLst>
            <pc:docMk/>
            <pc:sldMk cId="400806552" sldId="380"/>
            <ac:spMk id="14" creationId="{67C6CF25-7477-4843-A317-E611EED3AD98}"/>
          </ac:spMkLst>
        </pc:spChg>
        <pc:spChg chg="mod">
          <ac:chgData name="help desk" userId="076106f8-e622-4bba-bf8d-41b4b1aaf204" providerId="ADAL" clId="{E27506F3-0BEC-4316-B593-4796E78360B3}" dt="2025-02-03T15:43:29.587" v="127" actId="14100"/>
          <ac:spMkLst>
            <pc:docMk/>
            <pc:sldMk cId="400806552" sldId="380"/>
            <ac:spMk id="20" creationId="{74EB0CA0-26F0-4B2E-9B4D-6699F8F5B06C}"/>
          </ac:spMkLst>
        </pc:spChg>
        <pc:spChg chg="mod">
          <ac:chgData name="help desk" userId="076106f8-e622-4bba-bf8d-41b4b1aaf204" providerId="ADAL" clId="{E27506F3-0BEC-4316-B593-4796E78360B3}" dt="2025-02-03T15:42:12.757" v="113" actId="207"/>
          <ac:spMkLst>
            <pc:docMk/>
            <pc:sldMk cId="400806552" sldId="380"/>
            <ac:spMk id="21" creationId="{998C6577-240C-43E9-A6D9-83A66D9AF89C}"/>
          </ac:spMkLst>
        </pc:spChg>
        <pc:spChg chg="mod">
          <ac:chgData name="help desk" userId="076106f8-e622-4bba-bf8d-41b4b1aaf204" providerId="ADAL" clId="{E27506F3-0BEC-4316-B593-4796E78360B3}" dt="2025-02-03T15:42:54.127" v="120" actId="14100"/>
          <ac:spMkLst>
            <pc:docMk/>
            <pc:sldMk cId="400806552" sldId="380"/>
            <ac:spMk id="22" creationId="{4768FAAE-9F77-4A2A-883B-F05DB21E72DB}"/>
          </ac:spMkLst>
        </pc:spChg>
      </pc:sldChg>
      <pc:sldChg chg="modSp mod">
        <pc:chgData name="help desk" userId="076106f8-e622-4bba-bf8d-41b4b1aaf204" providerId="ADAL" clId="{E27506F3-0BEC-4316-B593-4796E78360B3}" dt="2025-02-03T15:52:31.285" v="151" actId="14100"/>
        <pc:sldMkLst>
          <pc:docMk/>
          <pc:sldMk cId="2074078379" sldId="382"/>
        </pc:sldMkLst>
        <pc:spChg chg="mod">
          <ac:chgData name="help desk" userId="076106f8-e622-4bba-bf8d-41b4b1aaf204" providerId="ADAL" clId="{E27506F3-0BEC-4316-B593-4796E78360B3}" dt="2025-02-03T15:51:19.828" v="137" actId="207"/>
          <ac:spMkLst>
            <pc:docMk/>
            <pc:sldMk cId="2074078379" sldId="382"/>
            <ac:spMk id="15" creationId="{B7F132ED-D9C6-4772-951F-5F2142336961}"/>
          </ac:spMkLst>
        </pc:spChg>
        <pc:spChg chg="mod">
          <ac:chgData name="help desk" userId="076106f8-e622-4bba-bf8d-41b4b1aaf204" providerId="ADAL" clId="{E27506F3-0BEC-4316-B593-4796E78360B3}" dt="2025-02-03T15:51:19.828" v="137" actId="207"/>
          <ac:spMkLst>
            <pc:docMk/>
            <pc:sldMk cId="2074078379" sldId="382"/>
            <ac:spMk id="16" creationId="{2A51A45E-4182-4B3A-8F1D-FBEA6498F3F5}"/>
          </ac:spMkLst>
        </pc:spChg>
        <pc:spChg chg="mod">
          <ac:chgData name="help desk" userId="076106f8-e622-4bba-bf8d-41b4b1aaf204" providerId="ADAL" clId="{E27506F3-0BEC-4316-B593-4796E78360B3}" dt="2025-02-03T15:51:26.603" v="138" actId="14100"/>
          <ac:spMkLst>
            <pc:docMk/>
            <pc:sldMk cId="2074078379" sldId="382"/>
            <ac:spMk id="18" creationId="{EE372EF3-2B45-4993-8C66-C68FC5BB9D5C}"/>
          </ac:spMkLst>
        </pc:spChg>
        <pc:spChg chg="mod">
          <ac:chgData name="help desk" userId="076106f8-e622-4bba-bf8d-41b4b1aaf204" providerId="ADAL" clId="{E27506F3-0BEC-4316-B593-4796E78360B3}" dt="2025-02-03T15:52:22.972" v="149" actId="14100"/>
          <ac:spMkLst>
            <pc:docMk/>
            <pc:sldMk cId="2074078379" sldId="382"/>
            <ac:spMk id="19" creationId="{6F2DE40C-D6EC-46F3-A78A-46FFCC71A1A6}"/>
          </ac:spMkLst>
        </pc:spChg>
        <pc:spChg chg="mod">
          <ac:chgData name="help desk" userId="076106f8-e622-4bba-bf8d-41b4b1aaf204" providerId="ADAL" clId="{E27506F3-0BEC-4316-B593-4796E78360B3}" dt="2025-02-03T15:51:35.820" v="139" actId="14100"/>
          <ac:spMkLst>
            <pc:docMk/>
            <pc:sldMk cId="2074078379" sldId="382"/>
            <ac:spMk id="20" creationId="{675FD0DF-2744-4736-A3CA-F8D69D26C445}"/>
          </ac:spMkLst>
        </pc:spChg>
        <pc:spChg chg="mod">
          <ac:chgData name="help desk" userId="076106f8-e622-4bba-bf8d-41b4b1aaf204" providerId="ADAL" clId="{E27506F3-0BEC-4316-B593-4796E78360B3}" dt="2025-02-03T15:52:26.544" v="150" actId="14100"/>
          <ac:spMkLst>
            <pc:docMk/>
            <pc:sldMk cId="2074078379" sldId="382"/>
            <ac:spMk id="21" creationId="{40F576F9-8A0D-4DFE-AB41-45A6CD412406}"/>
          </ac:spMkLst>
        </pc:spChg>
        <pc:spChg chg="mod">
          <ac:chgData name="help desk" userId="076106f8-e622-4bba-bf8d-41b4b1aaf204" providerId="ADAL" clId="{E27506F3-0BEC-4316-B593-4796E78360B3}" dt="2025-02-03T15:52:31.285" v="151" actId="14100"/>
          <ac:spMkLst>
            <pc:docMk/>
            <pc:sldMk cId="2074078379" sldId="382"/>
            <ac:spMk id="22" creationId="{089223FA-D8DD-4EC7-9B9D-B363DA9E99A4}"/>
          </ac:spMkLst>
        </pc:spChg>
        <pc:spChg chg="mod">
          <ac:chgData name="help desk" userId="076106f8-e622-4bba-bf8d-41b4b1aaf204" providerId="ADAL" clId="{E27506F3-0BEC-4316-B593-4796E78360B3}" dt="2025-02-03T15:51:19.828" v="137" actId="207"/>
          <ac:spMkLst>
            <pc:docMk/>
            <pc:sldMk cId="2074078379" sldId="382"/>
            <ac:spMk id="24" creationId="{3052BC93-A4D4-4D08-9592-AC898BA42FE5}"/>
          </ac:spMkLst>
        </pc:spChg>
      </pc:sldChg>
      <pc:sldChg chg="modSp mod">
        <pc:chgData name="help desk" userId="076106f8-e622-4bba-bf8d-41b4b1aaf204" providerId="ADAL" clId="{E27506F3-0BEC-4316-B593-4796E78360B3}" dt="2025-02-03T16:25:09.086" v="153" actId="14100"/>
        <pc:sldMkLst>
          <pc:docMk/>
          <pc:sldMk cId="4078255947" sldId="391"/>
        </pc:sldMkLst>
        <pc:cxnChg chg="mod">
          <ac:chgData name="help desk" userId="076106f8-e622-4bba-bf8d-41b4b1aaf204" providerId="ADAL" clId="{E27506F3-0BEC-4316-B593-4796E78360B3}" dt="2025-02-03T16:25:04.098" v="152" actId="14100"/>
          <ac:cxnSpMkLst>
            <pc:docMk/>
            <pc:sldMk cId="4078255947" sldId="391"/>
            <ac:cxnSpMk id="15" creationId="{9878E19A-B69C-4C8A-BB11-66431681D887}"/>
          </ac:cxnSpMkLst>
        </pc:cxnChg>
        <pc:cxnChg chg="mod">
          <ac:chgData name="help desk" userId="076106f8-e622-4bba-bf8d-41b4b1aaf204" providerId="ADAL" clId="{E27506F3-0BEC-4316-B593-4796E78360B3}" dt="2025-02-03T16:25:09.086" v="153" actId="14100"/>
          <ac:cxnSpMkLst>
            <pc:docMk/>
            <pc:sldMk cId="4078255947" sldId="391"/>
            <ac:cxnSpMk id="19" creationId="{17E395A5-7CAB-4108-A505-285CC7432BAB}"/>
          </ac:cxnSpMkLst>
        </pc:cxnChg>
      </pc:sldChg>
      <pc:sldChg chg="del">
        <pc:chgData name="help desk" userId="076106f8-e622-4bba-bf8d-41b4b1aaf204" providerId="ADAL" clId="{E27506F3-0BEC-4316-B593-4796E78360B3}" dt="2025-01-10T14:40:56.529" v="1" actId="47"/>
        <pc:sldMkLst>
          <pc:docMk/>
          <pc:sldMk cId="4142378441" sldId="40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0551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124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Please</a:t>
            </a:r>
            <a:r>
              <a:rPr lang="en-CA" baseline="0" dirty="0"/>
              <a:t> do not hesitate to ask any question regarding </a:t>
            </a:r>
            <a:r>
              <a:rPr lang="en-CA" baseline="0"/>
              <a:t>this session, </a:t>
            </a:r>
            <a:r>
              <a:rPr lang="en-CA" baseline="0" dirty="0"/>
              <a:t>and I will make sure to answer your question as soon as possible.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40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2067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243C0-F4D8-4653-8013-BFC6C17075CA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8.png"/><Relationship Id="rId7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7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0.jpe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4"/>
          <a:stretch/>
        </p:blipFill>
        <p:spPr bwMode="auto">
          <a:xfrm>
            <a:off x="-52251" y="0"/>
            <a:ext cx="12296501" cy="690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AEDD74-5DFE-4B1B-8748-65ED919EA5B5}"/>
              </a:ext>
            </a:extLst>
          </p:cNvPr>
          <p:cNvSpPr txBox="1"/>
          <p:nvPr/>
        </p:nvSpPr>
        <p:spPr>
          <a:xfrm>
            <a:off x="5153455" y="3002481"/>
            <a:ext cx="2000168" cy="369332"/>
          </a:xfrm>
          <a:prstGeom prst="rect">
            <a:avLst/>
          </a:prstGeom>
          <a:solidFill>
            <a:srgbClr val="FBE0CD"/>
          </a:solidFill>
          <a:effectLst>
            <a:glow rad="101600">
              <a:schemeClr val="accent6">
                <a:lumMod val="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Intermediate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AEDD65-E608-4389-8915-7CC8BC9A7C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258" y="1211264"/>
            <a:ext cx="1648561" cy="1618886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23709B8-49BE-40AC-A4EC-326FD67C1A0D}"/>
              </a:ext>
            </a:extLst>
          </p:cNvPr>
          <p:cNvSpPr/>
          <p:nvPr/>
        </p:nvSpPr>
        <p:spPr>
          <a:xfrm>
            <a:off x="3223300" y="192953"/>
            <a:ext cx="5445916" cy="8038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63500" dist="114300" dir="8100000" algn="tr" rotWithShape="0">
              <a:prstClr val="black">
                <a:alpha val="40000"/>
              </a:prstClr>
            </a:outerShdw>
            <a:softEdge rad="254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>
                <a:solidFill>
                  <a:schemeClr val="tx1"/>
                </a:solidFill>
                <a:effectLst>
                  <a:outerShdw blurRad="50800" dist="50800" dir="5400000" algn="ctr" rotWithShape="0">
                    <a:srgbClr val="000000"/>
                  </a:outerShdw>
                </a:effectLst>
              </a:rPr>
              <a:t>Excel 2016/2019 Basics L2</a:t>
            </a:r>
          </a:p>
        </p:txBody>
      </p:sp>
    </p:spTree>
    <p:extLst>
      <p:ext uri="{BB962C8B-B14F-4D97-AF65-F5344CB8AC3E}">
        <p14:creationId xmlns:p14="http://schemas.microsoft.com/office/powerpoint/2010/main" val="284785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51E4AB7D-13C1-4F95-82C4-0F0667DB10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962" y="54809"/>
            <a:ext cx="8244688" cy="67674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E65552-C3C5-413F-A38E-0FA2869702BF}"/>
              </a:ext>
            </a:extLst>
          </p:cNvPr>
          <p:cNvSpPr txBox="1"/>
          <p:nvPr/>
        </p:nvSpPr>
        <p:spPr>
          <a:xfrm>
            <a:off x="229911" y="208391"/>
            <a:ext cx="22431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Developer Ribbon</a:t>
            </a:r>
            <a:endParaRPr lang="en-GB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5392C0-775D-4BB9-BE89-6584B31BF22E}"/>
              </a:ext>
            </a:extLst>
          </p:cNvPr>
          <p:cNvSpPr txBox="1"/>
          <p:nvPr/>
        </p:nvSpPr>
        <p:spPr>
          <a:xfrm>
            <a:off x="246290" y="3565525"/>
            <a:ext cx="2488443" cy="400110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</a:t>
            </a:r>
            <a:r>
              <a:rPr lang="en-CA" sz="2000" b="1" dirty="0"/>
              <a:t>Custom Ribbon</a:t>
            </a:r>
            <a:endParaRPr lang="en-GB" sz="2000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131B09B-C327-45BA-8DD7-A5025F1CECFE}"/>
              </a:ext>
            </a:extLst>
          </p:cNvPr>
          <p:cNvCxnSpPr>
            <a:cxnSpLocks/>
            <a:stCxn id="10" idx="3"/>
            <a:endCxn id="13" idx="1"/>
          </p:cNvCxnSpPr>
          <p:nvPr/>
        </p:nvCxnSpPr>
        <p:spPr>
          <a:xfrm flipV="1">
            <a:off x="2734733" y="2757488"/>
            <a:ext cx="1208617" cy="100809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77F3A08-81A9-414E-99FC-5ABF5767F6F3}"/>
              </a:ext>
            </a:extLst>
          </p:cNvPr>
          <p:cNvSpPr/>
          <p:nvPr/>
        </p:nvSpPr>
        <p:spPr>
          <a:xfrm>
            <a:off x="3943350" y="2609850"/>
            <a:ext cx="1390650" cy="295275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B4CB861-036C-4855-8CEB-D7A410EE709C}"/>
              </a:ext>
            </a:extLst>
          </p:cNvPr>
          <p:cNvSpPr txBox="1"/>
          <p:nvPr/>
        </p:nvSpPr>
        <p:spPr>
          <a:xfrm>
            <a:off x="229910" y="1639134"/>
            <a:ext cx="3389589" cy="1015663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the drop arrow to change from where you select your commands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505C82D-A724-4AD4-912C-3A574E2B7E03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3619499" y="1210629"/>
            <a:ext cx="4276726" cy="93633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2">
            <a:extLst>
              <a:ext uri="{FF2B5EF4-FFF2-40B4-BE49-F238E27FC236}">
                <a16:creationId xmlns:a16="http://schemas.microsoft.com/office/drawing/2014/main" id="{56F48F0C-392E-4039-8C38-FA631AE95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10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21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A8252564-E55C-4699-A39C-A0D101656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962" y="54809"/>
            <a:ext cx="8244688" cy="67674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E65552-C3C5-413F-A38E-0FA2869702BF}"/>
              </a:ext>
            </a:extLst>
          </p:cNvPr>
          <p:cNvSpPr txBox="1"/>
          <p:nvPr/>
        </p:nvSpPr>
        <p:spPr>
          <a:xfrm>
            <a:off x="229911" y="208391"/>
            <a:ext cx="22431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Developer Ribbon</a:t>
            </a:r>
            <a:endParaRPr lang="en-GB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BD1C42-5C7B-4DDB-9CEF-C9B0A4BA1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390" y="1111404"/>
            <a:ext cx="2384236" cy="19353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7BEC0C7-8D5D-449B-9C53-0310E79E42D1}"/>
              </a:ext>
            </a:extLst>
          </p:cNvPr>
          <p:cNvSpPr txBox="1"/>
          <p:nvPr/>
        </p:nvSpPr>
        <p:spPr>
          <a:xfrm>
            <a:off x="933449" y="3590925"/>
            <a:ext cx="1894418" cy="400110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Click on </a:t>
            </a:r>
            <a:r>
              <a:rPr lang="en-CA" b="1" dirty="0"/>
              <a:t>All Tabs</a:t>
            </a:r>
            <a:endParaRPr lang="en-GB" b="1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40C0EC-FD09-440D-AB2B-579AF4D56D52}"/>
              </a:ext>
            </a:extLst>
          </p:cNvPr>
          <p:cNvCxnSpPr>
            <a:cxnSpLocks/>
            <a:stCxn id="11" idx="3"/>
            <a:endCxn id="17" idx="1"/>
          </p:cNvCxnSpPr>
          <p:nvPr/>
        </p:nvCxnSpPr>
        <p:spPr>
          <a:xfrm flipV="1">
            <a:off x="2827867" y="2378605"/>
            <a:ext cx="2817472" cy="141237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D5B9710-2FEC-4379-87AA-05ABD9F807F5}"/>
              </a:ext>
            </a:extLst>
          </p:cNvPr>
          <p:cNvSpPr/>
          <p:nvPr/>
        </p:nvSpPr>
        <p:spPr>
          <a:xfrm>
            <a:off x="5645339" y="2276476"/>
            <a:ext cx="2422335" cy="20425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B3D0B7A4-B865-4EBF-9015-CAD166881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11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956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9FD8DAF0-24C1-4B23-AD54-12BFE51D2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962" y="54809"/>
            <a:ext cx="8244688" cy="67674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E65552-C3C5-413F-A38E-0FA2869702BF}"/>
              </a:ext>
            </a:extLst>
          </p:cNvPr>
          <p:cNvSpPr txBox="1"/>
          <p:nvPr/>
        </p:nvSpPr>
        <p:spPr>
          <a:xfrm>
            <a:off x="268011" y="332216"/>
            <a:ext cx="22431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Developer Ribbon</a:t>
            </a:r>
            <a:endParaRPr lang="en-GB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BEC0C7-8D5D-449B-9C53-0310E79E42D1}"/>
              </a:ext>
            </a:extLst>
          </p:cNvPr>
          <p:cNvSpPr txBox="1"/>
          <p:nvPr/>
        </p:nvSpPr>
        <p:spPr>
          <a:xfrm>
            <a:off x="268011" y="1847360"/>
            <a:ext cx="3406522" cy="400110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1. Select the </a:t>
            </a:r>
            <a:r>
              <a:rPr lang="en-CA" b="1" dirty="0"/>
              <a:t>Developer</a:t>
            </a:r>
            <a:r>
              <a:rPr lang="en-CA" dirty="0"/>
              <a:t> ribbon</a:t>
            </a:r>
            <a:endParaRPr lang="en-GB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40C0EC-FD09-440D-AB2B-579AF4D56D52}"/>
              </a:ext>
            </a:extLst>
          </p:cNvPr>
          <p:cNvCxnSpPr>
            <a:cxnSpLocks/>
            <a:stCxn id="11" idx="3"/>
            <a:endCxn id="17" idx="1"/>
          </p:cNvCxnSpPr>
          <p:nvPr/>
        </p:nvCxnSpPr>
        <p:spPr>
          <a:xfrm>
            <a:off x="3674533" y="2047415"/>
            <a:ext cx="2008906" cy="114346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D5B9710-2FEC-4379-87AA-05ABD9F807F5}"/>
              </a:ext>
            </a:extLst>
          </p:cNvPr>
          <p:cNvSpPr/>
          <p:nvPr/>
        </p:nvSpPr>
        <p:spPr>
          <a:xfrm>
            <a:off x="5683439" y="3086101"/>
            <a:ext cx="2203261" cy="209549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0AA0E3-7F1F-4359-A1DE-9570A96A85C0}"/>
              </a:ext>
            </a:extLst>
          </p:cNvPr>
          <p:cNvSpPr txBox="1"/>
          <p:nvPr/>
        </p:nvSpPr>
        <p:spPr>
          <a:xfrm>
            <a:off x="268011" y="4942204"/>
            <a:ext cx="3406522" cy="400110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3. Click on the </a:t>
            </a:r>
            <a:r>
              <a:rPr lang="en-CA" b="1" dirty="0"/>
              <a:t>Add</a:t>
            </a:r>
            <a:r>
              <a:rPr lang="en-CA" dirty="0"/>
              <a:t> button</a:t>
            </a:r>
            <a:endParaRPr lang="en-GB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E9CEB0D-B1FC-40B6-80A0-CDE234E6CDF5}"/>
              </a:ext>
            </a:extLst>
          </p:cNvPr>
          <p:cNvCxnSpPr>
            <a:cxnSpLocks/>
            <a:stCxn id="15" idx="3"/>
            <a:endCxn id="18" idx="1"/>
          </p:cNvCxnSpPr>
          <p:nvPr/>
        </p:nvCxnSpPr>
        <p:spPr>
          <a:xfrm flipV="1">
            <a:off x="3674533" y="3619500"/>
            <a:ext cx="4437782" cy="152275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3D8866C-3EC8-464A-B8B2-FD9329B318AA}"/>
              </a:ext>
            </a:extLst>
          </p:cNvPr>
          <p:cNvSpPr/>
          <p:nvPr/>
        </p:nvSpPr>
        <p:spPr>
          <a:xfrm>
            <a:off x="8112315" y="3476625"/>
            <a:ext cx="865464" cy="285750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33FC20-D3E9-4CE2-B692-B4DEB4FE565F}"/>
              </a:ext>
            </a:extLst>
          </p:cNvPr>
          <p:cNvSpPr txBox="1"/>
          <p:nvPr/>
        </p:nvSpPr>
        <p:spPr>
          <a:xfrm>
            <a:off x="268011" y="2499063"/>
            <a:ext cx="3406522" cy="2246769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2. The </a:t>
            </a:r>
            <a:r>
              <a:rPr lang="en-CA" b="1" dirty="0"/>
              <a:t>Developer</a:t>
            </a:r>
            <a:r>
              <a:rPr lang="en-CA" dirty="0"/>
              <a:t> tab will be placed to the right of the tab you select.</a:t>
            </a:r>
          </a:p>
          <a:p>
            <a:endParaRPr lang="en-CA" dirty="0"/>
          </a:p>
          <a:p>
            <a:r>
              <a:rPr lang="en-CA" dirty="0"/>
              <a:t>I like the </a:t>
            </a:r>
            <a:r>
              <a:rPr lang="en-CA" b="1" dirty="0"/>
              <a:t>Developer</a:t>
            </a:r>
            <a:r>
              <a:rPr lang="en-CA" dirty="0"/>
              <a:t> tab after the </a:t>
            </a:r>
            <a:r>
              <a:rPr lang="en-CA" b="1" dirty="0"/>
              <a:t>Help</a:t>
            </a:r>
            <a:r>
              <a:rPr lang="en-CA" dirty="0"/>
              <a:t> tab, so I selected the Help tab.</a:t>
            </a:r>
            <a:endParaRPr lang="en-GB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01892A9-4F31-4316-883B-31D6413F1E75}"/>
              </a:ext>
            </a:extLst>
          </p:cNvPr>
          <p:cNvCxnSpPr>
            <a:cxnSpLocks/>
            <a:stCxn id="21" idx="3"/>
            <a:endCxn id="23" idx="1"/>
          </p:cNvCxnSpPr>
          <p:nvPr/>
        </p:nvCxnSpPr>
        <p:spPr>
          <a:xfrm>
            <a:off x="3674533" y="3622448"/>
            <a:ext cx="5375375" cy="23994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968405D-1DDF-4965-96A3-6A49C6505853}"/>
              </a:ext>
            </a:extLst>
          </p:cNvPr>
          <p:cNvSpPr/>
          <p:nvPr/>
        </p:nvSpPr>
        <p:spPr>
          <a:xfrm>
            <a:off x="9049908" y="3752850"/>
            <a:ext cx="2494391" cy="219075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Slide Number Placeholder 2">
            <a:extLst>
              <a:ext uri="{FF2B5EF4-FFF2-40B4-BE49-F238E27FC236}">
                <a16:creationId xmlns:a16="http://schemas.microsoft.com/office/drawing/2014/main" id="{FD5FD94A-56F5-4F9F-9529-BB2D65C33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12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35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7" grpId="0" animBg="1"/>
      <p:bldP spid="17" grpId="1" animBg="1"/>
      <p:bldP spid="15" grpId="0" animBg="1"/>
      <p:bldP spid="15" grpId="1" animBg="1"/>
      <p:bldP spid="18" grpId="0" animBg="1"/>
      <p:bldP spid="18" grpId="1" animBg="1"/>
      <p:bldP spid="21" grpId="0" animBg="1"/>
      <p:bldP spid="21" grpId="1" animBg="1"/>
      <p:bldP spid="23" grpId="0" animBg="1"/>
      <p:bldP spid="2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FCB821-C5DE-4183-B6F0-58DC2CE8B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112" y="57150"/>
            <a:ext cx="8244688" cy="67674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E65552-C3C5-413F-A38E-0FA2869702BF}"/>
              </a:ext>
            </a:extLst>
          </p:cNvPr>
          <p:cNvSpPr txBox="1"/>
          <p:nvPr/>
        </p:nvSpPr>
        <p:spPr>
          <a:xfrm>
            <a:off x="191811" y="389366"/>
            <a:ext cx="22431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Developer Ribbon</a:t>
            </a:r>
            <a:endParaRPr lang="en-GB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33FC20-D3E9-4CE2-B692-B4DEB4FE565F}"/>
              </a:ext>
            </a:extLst>
          </p:cNvPr>
          <p:cNvSpPr txBox="1"/>
          <p:nvPr/>
        </p:nvSpPr>
        <p:spPr>
          <a:xfrm>
            <a:off x="96561" y="2274330"/>
            <a:ext cx="3975906" cy="400110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With the </a:t>
            </a:r>
            <a:r>
              <a:rPr lang="en-CA" b="1" dirty="0"/>
              <a:t>Developer</a:t>
            </a:r>
            <a:r>
              <a:rPr lang="en-CA" dirty="0"/>
              <a:t> ribbon added …</a:t>
            </a:r>
            <a:endParaRPr lang="en-GB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01892A9-4F31-4316-883B-31D6413F1E75}"/>
              </a:ext>
            </a:extLst>
          </p:cNvPr>
          <p:cNvCxnSpPr>
            <a:cxnSpLocks/>
            <a:stCxn id="21" idx="3"/>
            <a:endCxn id="23" idx="1"/>
          </p:cNvCxnSpPr>
          <p:nvPr/>
        </p:nvCxnSpPr>
        <p:spPr>
          <a:xfrm>
            <a:off x="4072467" y="2474385"/>
            <a:ext cx="4941917" cy="157743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4B8D294-3FEF-4145-A2EE-B0BA1D0DD29D}"/>
              </a:ext>
            </a:extLst>
          </p:cNvPr>
          <p:cNvGrpSpPr/>
          <p:nvPr/>
        </p:nvGrpSpPr>
        <p:grpSpPr>
          <a:xfrm>
            <a:off x="10261580" y="4161352"/>
            <a:ext cx="454045" cy="2306123"/>
            <a:chOff x="10261580" y="4161352"/>
            <a:chExt cx="454045" cy="230612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DFC62E1-E209-4806-AA73-52A337C572D8}"/>
                </a:ext>
              </a:extLst>
            </p:cNvPr>
            <p:cNvSpPr txBox="1"/>
            <p:nvPr/>
          </p:nvSpPr>
          <p:spPr>
            <a:xfrm rot="4716248">
              <a:off x="9831781" y="4661425"/>
              <a:ext cx="1357132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CA" sz="2000" dirty="0"/>
                <a:t>Click on </a:t>
              </a:r>
              <a:r>
                <a:rPr lang="en-CA" sz="2000" b="1" dirty="0"/>
                <a:t>OK</a:t>
              </a:r>
              <a:endParaRPr lang="en-GB" sz="2000" b="1" dirty="0"/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D8E37B37-7AE6-4B0E-84A6-C0E913D09CF4}"/>
                </a:ext>
              </a:extLst>
            </p:cNvPr>
            <p:cNvCxnSpPr>
              <a:stCxn id="23" idx="2"/>
            </p:cNvCxnSpPr>
            <p:nvPr/>
          </p:nvCxnSpPr>
          <p:spPr>
            <a:xfrm>
              <a:off x="10261580" y="4161352"/>
              <a:ext cx="454045" cy="2306123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2110C73F-9F75-4FC9-A61B-37738EA05E1B}"/>
              </a:ext>
            </a:extLst>
          </p:cNvPr>
          <p:cNvSpPr/>
          <p:nvPr/>
        </p:nvSpPr>
        <p:spPr>
          <a:xfrm>
            <a:off x="10460027" y="6467475"/>
            <a:ext cx="750898" cy="29527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06DB5EBC-CA1B-457D-8BF1-F8E73E388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13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968405D-1DDF-4965-96A3-6A49C6505853}"/>
              </a:ext>
            </a:extLst>
          </p:cNvPr>
          <p:cNvSpPr/>
          <p:nvPr/>
        </p:nvSpPr>
        <p:spPr>
          <a:xfrm>
            <a:off x="9014384" y="3942277"/>
            <a:ext cx="2494391" cy="219075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96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9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D8F6658-703F-44A1-BDE0-2ECE83F750C4}"/>
              </a:ext>
            </a:extLst>
          </p:cNvPr>
          <p:cNvSpPr txBox="1"/>
          <p:nvPr/>
        </p:nvSpPr>
        <p:spPr>
          <a:xfrm>
            <a:off x="268011" y="332216"/>
            <a:ext cx="22431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Developer Ribbon</a:t>
            </a:r>
            <a:endParaRPr lang="en-GB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882C76-D774-44DD-882B-CE42BDF0E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6" y="983859"/>
            <a:ext cx="10565079" cy="20063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2B7586-A689-452D-A391-2740936C5E0E}"/>
              </a:ext>
            </a:extLst>
          </p:cNvPr>
          <p:cNvSpPr txBox="1"/>
          <p:nvPr/>
        </p:nvSpPr>
        <p:spPr>
          <a:xfrm>
            <a:off x="3124166" y="745595"/>
            <a:ext cx="4182567" cy="400110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b="1" dirty="0"/>
              <a:t>Code</a:t>
            </a:r>
            <a:r>
              <a:rPr lang="en-CA" dirty="0"/>
              <a:t> – Macros and Visual Basic Editor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9F1D4A-9FD7-423E-BBB7-6AFCD3A9D068}"/>
              </a:ext>
            </a:extLst>
          </p:cNvPr>
          <p:cNvSpPr txBox="1"/>
          <p:nvPr/>
        </p:nvSpPr>
        <p:spPr>
          <a:xfrm>
            <a:off x="177057" y="4632625"/>
            <a:ext cx="8856876" cy="400110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b="1" dirty="0"/>
              <a:t>Controls</a:t>
            </a:r>
            <a:r>
              <a:rPr lang="en-CA" dirty="0"/>
              <a:t> – Content controls that allow you to programmatically manipulate content.</a:t>
            </a:r>
            <a:endParaRPr lang="en-GB" dirty="0"/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C2035760-1B15-4E24-925F-30E40675A4F4}"/>
              </a:ext>
            </a:extLst>
          </p:cNvPr>
          <p:cNvSpPr/>
          <p:nvPr/>
        </p:nvSpPr>
        <p:spPr>
          <a:xfrm rot="5400000">
            <a:off x="2228432" y="216877"/>
            <a:ext cx="406492" cy="3091775"/>
          </a:xfrm>
          <a:prstGeom prst="lef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D382D77-FDDB-4402-80CE-A44E3ADA4BF4}"/>
              </a:ext>
            </a:extLst>
          </p:cNvPr>
          <p:cNvCxnSpPr>
            <a:cxnSpLocks/>
          </p:cNvCxnSpPr>
          <p:nvPr/>
        </p:nvCxnSpPr>
        <p:spPr>
          <a:xfrm flipH="1">
            <a:off x="2431679" y="1145705"/>
            <a:ext cx="1065054" cy="375714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B4DD0D7-9C90-4DF0-98F9-AB9F434D60A7}"/>
              </a:ext>
            </a:extLst>
          </p:cNvPr>
          <p:cNvSpPr txBox="1"/>
          <p:nvPr/>
        </p:nvSpPr>
        <p:spPr>
          <a:xfrm>
            <a:off x="177057" y="3829765"/>
            <a:ext cx="5566519" cy="400110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b="1" dirty="0"/>
              <a:t>Add-ins</a:t>
            </a:r>
            <a:r>
              <a:rPr lang="en-CA" dirty="0"/>
              <a:t> – Modules that expand the abilities of Excel</a:t>
            </a:r>
            <a:endParaRPr lang="en-GB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758D9A9-FAD3-4A14-8912-633AA7D6CFF0}"/>
              </a:ext>
            </a:extLst>
          </p:cNvPr>
          <p:cNvCxnSpPr>
            <a:cxnSpLocks/>
            <a:endCxn id="21" idx="1"/>
          </p:cNvCxnSpPr>
          <p:nvPr/>
        </p:nvCxnSpPr>
        <p:spPr>
          <a:xfrm flipV="1">
            <a:off x="3977566" y="3326361"/>
            <a:ext cx="928224" cy="48505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Left Brace 20">
            <a:extLst>
              <a:ext uri="{FF2B5EF4-FFF2-40B4-BE49-F238E27FC236}">
                <a16:creationId xmlns:a16="http://schemas.microsoft.com/office/drawing/2014/main" id="{F791B8D6-D99C-47E3-98A1-F828B80B6E3C}"/>
              </a:ext>
            </a:extLst>
          </p:cNvPr>
          <p:cNvSpPr/>
          <p:nvPr/>
        </p:nvSpPr>
        <p:spPr>
          <a:xfrm rot="16200000">
            <a:off x="4721179" y="2208715"/>
            <a:ext cx="406492" cy="1828800"/>
          </a:xfrm>
          <a:prstGeom prst="leftBrace">
            <a:avLst>
              <a:gd name="adj1" fmla="val 8333"/>
              <a:gd name="adj2" fmla="val 48981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E72E4D9-9BBF-4101-A99F-B8A9D1F2623B}"/>
              </a:ext>
            </a:extLst>
          </p:cNvPr>
          <p:cNvCxnSpPr>
            <a:cxnSpLocks/>
            <a:endCxn id="24" idx="1"/>
          </p:cNvCxnSpPr>
          <p:nvPr/>
        </p:nvCxnSpPr>
        <p:spPr>
          <a:xfrm flipV="1">
            <a:off x="6307667" y="3330687"/>
            <a:ext cx="651446" cy="130193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eft Brace 23">
            <a:extLst>
              <a:ext uri="{FF2B5EF4-FFF2-40B4-BE49-F238E27FC236}">
                <a16:creationId xmlns:a16="http://schemas.microsoft.com/office/drawing/2014/main" id="{D151497D-D9C5-4F17-AD5B-347EA5B63CDB}"/>
              </a:ext>
            </a:extLst>
          </p:cNvPr>
          <p:cNvSpPr/>
          <p:nvPr/>
        </p:nvSpPr>
        <p:spPr>
          <a:xfrm rot="16200000">
            <a:off x="6778579" y="2013016"/>
            <a:ext cx="406492" cy="2228850"/>
          </a:xfrm>
          <a:prstGeom prst="leftBrace">
            <a:avLst>
              <a:gd name="adj1" fmla="val 8333"/>
              <a:gd name="adj2" fmla="val 48981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160759-823D-4E1C-A19A-9965DAA06C8D}"/>
              </a:ext>
            </a:extLst>
          </p:cNvPr>
          <p:cNvSpPr txBox="1"/>
          <p:nvPr/>
        </p:nvSpPr>
        <p:spPr>
          <a:xfrm>
            <a:off x="7840134" y="3830466"/>
            <a:ext cx="4174810" cy="400110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b="1" dirty="0"/>
              <a:t>XML</a:t>
            </a:r>
            <a:r>
              <a:rPr lang="en-CA" dirty="0"/>
              <a:t> –Work with XML source content.</a:t>
            </a:r>
            <a:endParaRPr lang="en-GB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A903509-897E-430F-B2CA-7312B1FAD937}"/>
              </a:ext>
            </a:extLst>
          </p:cNvPr>
          <p:cNvCxnSpPr>
            <a:cxnSpLocks/>
          </p:cNvCxnSpPr>
          <p:nvPr/>
        </p:nvCxnSpPr>
        <p:spPr>
          <a:xfrm flipH="1" flipV="1">
            <a:off x="9577840" y="3338088"/>
            <a:ext cx="309110" cy="49237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Left Brace 28">
            <a:extLst>
              <a:ext uri="{FF2B5EF4-FFF2-40B4-BE49-F238E27FC236}">
                <a16:creationId xmlns:a16="http://schemas.microsoft.com/office/drawing/2014/main" id="{372802FC-62F3-4DC5-8118-E9EDF3B1EF8A}"/>
              </a:ext>
            </a:extLst>
          </p:cNvPr>
          <p:cNvSpPr/>
          <p:nvPr/>
        </p:nvSpPr>
        <p:spPr>
          <a:xfrm rot="16200000">
            <a:off x="9404548" y="1646011"/>
            <a:ext cx="406492" cy="2939562"/>
          </a:xfrm>
          <a:prstGeom prst="leftBrace">
            <a:avLst>
              <a:gd name="adj1" fmla="val 8333"/>
              <a:gd name="adj2" fmla="val 48981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Slide Number Placeholder 2">
            <a:extLst>
              <a:ext uri="{FF2B5EF4-FFF2-40B4-BE49-F238E27FC236}">
                <a16:creationId xmlns:a16="http://schemas.microsoft.com/office/drawing/2014/main" id="{5877F112-1A78-4AC7-A518-B791138A9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88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5" grpId="0" animBg="1"/>
      <p:bldP spid="21" grpId="0" animBg="1"/>
      <p:bldP spid="24" grpId="0" animBg="1"/>
      <p:bldP spid="27" grpId="0" animBg="1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F368BA9-AA5F-4AAC-9A21-774DB49EC4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74521"/>
            <a:ext cx="12192000" cy="5245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E9F41C8-4493-4F28-B42C-AD6A49B7C92A}"/>
              </a:ext>
            </a:extLst>
          </p:cNvPr>
          <p:cNvSpPr txBox="1"/>
          <p:nvPr/>
        </p:nvSpPr>
        <p:spPr>
          <a:xfrm>
            <a:off x="268011" y="295245"/>
            <a:ext cx="2132289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Worksheet Tab</a:t>
            </a:r>
            <a:endParaRPr lang="en-GB" sz="2000" dirty="0"/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8266F6CB-492B-40BA-A6E6-2A5871885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15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6F8001-2E03-4300-8C3C-424252581BC8}"/>
              </a:ext>
            </a:extLst>
          </p:cNvPr>
          <p:cNvSpPr txBox="1"/>
          <p:nvPr/>
        </p:nvSpPr>
        <p:spPr>
          <a:xfrm>
            <a:off x="1476375" y="4841631"/>
            <a:ext cx="9013825" cy="400110"/>
          </a:xfrm>
          <a:prstGeom prst="rect">
            <a:avLst/>
          </a:prstGeom>
          <a:solidFill>
            <a:srgbClr val="F8FCF6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</a:t>
            </a:r>
            <a:r>
              <a:rPr lang="en-CA" b="1" dirty="0"/>
              <a:t>worksheet tabs</a:t>
            </a:r>
            <a:r>
              <a:rPr lang="en-CA" dirty="0"/>
              <a:t> are along the bottom of the worksheet just above the status bar.</a:t>
            </a:r>
            <a:endParaRPr lang="en-GB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4A5795F-5BD3-46A6-A3E9-1547F14B8F37}"/>
              </a:ext>
            </a:extLst>
          </p:cNvPr>
          <p:cNvCxnSpPr>
            <a:cxnSpLocks/>
          </p:cNvCxnSpPr>
          <p:nvPr/>
        </p:nvCxnSpPr>
        <p:spPr>
          <a:xfrm flipH="1" flipV="1">
            <a:off x="1181100" y="4336805"/>
            <a:ext cx="295275" cy="50482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CCEF7A3-C4E7-4C59-BA8D-65A128F9190D}"/>
              </a:ext>
            </a:extLst>
          </p:cNvPr>
          <p:cNvSpPr txBox="1"/>
          <p:nvPr/>
        </p:nvSpPr>
        <p:spPr>
          <a:xfrm>
            <a:off x="3571709" y="3583427"/>
            <a:ext cx="6622157" cy="707886"/>
          </a:xfrm>
          <a:prstGeom prst="rect">
            <a:avLst/>
          </a:prstGeom>
          <a:solidFill>
            <a:srgbClr val="F8FCF6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b="1" dirty="0"/>
              <a:t>Right-Click </a:t>
            </a:r>
            <a:r>
              <a:rPr lang="en-CA" dirty="0"/>
              <a:t>on the worksheet tab displays a menu that will allow you to change the looks and behavior of the worksheet.</a:t>
            </a:r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2C4DAA-F9EE-40EA-B5EB-0AFFDF8A4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6" y="1790894"/>
            <a:ext cx="1402124" cy="2414769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602DEF8-1336-4F26-9EF3-34508CC434D6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1337733" y="3937370"/>
            <a:ext cx="2233976" cy="33276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37A126E-8392-4488-9DDA-9378BCFC523F}"/>
              </a:ext>
            </a:extLst>
          </p:cNvPr>
          <p:cNvSpPr txBox="1"/>
          <p:nvPr/>
        </p:nvSpPr>
        <p:spPr>
          <a:xfrm>
            <a:off x="3564467" y="1921967"/>
            <a:ext cx="8483601" cy="1323439"/>
          </a:xfrm>
          <a:prstGeom prst="rect">
            <a:avLst/>
          </a:prstGeom>
          <a:solidFill>
            <a:srgbClr val="F8FCF6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b="1" dirty="0"/>
              <a:t>Select all Sheets </a:t>
            </a:r>
            <a:r>
              <a:rPr lang="en-CA" dirty="0"/>
              <a:t>so you can perform the same action on all worksheets.</a:t>
            </a:r>
          </a:p>
          <a:p>
            <a:endParaRPr lang="en-CA" dirty="0"/>
          </a:p>
          <a:p>
            <a:r>
              <a:rPr lang="en-CA" b="1" dirty="0"/>
              <a:t>NOTE</a:t>
            </a:r>
            <a:r>
              <a:rPr lang="en-CA" dirty="0"/>
              <a:t>: You can select individual worksheets by holding down the </a:t>
            </a:r>
            <a:r>
              <a:rPr lang="en-CA" b="1" dirty="0"/>
              <a:t>CTRL</a:t>
            </a:r>
            <a:r>
              <a:rPr lang="en-CA" dirty="0"/>
              <a:t> button while left clicking on the worksheet tab of those worksheets you want to select.</a:t>
            </a:r>
            <a:endParaRPr lang="en-GB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878E19A-B69C-4C8A-BB11-66431681D887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1938867" y="2583687"/>
            <a:ext cx="1625600" cy="138927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7AFC17-D84B-46CB-8B31-07806561A31F}"/>
              </a:ext>
            </a:extLst>
          </p:cNvPr>
          <p:cNvSpPr txBox="1"/>
          <p:nvPr/>
        </p:nvSpPr>
        <p:spPr>
          <a:xfrm>
            <a:off x="3564467" y="1157779"/>
            <a:ext cx="3471333" cy="400110"/>
          </a:xfrm>
          <a:prstGeom prst="rect">
            <a:avLst/>
          </a:prstGeom>
          <a:solidFill>
            <a:srgbClr val="F8FCF6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Hide</a:t>
            </a:r>
            <a:r>
              <a:rPr lang="en-CA" sz="2000" dirty="0"/>
              <a:t> the selected worksheet(s)</a:t>
            </a:r>
            <a:endParaRPr lang="en-GB" sz="2000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7E395A5-7CAB-4108-A505-285CC7432BAB}"/>
              </a:ext>
            </a:extLst>
          </p:cNvPr>
          <p:cNvCxnSpPr>
            <a:cxnSpLocks/>
          </p:cNvCxnSpPr>
          <p:nvPr/>
        </p:nvCxnSpPr>
        <p:spPr>
          <a:xfrm flipH="1">
            <a:off x="1677625" y="1557889"/>
            <a:ext cx="1886842" cy="198605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0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3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F368BA9-AA5F-4AAC-9A21-774DB49EC4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590"/>
            <a:ext cx="12192000" cy="5245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E9F41C8-4493-4F28-B42C-AD6A49B7C92A}"/>
              </a:ext>
            </a:extLst>
          </p:cNvPr>
          <p:cNvSpPr txBox="1"/>
          <p:nvPr/>
        </p:nvSpPr>
        <p:spPr>
          <a:xfrm>
            <a:off x="268011" y="208391"/>
            <a:ext cx="2132289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Worksheet Tab</a:t>
            </a:r>
            <a:endParaRPr lang="en-GB" sz="2000" dirty="0"/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8266F6CB-492B-40BA-A6E6-2A5871885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16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CEF7A3-C4E7-4C59-BA8D-65A128F9190D}"/>
              </a:ext>
            </a:extLst>
          </p:cNvPr>
          <p:cNvSpPr txBox="1"/>
          <p:nvPr/>
        </p:nvSpPr>
        <p:spPr>
          <a:xfrm>
            <a:off x="3479801" y="5200157"/>
            <a:ext cx="6804936" cy="400110"/>
          </a:xfrm>
          <a:prstGeom prst="rect">
            <a:avLst/>
          </a:prstGeom>
          <a:solidFill>
            <a:srgbClr val="F8FCF6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b="1" dirty="0"/>
              <a:t>Tab Color</a:t>
            </a:r>
            <a:r>
              <a:rPr lang="en-CA" dirty="0"/>
              <a:t> - You can change the colour of your worksheet tabs.</a:t>
            </a:r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2C4DAA-F9EE-40EA-B5EB-0AFFDF8A4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6" y="3311963"/>
            <a:ext cx="1402124" cy="2414769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602DEF8-1336-4F26-9EF3-34508CC434D6}"/>
              </a:ext>
            </a:extLst>
          </p:cNvPr>
          <p:cNvCxnSpPr>
            <a:cxnSpLocks/>
            <a:stCxn id="16" idx="1"/>
          </p:cNvCxnSpPr>
          <p:nvPr/>
        </p:nvCxnSpPr>
        <p:spPr>
          <a:xfrm flipH="1" flipV="1">
            <a:off x="2041527" y="4869718"/>
            <a:ext cx="1438274" cy="53049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37A126E-8392-4488-9DDA-9378BCFC523F}"/>
              </a:ext>
            </a:extLst>
          </p:cNvPr>
          <p:cNvSpPr txBox="1"/>
          <p:nvPr/>
        </p:nvSpPr>
        <p:spPr>
          <a:xfrm>
            <a:off x="3479800" y="4619964"/>
            <a:ext cx="7349067" cy="400110"/>
          </a:xfrm>
          <a:prstGeom prst="rect">
            <a:avLst/>
          </a:prstGeom>
          <a:solidFill>
            <a:srgbClr val="F8FCF6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b="1" dirty="0"/>
              <a:t>Protect Sheet </a:t>
            </a:r>
            <a:r>
              <a:rPr lang="en-CA" dirty="0"/>
              <a:t>displays a dialog (above) which allows detailed control.</a:t>
            </a:r>
            <a:endParaRPr lang="en-GB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878E19A-B69C-4C8A-BB11-66431681D887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2125134" y="4619965"/>
            <a:ext cx="1354666" cy="20005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7AFC17-D84B-46CB-8B31-07806561A31F}"/>
              </a:ext>
            </a:extLst>
          </p:cNvPr>
          <p:cNvSpPr txBox="1"/>
          <p:nvPr/>
        </p:nvSpPr>
        <p:spPr>
          <a:xfrm>
            <a:off x="3496733" y="285335"/>
            <a:ext cx="8195734" cy="707886"/>
          </a:xfrm>
          <a:prstGeom prst="rect">
            <a:avLst/>
          </a:prstGeom>
          <a:solidFill>
            <a:srgbClr val="F8FCF6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b="1" dirty="0"/>
              <a:t>View Code</a:t>
            </a:r>
            <a:r>
              <a:rPr lang="en-CA" dirty="0"/>
              <a:t> created from the macro(s) you have made, or your custom VBA coding.  This opens up the Visual Basic editor.</a:t>
            </a:r>
            <a:endParaRPr lang="en-GB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7E395A5-7CAB-4108-A505-285CC7432BAB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1642533" y="639278"/>
            <a:ext cx="1854200" cy="365752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277605CC-4D97-4134-B123-7E12663BC6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733" y="1142433"/>
            <a:ext cx="2408886" cy="3323208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964F6ED-05B7-4803-BD76-52E13D312318}"/>
              </a:ext>
            </a:extLst>
          </p:cNvPr>
          <p:cNvCxnSpPr/>
          <p:nvPr/>
        </p:nvCxnSpPr>
        <p:spPr>
          <a:xfrm flipV="1">
            <a:off x="2142067" y="3311963"/>
            <a:ext cx="1354666" cy="130800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2BEC740-321C-4C0C-99C4-2DE438F21973}"/>
              </a:ext>
            </a:extLst>
          </p:cNvPr>
          <p:cNvSpPr txBox="1"/>
          <p:nvPr/>
        </p:nvSpPr>
        <p:spPr>
          <a:xfrm>
            <a:off x="6096000" y="1372876"/>
            <a:ext cx="5596467" cy="2862322"/>
          </a:xfrm>
          <a:prstGeom prst="rect">
            <a:avLst/>
          </a:prstGeom>
          <a:solidFill>
            <a:srgbClr val="F8FCF6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Lock</a:t>
            </a:r>
          </a:p>
          <a:p>
            <a:pPr marL="809625" indent="-342900">
              <a:buAutoNum type="arabicParenR"/>
            </a:pPr>
            <a:r>
              <a:rPr lang="en-CA" sz="2000" dirty="0"/>
              <a:t>the whole worksheet</a:t>
            </a:r>
          </a:p>
          <a:p>
            <a:pPr marL="809625" indent="-342900">
              <a:buAutoNum type="arabicParenR"/>
            </a:pPr>
            <a:r>
              <a:rPr lang="en-CA" sz="2000" dirty="0"/>
              <a:t>individual cells</a:t>
            </a:r>
          </a:p>
          <a:p>
            <a:pPr marL="809625" indent="-342900">
              <a:buAutoNum type="arabicParenR"/>
            </a:pPr>
            <a:r>
              <a:rPr lang="en-CA" sz="2000" dirty="0"/>
              <a:t>individual rows and/or columns</a:t>
            </a:r>
          </a:p>
          <a:p>
            <a:r>
              <a:rPr lang="en-CA" sz="2000" dirty="0"/>
              <a:t>based upon different conditions such as</a:t>
            </a:r>
          </a:p>
          <a:p>
            <a:pPr marL="809625" indent="-342900">
              <a:buFont typeface="Arial" panose="020B0604020202020204" pitchFamily="34" charset="0"/>
              <a:buChar char="•"/>
            </a:pPr>
            <a:r>
              <a:rPr lang="en-CA" sz="2000" dirty="0"/>
              <a:t>formatted cell(s)s, row(s), and/or column(s)</a:t>
            </a:r>
          </a:p>
          <a:p>
            <a:pPr marL="809625" indent="-342900">
              <a:buFont typeface="Arial" panose="020B0604020202020204" pitchFamily="34" charset="0"/>
              <a:buChar char="•"/>
            </a:pPr>
            <a:r>
              <a:rPr lang="en-CA" sz="2000" dirty="0"/>
              <a:t>if a hyperlink exists</a:t>
            </a:r>
          </a:p>
          <a:p>
            <a:pPr marL="809625" indent="-342900">
              <a:buFont typeface="Arial" panose="020B0604020202020204" pitchFamily="34" charset="0"/>
              <a:buChar char="•"/>
            </a:pPr>
            <a:r>
              <a:rPr lang="en-CA" sz="2000" dirty="0"/>
              <a:t>whether sorted or not</a:t>
            </a:r>
          </a:p>
          <a:p>
            <a:r>
              <a:rPr lang="en-CA" sz="2000" dirty="0"/>
              <a:t>and much more.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84ABC78-A4D0-488C-9205-A33CC42A1AFA}"/>
              </a:ext>
            </a:extLst>
          </p:cNvPr>
          <p:cNvSpPr/>
          <p:nvPr/>
        </p:nvSpPr>
        <p:spPr>
          <a:xfrm>
            <a:off x="6941457" y="1738890"/>
            <a:ext cx="2341879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8E831B7-DE7A-448A-91A1-B00FBBADC622}"/>
              </a:ext>
            </a:extLst>
          </p:cNvPr>
          <p:cNvSpPr/>
          <p:nvPr/>
        </p:nvSpPr>
        <p:spPr>
          <a:xfrm>
            <a:off x="6941457" y="2048814"/>
            <a:ext cx="1653903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7EA1B2-3C5D-4FB9-9E50-4FED5D762ACC}"/>
              </a:ext>
            </a:extLst>
          </p:cNvPr>
          <p:cNvSpPr/>
          <p:nvPr/>
        </p:nvSpPr>
        <p:spPr>
          <a:xfrm>
            <a:off x="6941457" y="2363879"/>
            <a:ext cx="3439160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2F2363D-AFB9-4FBA-A861-33E3F303089C}"/>
              </a:ext>
            </a:extLst>
          </p:cNvPr>
          <p:cNvSpPr/>
          <p:nvPr/>
        </p:nvSpPr>
        <p:spPr>
          <a:xfrm>
            <a:off x="6924160" y="2975696"/>
            <a:ext cx="4619007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B5B8F09-1F8F-4300-9429-3F03DD3FBF08}"/>
              </a:ext>
            </a:extLst>
          </p:cNvPr>
          <p:cNvSpPr/>
          <p:nvPr/>
        </p:nvSpPr>
        <p:spPr>
          <a:xfrm>
            <a:off x="6941457" y="3273144"/>
            <a:ext cx="2124166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B4C42B2-6E0D-41CA-A9D0-242278B2D720}"/>
              </a:ext>
            </a:extLst>
          </p:cNvPr>
          <p:cNvSpPr/>
          <p:nvPr/>
        </p:nvSpPr>
        <p:spPr>
          <a:xfrm>
            <a:off x="6941457" y="3590467"/>
            <a:ext cx="2428966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122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 animBg="1"/>
      <p:bldP spid="17" grpId="0" animBg="1"/>
      <p:bldP spid="8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F368BA9-AA5F-4AAC-9A21-774DB49EC4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5590"/>
            <a:ext cx="12192000" cy="5245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E9F41C8-4493-4F28-B42C-AD6A49B7C92A}"/>
              </a:ext>
            </a:extLst>
          </p:cNvPr>
          <p:cNvSpPr txBox="1"/>
          <p:nvPr/>
        </p:nvSpPr>
        <p:spPr>
          <a:xfrm>
            <a:off x="268011" y="208391"/>
            <a:ext cx="2132289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Worksheet Tab</a:t>
            </a:r>
            <a:endParaRPr lang="en-GB" sz="2000" dirty="0"/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8266F6CB-492B-40BA-A6E6-2A5871885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17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CEF7A3-C4E7-4C59-BA8D-65A128F9190D}"/>
              </a:ext>
            </a:extLst>
          </p:cNvPr>
          <p:cNvSpPr txBox="1"/>
          <p:nvPr/>
        </p:nvSpPr>
        <p:spPr>
          <a:xfrm>
            <a:off x="3126462" y="3719954"/>
            <a:ext cx="9050884" cy="193899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</a:t>
            </a:r>
            <a:r>
              <a:rPr lang="en-CA" sz="2000" b="1" dirty="0"/>
              <a:t>Move </a:t>
            </a:r>
            <a:r>
              <a:rPr lang="en-CA" sz="2000" dirty="0"/>
              <a:t>or</a:t>
            </a:r>
            <a:r>
              <a:rPr lang="en-CA" sz="2000" b="1" dirty="0"/>
              <a:t> Copy </a:t>
            </a:r>
            <a:r>
              <a:rPr lang="en-CA" sz="2000" dirty="0"/>
              <a:t>the worksheet.  This option displays a menu that allows you to work with the worksheets.</a:t>
            </a:r>
          </a:p>
          <a:p>
            <a:r>
              <a:rPr lang="en-CA" sz="2000" b="1" dirty="0"/>
              <a:t>Alternative</a:t>
            </a:r>
            <a:r>
              <a:rPr lang="en-CA" sz="2000" dirty="0"/>
              <a:t>: You can pickup a worksheet by left clicking and holding down the mouse button while you drag the worksheet to a new position (</a:t>
            </a:r>
            <a:r>
              <a:rPr lang="en-CA" sz="2000" b="1" dirty="0"/>
              <a:t>move</a:t>
            </a:r>
            <a:r>
              <a:rPr lang="en-CA" sz="2000" dirty="0"/>
              <a:t>)</a:t>
            </a:r>
            <a:r>
              <a:rPr lang="en-CA" sz="2000" b="1" dirty="0"/>
              <a:t>.</a:t>
            </a:r>
          </a:p>
          <a:p>
            <a:r>
              <a:rPr lang="en-CA" sz="2000" dirty="0"/>
              <a:t>To </a:t>
            </a:r>
            <a:r>
              <a:rPr lang="en-CA" sz="2000" b="1" dirty="0"/>
              <a:t>copy</a:t>
            </a:r>
            <a:r>
              <a:rPr lang="en-CA" sz="2000" dirty="0"/>
              <a:t> that worksheet hold down the CTRL button while dragging the tab to its’ new location.</a:t>
            </a:r>
            <a:endParaRPr lang="en-GB" sz="20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2C4DAA-F9EE-40EA-B5EB-0AFFDF8A4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6" y="3311963"/>
            <a:ext cx="1402124" cy="2414769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602DEF8-1336-4F26-9EF3-34508CC434D6}"/>
              </a:ext>
            </a:extLst>
          </p:cNvPr>
          <p:cNvCxnSpPr>
            <a:cxnSpLocks/>
          </p:cNvCxnSpPr>
          <p:nvPr/>
        </p:nvCxnSpPr>
        <p:spPr>
          <a:xfrm flipH="1" flipV="1">
            <a:off x="2177143" y="4214950"/>
            <a:ext cx="940527" cy="58738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37A126E-8392-4488-9DDA-9378BCFC523F}"/>
              </a:ext>
            </a:extLst>
          </p:cNvPr>
          <p:cNvSpPr txBox="1"/>
          <p:nvPr/>
        </p:nvSpPr>
        <p:spPr>
          <a:xfrm>
            <a:off x="3126462" y="3319056"/>
            <a:ext cx="3108959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Rename</a:t>
            </a:r>
            <a:r>
              <a:rPr lang="en-CA" sz="2000" dirty="0"/>
              <a:t> the worksheet tab.</a:t>
            </a:r>
            <a:endParaRPr lang="en-GB" sz="2000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878E19A-B69C-4C8A-BB11-66431681D887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1890346" y="3519111"/>
            <a:ext cx="1236116" cy="41984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7AFC17-D84B-46CB-8B31-07806561A31F}"/>
              </a:ext>
            </a:extLst>
          </p:cNvPr>
          <p:cNvSpPr txBox="1"/>
          <p:nvPr/>
        </p:nvSpPr>
        <p:spPr>
          <a:xfrm>
            <a:off x="3126462" y="2303000"/>
            <a:ext cx="9033300" cy="101566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Delete</a:t>
            </a:r>
            <a:r>
              <a:rPr lang="en-CA" sz="2000" dirty="0"/>
              <a:t> this worksheet.  Keep in mind that there is no undo for deleted worksheets.</a:t>
            </a:r>
          </a:p>
          <a:p>
            <a:r>
              <a:rPr lang="en-CA" sz="2000" dirty="0"/>
              <a:t>If you delete it, it is gone.  The only way to get it back would be from a backed up version of the worksheet in a workbook saved on a drive or USB stick.</a:t>
            </a:r>
            <a:endParaRPr lang="en-GB" sz="2000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7E395A5-7CAB-4108-A505-285CC7432BAB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1767254" y="2810832"/>
            <a:ext cx="1359208" cy="90833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849D4AE-6C98-48F0-985E-740E45D6F790}"/>
              </a:ext>
            </a:extLst>
          </p:cNvPr>
          <p:cNvSpPr txBox="1"/>
          <p:nvPr/>
        </p:nvSpPr>
        <p:spPr>
          <a:xfrm>
            <a:off x="3117669" y="52584"/>
            <a:ext cx="9033299" cy="224676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Insert</a:t>
            </a:r>
            <a:r>
              <a:rPr lang="en-CA" sz="2000" dirty="0"/>
              <a:t> a new object positioned to the right of the selected worksheet tab.</a:t>
            </a:r>
          </a:p>
          <a:p>
            <a:r>
              <a:rPr lang="en-CA" sz="2000" dirty="0"/>
              <a:t>The type of available objects are:</a:t>
            </a:r>
          </a:p>
          <a:p>
            <a:pPr marL="342900" indent="-342900">
              <a:buAutoNum type="arabicPeriod"/>
            </a:pPr>
            <a:r>
              <a:rPr lang="en-CA" sz="2000" dirty="0"/>
              <a:t>Worksheet</a:t>
            </a:r>
          </a:p>
          <a:p>
            <a:pPr marL="342900" indent="-342900">
              <a:buAutoNum type="arabicPeriod"/>
            </a:pPr>
            <a:r>
              <a:rPr lang="en-CA" sz="2000" dirty="0"/>
              <a:t>Chart</a:t>
            </a:r>
          </a:p>
          <a:p>
            <a:pPr marL="342900" indent="-342900">
              <a:buAutoNum type="arabicPeriod"/>
            </a:pPr>
            <a:r>
              <a:rPr lang="en-CA" sz="2000" dirty="0"/>
              <a:t>Macro</a:t>
            </a:r>
          </a:p>
          <a:p>
            <a:pPr marL="342900" indent="-342900">
              <a:buAutoNum type="arabicPeriod"/>
            </a:pPr>
            <a:r>
              <a:rPr lang="en-CA" sz="2000" dirty="0"/>
              <a:t>Dialog box</a:t>
            </a:r>
          </a:p>
          <a:p>
            <a:pPr marL="342900" indent="-342900">
              <a:buAutoNum type="arabicPeriod"/>
            </a:pPr>
            <a:r>
              <a:rPr lang="en-CA" sz="2000" dirty="0"/>
              <a:t>All the worksheets in the selected template workbook.</a:t>
            </a:r>
            <a:endParaRPr lang="en-GB" sz="2000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017449E-5D12-4DDB-8F7A-66EB021D1911}"/>
              </a:ext>
            </a:extLst>
          </p:cNvPr>
          <p:cNvCxnSpPr>
            <a:cxnSpLocks/>
            <a:stCxn id="21" idx="1"/>
          </p:cNvCxnSpPr>
          <p:nvPr/>
        </p:nvCxnSpPr>
        <p:spPr>
          <a:xfrm flipH="1">
            <a:off x="1503487" y="1175969"/>
            <a:ext cx="1614182" cy="225303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04D99E6-6257-4E9E-8A34-652CC2BFC3FB}"/>
              </a:ext>
            </a:extLst>
          </p:cNvPr>
          <p:cNvSpPr/>
          <p:nvPr/>
        </p:nvSpPr>
        <p:spPr>
          <a:xfrm>
            <a:off x="3483429" y="720886"/>
            <a:ext cx="1341120" cy="269965"/>
          </a:xfrm>
          <a:prstGeom prst="roundRect">
            <a:avLst/>
          </a:prstGeom>
          <a:solidFill>
            <a:schemeClr val="bg1">
              <a:alpha val="1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ABD62F4-A29D-4468-BFAA-8BE2528B4963}"/>
              </a:ext>
            </a:extLst>
          </p:cNvPr>
          <p:cNvSpPr/>
          <p:nvPr/>
        </p:nvSpPr>
        <p:spPr>
          <a:xfrm>
            <a:off x="3483429" y="1033245"/>
            <a:ext cx="1341120" cy="269965"/>
          </a:xfrm>
          <a:prstGeom prst="roundRect">
            <a:avLst/>
          </a:prstGeom>
          <a:solidFill>
            <a:schemeClr val="bg1">
              <a:alpha val="1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64359C8-D31C-4F9A-A24B-D7A32B277918}"/>
              </a:ext>
            </a:extLst>
          </p:cNvPr>
          <p:cNvSpPr/>
          <p:nvPr/>
        </p:nvSpPr>
        <p:spPr>
          <a:xfrm>
            <a:off x="3483429" y="1351522"/>
            <a:ext cx="1341120" cy="269965"/>
          </a:xfrm>
          <a:prstGeom prst="roundRect">
            <a:avLst/>
          </a:prstGeom>
          <a:solidFill>
            <a:schemeClr val="bg1">
              <a:alpha val="1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588ACA52-AB6F-462E-B47C-2C825F5CABFD}"/>
              </a:ext>
            </a:extLst>
          </p:cNvPr>
          <p:cNvSpPr/>
          <p:nvPr/>
        </p:nvSpPr>
        <p:spPr>
          <a:xfrm>
            <a:off x="3483429" y="1661624"/>
            <a:ext cx="1341120" cy="269965"/>
          </a:xfrm>
          <a:prstGeom prst="roundRect">
            <a:avLst/>
          </a:prstGeom>
          <a:solidFill>
            <a:schemeClr val="bg1">
              <a:alpha val="1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1D90E9F-DFB7-40A9-AFA1-5D31664FC9F9}"/>
              </a:ext>
            </a:extLst>
          </p:cNvPr>
          <p:cNvSpPr/>
          <p:nvPr/>
        </p:nvSpPr>
        <p:spPr>
          <a:xfrm>
            <a:off x="3483429" y="1962855"/>
            <a:ext cx="5773782" cy="269965"/>
          </a:xfrm>
          <a:prstGeom prst="roundRect">
            <a:avLst/>
          </a:prstGeom>
          <a:solidFill>
            <a:schemeClr val="bg1">
              <a:alpha val="1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825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 animBg="1"/>
      <p:bldP spid="17" grpId="0" animBg="1"/>
      <p:bldP spid="21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473924A8-3A45-4392-BDE5-4041CD574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18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31DB4D-EFB5-4A81-9458-ABF4C6FD88A5}"/>
              </a:ext>
            </a:extLst>
          </p:cNvPr>
          <p:cNvSpPr txBox="1"/>
          <p:nvPr/>
        </p:nvSpPr>
        <p:spPr>
          <a:xfrm>
            <a:off x="268011" y="208391"/>
            <a:ext cx="373672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Absolute vs. Relative References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9F6BB78-E2B5-4DD6-A18B-9622B525F91B}"/>
              </a:ext>
            </a:extLst>
          </p:cNvPr>
          <p:cNvGrpSpPr/>
          <p:nvPr/>
        </p:nvGrpSpPr>
        <p:grpSpPr>
          <a:xfrm>
            <a:off x="5377758" y="294896"/>
            <a:ext cx="6129195" cy="707886"/>
            <a:chOff x="5628707" y="294896"/>
            <a:chExt cx="5561381" cy="707886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4124377F-83CE-478E-9D9E-8F5CDF830BAF}"/>
                </a:ext>
              </a:extLst>
            </p:cNvPr>
            <p:cNvSpPr/>
            <p:nvPr/>
          </p:nvSpPr>
          <p:spPr>
            <a:xfrm>
              <a:off x="5628707" y="334979"/>
              <a:ext cx="5561381" cy="578042"/>
            </a:xfrm>
            <a:prstGeom prst="roundRect">
              <a:avLst/>
            </a:prstGeom>
            <a:blipFill dpi="0" rotWithShape="1">
              <a:blip r:embed="rId2">
                <a:alphaModFix amt="20000"/>
              </a:blip>
              <a:srcRect/>
              <a:tile tx="0" ty="0" sx="100000" sy="100000" flip="none" algn="tl"/>
            </a:blip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62D26D0-B8DE-4720-AFBA-407A3DBB0591}"/>
                </a:ext>
              </a:extLst>
            </p:cNvPr>
            <p:cNvSpPr txBox="1"/>
            <p:nvPr/>
          </p:nvSpPr>
          <p:spPr>
            <a:xfrm>
              <a:off x="5628707" y="294896"/>
              <a:ext cx="5561381" cy="707886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2000" dirty="0"/>
                <a:t>Absolute and relative references only apply when copying a formula or function from one cell to another cell.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EDCC4C9-0981-46A9-95E8-3A30B7F5ADCA}"/>
              </a:ext>
            </a:extLst>
          </p:cNvPr>
          <p:cNvSpPr txBox="1"/>
          <p:nvPr/>
        </p:nvSpPr>
        <p:spPr>
          <a:xfrm>
            <a:off x="7208878" y="1400533"/>
            <a:ext cx="2505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What does this mean?</a:t>
            </a: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E6A317D2-2308-4A37-A023-ABE960E0C894}"/>
              </a:ext>
            </a:extLst>
          </p:cNvPr>
          <p:cNvSpPr/>
          <p:nvPr/>
        </p:nvSpPr>
        <p:spPr>
          <a:xfrm>
            <a:off x="8383042" y="913021"/>
            <a:ext cx="145792" cy="578042"/>
          </a:xfrm>
          <a:prstGeom prst="downArrow">
            <a:avLst/>
          </a:prstGeom>
          <a:solidFill>
            <a:schemeClr val="bg2">
              <a:lumMod val="9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4511CE92-F23B-410D-8B87-E71D473300A0}"/>
              </a:ext>
            </a:extLst>
          </p:cNvPr>
          <p:cNvSpPr/>
          <p:nvPr/>
        </p:nvSpPr>
        <p:spPr>
          <a:xfrm>
            <a:off x="8383042" y="1769865"/>
            <a:ext cx="145792" cy="578042"/>
          </a:xfrm>
          <a:prstGeom prst="downArrow">
            <a:avLst/>
          </a:prstGeom>
          <a:solidFill>
            <a:schemeClr val="bg2">
              <a:lumMod val="9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3C80FF4-887E-4233-906E-80E6340ADA4B}"/>
              </a:ext>
            </a:extLst>
          </p:cNvPr>
          <p:cNvGrpSpPr/>
          <p:nvPr/>
        </p:nvGrpSpPr>
        <p:grpSpPr>
          <a:xfrm>
            <a:off x="5377758" y="2302642"/>
            <a:ext cx="6129195" cy="1015663"/>
            <a:chOff x="5699287" y="2302642"/>
            <a:chExt cx="5513301" cy="1015663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86EE707D-22A2-42CF-9FA7-BD6FC40B3D4B}"/>
                </a:ext>
              </a:extLst>
            </p:cNvPr>
            <p:cNvSpPr/>
            <p:nvPr/>
          </p:nvSpPr>
          <p:spPr>
            <a:xfrm>
              <a:off x="5735237" y="2365372"/>
              <a:ext cx="5477351" cy="902287"/>
            </a:xfrm>
            <a:prstGeom prst="roundRect">
              <a:avLst/>
            </a:prstGeom>
            <a:blipFill dpi="0" rotWithShape="1">
              <a:blip r:embed="rId2">
                <a:alphaModFix amt="20000"/>
              </a:blip>
              <a:srcRect/>
              <a:tile tx="0" ty="0" sx="100000" sy="100000" flip="none" algn="tl"/>
            </a:blip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D2E967B-E571-488A-ADCE-958F60283103}"/>
                </a:ext>
              </a:extLst>
            </p:cNvPr>
            <p:cNvSpPr txBox="1"/>
            <p:nvPr/>
          </p:nvSpPr>
          <p:spPr>
            <a:xfrm>
              <a:off x="5699287" y="2302642"/>
              <a:ext cx="55133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2000" dirty="0"/>
                <a:t>It means that when you copy a formula or function in a cell to another cell the references to the cells </a:t>
              </a:r>
              <a:r>
                <a:rPr lang="en-CA" sz="2000" b="1" i="1" dirty="0"/>
                <a:t>in the formula</a:t>
              </a:r>
              <a:r>
                <a:rPr lang="en-CA" sz="2000" dirty="0"/>
                <a:t> change relative to the cell where it was copied.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B3263E10-D211-4F9E-A8A8-32105F589B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34" y="3849279"/>
            <a:ext cx="6933333" cy="2476190"/>
          </a:xfrm>
          <a:prstGeom prst="rect">
            <a:avLst/>
          </a:prstGeom>
          <a:ln w="19050">
            <a:solidFill>
              <a:schemeClr val="bg2">
                <a:lumMod val="75000"/>
              </a:schemeClr>
            </a:solidFill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E4AF764-F4F5-4A85-96C3-5E413FB3F4EF}"/>
              </a:ext>
            </a:extLst>
          </p:cNvPr>
          <p:cNvSpPr txBox="1"/>
          <p:nvPr/>
        </p:nvSpPr>
        <p:spPr>
          <a:xfrm>
            <a:off x="5503131" y="3692464"/>
            <a:ext cx="3631815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What will happen if the formula in </a:t>
            </a:r>
            <a:r>
              <a:rPr lang="en-CA" sz="2000" b="1" dirty="0"/>
              <a:t>G2</a:t>
            </a:r>
            <a:r>
              <a:rPr lang="en-CA" sz="2000" dirty="0"/>
              <a:t> is copied to cell </a:t>
            </a:r>
            <a:r>
              <a:rPr lang="en-CA" sz="2000" b="1" dirty="0"/>
              <a:t>G3</a:t>
            </a:r>
            <a:r>
              <a:rPr lang="en-CA" sz="2000" dirty="0"/>
              <a:t>?</a:t>
            </a:r>
            <a:endParaRPr lang="en-GB" sz="2000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81FF3BF-A9FC-4C17-A5EB-6E2CC5E3DA28}"/>
              </a:ext>
            </a:extLst>
          </p:cNvPr>
          <p:cNvCxnSpPr>
            <a:cxnSpLocks/>
          </p:cNvCxnSpPr>
          <p:nvPr/>
        </p:nvCxnSpPr>
        <p:spPr>
          <a:xfrm flipH="1">
            <a:off x="5236617" y="4318503"/>
            <a:ext cx="1164183" cy="88334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1DE3B3E-CA42-4A3E-8FE3-9F4F1719DBBB}"/>
              </a:ext>
            </a:extLst>
          </p:cNvPr>
          <p:cNvCxnSpPr>
            <a:cxnSpLocks/>
          </p:cNvCxnSpPr>
          <p:nvPr/>
        </p:nvCxnSpPr>
        <p:spPr>
          <a:xfrm flipH="1">
            <a:off x="5758004" y="4318503"/>
            <a:ext cx="2625038" cy="124937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215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6" presetClass="exit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500"/>
                            </p:stCondLst>
                            <p:childTnLst>
                              <p:par>
                                <p:cTn id="76" presetID="16" presetClass="exit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4" grpId="0" animBg="1"/>
      <p:bldP spid="14" grpId="1" animBg="1"/>
      <p:bldP spid="15" grpId="0" animBg="1"/>
      <p:bldP spid="15" grpId="1" animBg="1"/>
      <p:bldP spid="20" grpId="0" animBg="1"/>
      <p:bldP spid="20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320110-04FE-4756-8B54-C3AEC8370F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34" y="3850326"/>
            <a:ext cx="6933333" cy="2476190"/>
          </a:xfrm>
          <a:prstGeom prst="rect">
            <a:avLst/>
          </a:prstGeom>
          <a:ln w="19050">
            <a:solidFill>
              <a:schemeClr val="bg2">
                <a:lumMod val="75000"/>
              </a:schemeClr>
            </a:solidFill>
          </a:ln>
        </p:spPr>
      </p:pic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473924A8-3A45-4392-BDE5-4041CD574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19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31DB4D-EFB5-4A81-9458-ABF4C6FD88A5}"/>
              </a:ext>
            </a:extLst>
          </p:cNvPr>
          <p:cNvSpPr txBox="1"/>
          <p:nvPr/>
        </p:nvSpPr>
        <p:spPr>
          <a:xfrm>
            <a:off x="268011" y="208391"/>
            <a:ext cx="373672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/>
              <a:t>Absolute vs. Relative References</a:t>
            </a:r>
            <a:endParaRPr lang="en-CA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DCC4C9-0981-46A9-95E8-3A30B7F5ADCA}"/>
              </a:ext>
            </a:extLst>
          </p:cNvPr>
          <p:cNvSpPr txBox="1"/>
          <p:nvPr/>
        </p:nvSpPr>
        <p:spPr>
          <a:xfrm>
            <a:off x="3825364" y="2731244"/>
            <a:ext cx="6042914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Most of the cell references in the formula were properly updated, but what happened to the GST in cell I1?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B2BBCC3-BCD8-48FC-B03B-8EBDB0BDA1A3}"/>
              </a:ext>
            </a:extLst>
          </p:cNvPr>
          <p:cNvCxnSpPr>
            <a:cxnSpLocks/>
          </p:cNvCxnSpPr>
          <p:nvPr/>
        </p:nvCxnSpPr>
        <p:spPr>
          <a:xfrm flipH="1">
            <a:off x="6735779" y="3395050"/>
            <a:ext cx="2426328" cy="157530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FB2392D4-8190-4641-9F60-AC0DC1FF2662}"/>
              </a:ext>
            </a:extLst>
          </p:cNvPr>
          <p:cNvSpPr txBox="1"/>
          <p:nvPr/>
        </p:nvSpPr>
        <p:spPr>
          <a:xfrm>
            <a:off x="8843727" y="4072758"/>
            <a:ext cx="2744709" cy="2246769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The GST cell is now I2 where there is no value.</a:t>
            </a:r>
          </a:p>
          <a:p>
            <a:endParaRPr lang="en-CA" sz="2000" dirty="0"/>
          </a:p>
          <a:p>
            <a:r>
              <a:rPr lang="en-CA" sz="2000" dirty="0"/>
              <a:t>So how do we keep it in cell </a:t>
            </a:r>
            <a:r>
              <a:rPr lang="en-CA" sz="2000" b="1" dirty="0"/>
              <a:t>I1</a:t>
            </a:r>
            <a:r>
              <a:rPr lang="en-CA" sz="2000" dirty="0"/>
              <a:t> when the formula is copied and pasted into another cell?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9460F2F-3A05-49FA-A731-7E62EDDC7277}"/>
              </a:ext>
            </a:extLst>
          </p:cNvPr>
          <p:cNvCxnSpPr>
            <a:cxnSpLocks/>
          </p:cNvCxnSpPr>
          <p:nvPr/>
        </p:nvCxnSpPr>
        <p:spPr>
          <a:xfrm flipH="1">
            <a:off x="6981379" y="5287224"/>
            <a:ext cx="1927123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CAAA5070-9063-4AF7-B328-0E113CC850A0}"/>
              </a:ext>
            </a:extLst>
          </p:cNvPr>
          <p:cNvSpPr/>
          <p:nvPr/>
        </p:nvSpPr>
        <p:spPr>
          <a:xfrm>
            <a:off x="4182705" y="5214799"/>
            <a:ext cx="1828796" cy="724274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17E72D2-E508-4B91-8FF6-7A9B970DF92A}"/>
              </a:ext>
            </a:extLst>
          </p:cNvPr>
          <p:cNvCxnSpPr>
            <a:cxnSpLocks/>
          </p:cNvCxnSpPr>
          <p:nvPr/>
        </p:nvCxnSpPr>
        <p:spPr>
          <a:xfrm flipH="1" flipV="1">
            <a:off x="2626140" y="3429000"/>
            <a:ext cx="2492891" cy="176769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A6895F17-CF15-44D0-986D-15935AE3283D}"/>
              </a:ext>
            </a:extLst>
          </p:cNvPr>
          <p:cNvSpPr txBox="1"/>
          <p:nvPr/>
        </p:nvSpPr>
        <p:spPr>
          <a:xfrm>
            <a:off x="1539404" y="3069613"/>
            <a:ext cx="2079366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=E3*F3*I2+E3*F3</a:t>
            </a:r>
            <a:endParaRPr lang="en-GB" sz="2000"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12CDADE-4A02-4897-BE33-1E89809C4995}"/>
              </a:ext>
            </a:extLst>
          </p:cNvPr>
          <p:cNvGrpSpPr/>
          <p:nvPr/>
        </p:nvGrpSpPr>
        <p:grpSpPr>
          <a:xfrm>
            <a:off x="2579087" y="1999886"/>
            <a:ext cx="870283" cy="1095469"/>
            <a:chOff x="2579087" y="1999886"/>
            <a:chExt cx="870283" cy="1095469"/>
          </a:xfrm>
        </p:grpSpPr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332B0FD3-2B60-4E96-9416-450FC691AF99}"/>
                </a:ext>
              </a:extLst>
            </p:cNvPr>
            <p:cNvCxnSpPr>
              <a:cxnSpLocks/>
              <a:stCxn id="40" idx="0"/>
            </p:cNvCxnSpPr>
            <p:nvPr/>
          </p:nvCxnSpPr>
          <p:spPr>
            <a:xfrm flipV="1">
              <a:off x="2579087" y="2009869"/>
              <a:ext cx="870283" cy="1059744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1396E24-C727-4887-B0E7-1FC42CE826A1}"/>
                </a:ext>
              </a:extLst>
            </p:cNvPr>
            <p:cNvSpPr txBox="1"/>
            <p:nvPr/>
          </p:nvSpPr>
          <p:spPr>
            <a:xfrm rot="18427587">
              <a:off x="2390114" y="2362955"/>
              <a:ext cx="10954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should be</a:t>
              </a:r>
              <a:endParaRPr lang="en-GB" dirty="0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9810CFC8-9F2A-406A-A88F-8654FA6F5C7D}"/>
              </a:ext>
            </a:extLst>
          </p:cNvPr>
          <p:cNvSpPr txBox="1"/>
          <p:nvPr/>
        </p:nvSpPr>
        <p:spPr>
          <a:xfrm>
            <a:off x="1813627" y="1647374"/>
            <a:ext cx="2188007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=E3*F3*I$1+E3*F3</a:t>
            </a:r>
            <a:endParaRPr lang="en-GB" sz="20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F01FFBE-2804-4395-A867-C04E37D45959}"/>
              </a:ext>
            </a:extLst>
          </p:cNvPr>
          <p:cNvSpPr txBox="1"/>
          <p:nvPr/>
        </p:nvSpPr>
        <p:spPr>
          <a:xfrm>
            <a:off x="1922273" y="890773"/>
            <a:ext cx="1318875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Note the </a:t>
            </a:r>
            <a:r>
              <a:rPr lang="en-CA" sz="2000" b="1" dirty="0"/>
              <a:t>$</a:t>
            </a:r>
            <a:endParaRPr lang="en-GB" sz="2000" b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5334DC9-C72A-47BB-BCD0-84F3B93D506B}"/>
              </a:ext>
            </a:extLst>
          </p:cNvPr>
          <p:cNvSpPr txBox="1"/>
          <p:nvPr/>
        </p:nvSpPr>
        <p:spPr>
          <a:xfrm>
            <a:off x="4581053" y="699599"/>
            <a:ext cx="7532483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$</a:t>
            </a:r>
            <a:r>
              <a:rPr lang="en-CA" sz="2000" dirty="0"/>
              <a:t> is the character that stops Excel from updating the cell reference.  This </a:t>
            </a:r>
            <a:r>
              <a:rPr lang="en-CA" sz="2000" b="1" dirty="0"/>
              <a:t>$</a:t>
            </a:r>
            <a:r>
              <a:rPr lang="en-CA" sz="2000" dirty="0"/>
              <a:t> is beside the row number, so it will freeze the row in place.</a:t>
            </a:r>
            <a:endParaRPr lang="en-GB" sz="2000" dirty="0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7182F06C-4BAF-4C81-BC69-39EA1152893A}"/>
              </a:ext>
            </a:extLst>
          </p:cNvPr>
          <p:cNvCxnSpPr>
            <a:cxnSpLocks/>
            <a:stCxn id="46" idx="3"/>
            <a:endCxn id="52" idx="1"/>
          </p:cNvCxnSpPr>
          <p:nvPr/>
        </p:nvCxnSpPr>
        <p:spPr>
          <a:xfrm flipV="1">
            <a:off x="3241148" y="1053542"/>
            <a:ext cx="1339905" cy="3728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EEE80BA9-9467-4202-84C4-DA653010B9CC}"/>
              </a:ext>
            </a:extLst>
          </p:cNvPr>
          <p:cNvSpPr txBox="1"/>
          <p:nvPr/>
        </p:nvSpPr>
        <p:spPr>
          <a:xfrm>
            <a:off x="4581054" y="1402911"/>
            <a:ext cx="7532482" cy="10156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$</a:t>
            </a:r>
            <a:r>
              <a:rPr lang="en-CA" sz="2000" dirty="0"/>
              <a:t> beside the column letter will stop the column from being updated. (i.e. </a:t>
            </a:r>
            <a:r>
              <a:rPr lang="en-CA" sz="2000" b="1" dirty="0"/>
              <a:t>$</a:t>
            </a:r>
            <a:r>
              <a:rPr lang="en-CA" sz="2000" dirty="0"/>
              <a:t>I1)  To freeze the cell in place no matter to where the formula is copied … </a:t>
            </a:r>
            <a:r>
              <a:rPr lang="en-CA" sz="2000" b="1" dirty="0"/>
              <a:t>$I$1 </a:t>
            </a:r>
            <a:r>
              <a:rPr lang="en-CA" sz="2000" dirty="0"/>
              <a:t>(i.e. =E3*F3*</a:t>
            </a:r>
            <a:r>
              <a:rPr lang="en-CA" sz="2000" b="1" dirty="0"/>
              <a:t>$I$1</a:t>
            </a:r>
            <a:r>
              <a:rPr lang="en-CA" sz="2000" dirty="0"/>
              <a:t>+E3*F3 )</a:t>
            </a:r>
            <a:endParaRPr lang="en-GB" sz="20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11FAF2-D2CE-4258-A942-AB8B4D781D97}"/>
              </a:ext>
            </a:extLst>
          </p:cNvPr>
          <p:cNvSpPr txBox="1"/>
          <p:nvPr/>
        </p:nvSpPr>
        <p:spPr>
          <a:xfrm>
            <a:off x="10085560" y="2725465"/>
            <a:ext cx="1929899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Either type in the </a:t>
            </a:r>
            <a:r>
              <a:rPr lang="en-CA" sz="2000" b="1" dirty="0"/>
              <a:t>$</a:t>
            </a:r>
            <a:r>
              <a:rPr lang="en-CA" sz="2000" dirty="0"/>
              <a:t> or you can use the </a:t>
            </a:r>
            <a:r>
              <a:rPr lang="en-CA" sz="2000" b="1" dirty="0"/>
              <a:t>F4</a:t>
            </a:r>
            <a:r>
              <a:rPr lang="en-CA" sz="2000" dirty="0"/>
              <a:t> key.</a:t>
            </a:r>
            <a:endParaRPr lang="en-GB" sz="2000" dirty="0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0F074DBB-DF6D-4111-A4B5-B9896FD9473C}"/>
              </a:ext>
            </a:extLst>
          </p:cNvPr>
          <p:cNvCxnSpPr>
            <a:cxnSpLocks/>
          </p:cNvCxnSpPr>
          <p:nvPr/>
        </p:nvCxnSpPr>
        <p:spPr>
          <a:xfrm flipH="1">
            <a:off x="2915218" y="1226600"/>
            <a:ext cx="101051" cy="48450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74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28" grpId="0" animBg="1"/>
      <p:bldP spid="28" grpId="1" animBg="1"/>
      <p:bldP spid="33" grpId="0" animBg="1"/>
      <p:bldP spid="40" grpId="0" animBg="1"/>
      <p:bldP spid="45" grpId="0" animBg="1"/>
      <p:bldP spid="46" grpId="0" animBg="1"/>
      <p:bldP spid="52" grpId="0" animBg="1"/>
      <p:bldP spid="57" grpId="0" animBg="1"/>
      <p:bldP spid="2" grpId="0" animBg="1"/>
      <p:bldP spid="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08FB72-70EC-47FE-AD8C-E22DB09BFB55}"/>
              </a:ext>
            </a:extLst>
          </p:cNvPr>
          <p:cNvSpPr/>
          <p:nvPr/>
        </p:nvSpPr>
        <p:spPr>
          <a:xfrm>
            <a:off x="0" y="0"/>
            <a:ext cx="12191496" cy="6858000"/>
          </a:xfrm>
          <a:prstGeom prst="rect">
            <a:avLst/>
          </a:prstGeom>
          <a:solidFill>
            <a:srgbClr val="9DC7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EF59F-6377-4C96-8121-717DD7060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410790"/>
            <a:ext cx="11956868" cy="4101736"/>
          </a:xfrm>
          <a:prstGeom prst="rect">
            <a:avLst/>
          </a:prstGeom>
          <a:effectLst>
            <a:glow rad="165100">
              <a:srgbClr val="A2C9C5">
                <a:alpha val="80000"/>
              </a:srgbClr>
            </a:glow>
            <a:softEdge rad="508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B7FDD2-6078-4006-B984-09968396C173}"/>
              </a:ext>
            </a:extLst>
          </p:cNvPr>
          <p:cNvSpPr/>
          <p:nvPr/>
        </p:nvSpPr>
        <p:spPr>
          <a:xfrm>
            <a:off x="2238103" y="1863634"/>
            <a:ext cx="7506788" cy="3135086"/>
          </a:xfrm>
          <a:prstGeom prst="roundRect">
            <a:avLst/>
          </a:prstGeom>
          <a:solidFill>
            <a:srgbClr val="F9A119">
              <a:alpha val="40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1270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2D688-9A47-4B98-BA70-70BD214B889E}"/>
              </a:ext>
            </a:extLst>
          </p:cNvPr>
          <p:cNvSpPr txBox="1"/>
          <p:nvPr/>
        </p:nvSpPr>
        <p:spPr>
          <a:xfrm>
            <a:off x="2917373" y="1867135"/>
            <a:ext cx="600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/>
              <a:t>NITHA IT Helpdesk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E94-2932-4457-B38B-504436B92791}"/>
              </a:ext>
            </a:extLst>
          </p:cNvPr>
          <p:cNvSpPr txBox="1"/>
          <p:nvPr/>
        </p:nvSpPr>
        <p:spPr>
          <a:xfrm>
            <a:off x="2917373" y="2969655"/>
            <a:ext cx="613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48FFB-0773-4F1D-987F-DFDD48FB2726}"/>
              </a:ext>
            </a:extLst>
          </p:cNvPr>
          <p:cNvSpPr txBox="1"/>
          <p:nvPr/>
        </p:nvSpPr>
        <p:spPr>
          <a:xfrm>
            <a:off x="3770810" y="4009786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1(306)953-5008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497C1-5BF2-4018-ADCD-9EEE0E920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1536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B189C6-647C-466F-B2AD-8DDA54AE6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" y="5396312"/>
            <a:ext cx="12190992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98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6EDEE4-7F06-4661-A70F-E01F20CAAB8A}"/>
              </a:ext>
            </a:extLst>
          </p:cNvPr>
          <p:cNvSpPr txBox="1"/>
          <p:nvPr/>
        </p:nvSpPr>
        <p:spPr>
          <a:xfrm>
            <a:off x="257175" y="247650"/>
            <a:ext cx="18859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Data Validation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48A6B1-14A3-43B7-8637-9E34B1EE337B}"/>
              </a:ext>
            </a:extLst>
          </p:cNvPr>
          <p:cNvSpPr txBox="1"/>
          <p:nvPr/>
        </p:nvSpPr>
        <p:spPr>
          <a:xfrm>
            <a:off x="2333625" y="260801"/>
            <a:ext cx="9763125" cy="384721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1900" dirty="0"/>
              <a:t>Data validation supplies a level of input control and professionality to your worksheet projects.</a:t>
            </a:r>
            <a:endParaRPr lang="en-GB" sz="19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C93D1B-F82C-47C9-9852-A27C430B6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66" y="1751659"/>
            <a:ext cx="11018067" cy="16015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1786EC4-9080-4BDB-867B-7A2E9D038A79}"/>
              </a:ext>
            </a:extLst>
          </p:cNvPr>
          <p:cNvSpPr txBox="1"/>
          <p:nvPr/>
        </p:nvSpPr>
        <p:spPr>
          <a:xfrm>
            <a:off x="2552700" y="1150845"/>
            <a:ext cx="5181600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the </a:t>
            </a:r>
            <a:r>
              <a:rPr lang="en-CA" sz="2000" b="1" dirty="0"/>
              <a:t>Data</a:t>
            </a:r>
            <a:r>
              <a:rPr lang="en-CA" sz="2000" dirty="0"/>
              <a:t> tab to expose the Data ribbon.</a:t>
            </a:r>
            <a:endParaRPr lang="en-GB" sz="2000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243FE6A-EF08-4AF0-8E02-E6B292633BE9}"/>
              </a:ext>
            </a:extLst>
          </p:cNvPr>
          <p:cNvCxnSpPr>
            <a:cxnSpLocks/>
            <a:stCxn id="2" idx="2"/>
            <a:endCxn id="13" idx="0"/>
          </p:cNvCxnSpPr>
          <p:nvPr/>
        </p:nvCxnSpPr>
        <p:spPr>
          <a:xfrm flipH="1">
            <a:off x="4345662" y="1550955"/>
            <a:ext cx="797838" cy="56755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FA0D8ADC-D131-457C-A1EA-2D5AC31D3920}"/>
              </a:ext>
            </a:extLst>
          </p:cNvPr>
          <p:cNvSpPr/>
          <p:nvPr/>
        </p:nvSpPr>
        <p:spPr>
          <a:xfrm>
            <a:off x="4119325" y="2118510"/>
            <a:ext cx="452673" cy="30781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82DCAB-A012-4FF4-B0E2-08FB1BACC02E}"/>
              </a:ext>
            </a:extLst>
          </p:cNvPr>
          <p:cNvSpPr txBox="1"/>
          <p:nvPr/>
        </p:nvSpPr>
        <p:spPr>
          <a:xfrm>
            <a:off x="2905125" y="3979106"/>
            <a:ext cx="5270155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b="1" dirty="0"/>
              <a:t>Data Validation </a:t>
            </a:r>
            <a:r>
              <a:rPr lang="en-CA" sz="2000" dirty="0"/>
              <a:t>is found in the </a:t>
            </a:r>
            <a:r>
              <a:rPr lang="en-CA" sz="2000" b="1" dirty="0"/>
              <a:t>Data Tools </a:t>
            </a:r>
            <a:r>
              <a:rPr lang="en-CA" sz="2000" dirty="0"/>
              <a:t>group.</a:t>
            </a:r>
            <a:endParaRPr lang="en-GB" sz="2000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F938254-042E-4729-88CE-400F4C224145}"/>
              </a:ext>
            </a:extLst>
          </p:cNvPr>
          <p:cNvCxnSpPr/>
          <p:nvPr/>
        </p:nvCxnSpPr>
        <p:spPr>
          <a:xfrm flipV="1">
            <a:off x="8157172" y="3340729"/>
            <a:ext cx="316872" cy="66090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BE125C0-55F5-49BB-B418-711721187247}"/>
              </a:ext>
            </a:extLst>
          </p:cNvPr>
          <p:cNvSpPr txBox="1"/>
          <p:nvPr/>
        </p:nvSpPr>
        <p:spPr>
          <a:xfrm>
            <a:off x="7810500" y="4974363"/>
            <a:ext cx="3850365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Click on the </a:t>
            </a:r>
            <a:r>
              <a:rPr lang="en-CA" sz="2000" b="1" dirty="0"/>
              <a:t>Data Validation </a:t>
            </a:r>
            <a:r>
              <a:rPr lang="en-CA" sz="2000" dirty="0"/>
              <a:t>menu.</a:t>
            </a:r>
            <a:endParaRPr lang="en-GB" sz="2000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BA3CBC3-938B-4D3A-B775-D4F3EF8F1741}"/>
              </a:ext>
            </a:extLst>
          </p:cNvPr>
          <p:cNvCxnSpPr>
            <a:cxnSpLocks/>
            <a:stCxn id="19" idx="0"/>
          </p:cNvCxnSpPr>
          <p:nvPr/>
        </p:nvCxnSpPr>
        <p:spPr>
          <a:xfrm flipH="1" flipV="1">
            <a:off x="8809023" y="3168713"/>
            <a:ext cx="926660" cy="180565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13FBFCE5-1ABB-4E96-B2E2-132CC0691113}"/>
              </a:ext>
            </a:extLst>
          </p:cNvPr>
          <p:cNvSpPr/>
          <p:nvPr/>
        </p:nvSpPr>
        <p:spPr>
          <a:xfrm>
            <a:off x="8474044" y="2869949"/>
            <a:ext cx="407406" cy="307817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64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" presetClass="exit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" grpId="0" animBg="1"/>
      <p:bldP spid="2" grpId="1" animBg="1"/>
      <p:bldP spid="13" grpId="0" animBg="1"/>
      <p:bldP spid="13" grpId="1" animBg="1"/>
      <p:bldP spid="13" grpId="2" animBg="1"/>
      <p:bldP spid="15" grpId="0" animBg="1"/>
      <p:bldP spid="15" grpId="1" animBg="1"/>
      <p:bldP spid="19" grpId="0" animBg="1"/>
      <p:bldP spid="19" grpId="1" animBg="1"/>
      <p:bldP spid="23" grpId="0" animBg="1"/>
      <p:bldP spid="23" grpId="1" animBg="1"/>
      <p:bldP spid="23" grpId="2" animBg="1"/>
      <p:bldP spid="23" grpId="3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6EDEE4-7F06-4661-A70F-E01F20CAAB8A}"/>
              </a:ext>
            </a:extLst>
          </p:cNvPr>
          <p:cNvSpPr txBox="1"/>
          <p:nvPr/>
        </p:nvSpPr>
        <p:spPr>
          <a:xfrm>
            <a:off x="257175" y="247650"/>
            <a:ext cx="18859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Data Validation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C93D1B-F82C-47C9-9852-A27C430B6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66" y="1751659"/>
            <a:ext cx="11018067" cy="160152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AAE4636-F00C-464F-A102-D9E5907EA8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368" y="2910710"/>
            <a:ext cx="1818849" cy="1000367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DE61AE6-B3B1-43A1-8A43-F515A3CBD9E6}"/>
              </a:ext>
            </a:extLst>
          </p:cNvPr>
          <p:cNvSpPr txBox="1"/>
          <p:nvPr/>
        </p:nvSpPr>
        <p:spPr>
          <a:xfrm>
            <a:off x="1476375" y="2726044"/>
            <a:ext cx="6596440" cy="400110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three options in the </a:t>
            </a:r>
            <a:r>
              <a:rPr lang="en-CA" sz="2000" b="1" dirty="0"/>
              <a:t>Data Validation</a:t>
            </a:r>
            <a:r>
              <a:rPr lang="en-CA" sz="2000" dirty="0"/>
              <a:t> menu are as follows:</a:t>
            </a:r>
            <a:endParaRPr lang="en-GB" sz="2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86BA130-A568-430C-9C51-61D57C7B5D52}"/>
              </a:ext>
            </a:extLst>
          </p:cNvPr>
          <p:cNvSpPr txBox="1"/>
          <p:nvPr/>
        </p:nvSpPr>
        <p:spPr>
          <a:xfrm>
            <a:off x="981076" y="3123221"/>
            <a:ext cx="7091740" cy="400110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Data </a:t>
            </a:r>
            <a:r>
              <a:rPr lang="en-CA" sz="2000" b="1" u="sng" dirty="0"/>
              <a:t>V</a:t>
            </a:r>
            <a:r>
              <a:rPr lang="en-CA" sz="2000" b="1" dirty="0"/>
              <a:t>alidation</a:t>
            </a:r>
            <a:r>
              <a:rPr lang="en-CA" sz="2000" dirty="0"/>
              <a:t>… displays a dialog which we will cover later.</a:t>
            </a:r>
            <a:endParaRPr lang="en-GB" sz="2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BC7A9B8-21D9-4C2C-ADD7-97D3960CA786}"/>
              </a:ext>
            </a:extLst>
          </p:cNvPr>
          <p:cNvSpPr txBox="1"/>
          <p:nvPr/>
        </p:nvSpPr>
        <p:spPr>
          <a:xfrm>
            <a:off x="981076" y="3521128"/>
            <a:ext cx="7091740" cy="1015663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Circle Invalid Data</a:t>
            </a:r>
            <a:r>
              <a:rPr lang="en-CA" sz="2000" dirty="0"/>
              <a:t> – Selecting this option forced Excel to</a:t>
            </a:r>
            <a:r>
              <a:rPr lang="en-US" sz="2000" dirty="0"/>
              <a:t> display a red circle around any cells that contain invalid data based upon the data validation criteria set in the </a:t>
            </a:r>
            <a:r>
              <a:rPr lang="en-US" sz="2000" b="1" dirty="0"/>
              <a:t>Data Validation</a:t>
            </a:r>
            <a:r>
              <a:rPr lang="en-US" sz="2000" dirty="0"/>
              <a:t> dialog.</a:t>
            </a:r>
            <a:endParaRPr lang="en-GB" sz="20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D5A624-C671-454C-B647-D2C0AC9CE71D}"/>
              </a:ext>
            </a:extLst>
          </p:cNvPr>
          <p:cNvSpPr txBox="1"/>
          <p:nvPr/>
        </p:nvSpPr>
        <p:spPr>
          <a:xfrm>
            <a:off x="981076" y="4536131"/>
            <a:ext cx="7091739" cy="707886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Clear Validation Circles </a:t>
            </a:r>
            <a:r>
              <a:rPr lang="en-CA" sz="2000" dirty="0"/>
              <a:t>removes the red circles placed by the above command.</a:t>
            </a:r>
            <a:endParaRPr lang="en-GB" sz="2000" b="1" dirty="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E73FE36-F23C-440A-A3CB-CCA2BD2047A5}"/>
              </a:ext>
            </a:extLst>
          </p:cNvPr>
          <p:cNvCxnSpPr>
            <a:cxnSpLocks/>
            <a:stCxn id="27" idx="3"/>
            <a:endCxn id="32" idx="1"/>
          </p:cNvCxnSpPr>
          <p:nvPr/>
        </p:nvCxnSpPr>
        <p:spPr>
          <a:xfrm flipV="1">
            <a:off x="8072816" y="3292633"/>
            <a:ext cx="754313" cy="3064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6B892418-42AC-402D-B9D9-056CCBFCBB4D}"/>
              </a:ext>
            </a:extLst>
          </p:cNvPr>
          <p:cNvSpPr/>
          <p:nvPr/>
        </p:nvSpPr>
        <p:spPr>
          <a:xfrm>
            <a:off x="8827129" y="3204925"/>
            <a:ext cx="1539088" cy="17541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FDCE306-B43F-4EFB-B7CE-FDFCC52BC147}"/>
              </a:ext>
            </a:extLst>
          </p:cNvPr>
          <p:cNvSpPr/>
          <p:nvPr/>
        </p:nvSpPr>
        <p:spPr>
          <a:xfrm>
            <a:off x="8827129" y="3439941"/>
            <a:ext cx="1539088" cy="17541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5D309B9-02F9-4085-A55E-13E5D7ADD8B3}"/>
              </a:ext>
            </a:extLst>
          </p:cNvPr>
          <p:cNvSpPr/>
          <p:nvPr/>
        </p:nvSpPr>
        <p:spPr>
          <a:xfrm>
            <a:off x="8827129" y="3671352"/>
            <a:ext cx="1539088" cy="17541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267818A-B0A5-4CEC-A12D-24B4045EA194}"/>
              </a:ext>
            </a:extLst>
          </p:cNvPr>
          <p:cNvCxnSpPr>
            <a:endCxn id="33" idx="1"/>
          </p:cNvCxnSpPr>
          <p:nvPr/>
        </p:nvCxnSpPr>
        <p:spPr>
          <a:xfrm flipV="1">
            <a:off x="8072815" y="3527649"/>
            <a:ext cx="754314" cy="12099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2C3F02C-7221-48C0-912D-192C1FE3F52A}"/>
              </a:ext>
            </a:extLst>
          </p:cNvPr>
          <p:cNvCxnSpPr>
            <a:cxnSpLocks/>
            <a:stCxn id="29" idx="3"/>
            <a:endCxn id="34" idx="1"/>
          </p:cNvCxnSpPr>
          <p:nvPr/>
        </p:nvCxnSpPr>
        <p:spPr>
          <a:xfrm flipV="1">
            <a:off x="8072815" y="3759060"/>
            <a:ext cx="754314" cy="113101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1B235275-7BD0-4215-BB3B-A144600A268D}"/>
              </a:ext>
            </a:extLst>
          </p:cNvPr>
          <p:cNvSpPr txBox="1"/>
          <p:nvPr/>
        </p:nvSpPr>
        <p:spPr>
          <a:xfrm>
            <a:off x="2333625" y="260801"/>
            <a:ext cx="9763125" cy="384721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1900" dirty="0"/>
              <a:t>Data validation supplies a level of input control and professionality to your worksheet projects.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4013998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2" grpId="0" animBg="1"/>
      <p:bldP spid="33" grpId="0" animBg="1"/>
      <p:bldP spid="3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6EDEE4-7F06-4661-A70F-E01F20CAAB8A}"/>
              </a:ext>
            </a:extLst>
          </p:cNvPr>
          <p:cNvSpPr txBox="1"/>
          <p:nvPr/>
        </p:nvSpPr>
        <p:spPr>
          <a:xfrm>
            <a:off x="257175" y="247650"/>
            <a:ext cx="18859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Data Validation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ACED4C-1BD6-4401-A8D0-B7FA60E5D501}"/>
              </a:ext>
            </a:extLst>
          </p:cNvPr>
          <p:cNvSpPr txBox="1"/>
          <p:nvPr/>
        </p:nvSpPr>
        <p:spPr>
          <a:xfrm>
            <a:off x="152401" y="3898802"/>
            <a:ext cx="5361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There are three tabs in the Data Validation dialog.</a:t>
            </a:r>
            <a:endParaRPr lang="en-GB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5CFBD1-2929-42E4-8226-E697C2F3CA14}"/>
              </a:ext>
            </a:extLst>
          </p:cNvPr>
          <p:cNvSpPr txBox="1"/>
          <p:nvPr/>
        </p:nvSpPr>
        <p:spPr>
          <a:xfrm>
            <a:off x="152400" y="4395650"/>
            <a:ext cx="11888709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Settings</a:t>
            </a:r>
            <a:r>
              <a:rPr lang="en-CA" sz="2000" dirty="0"/>
              <a:t> – This is where you provide the condition(s) for what is necessary to validate the data that goes into the cell you have selected.  This is call </a:t>
            </a:r>
            <a:r>
              <a:rPr lang="en-CA" sz="2000" b="1" dirty="0"/>
              <a:t>validation criteria</a:t>
            </a:r>
            <a:r>
              <a:rPr lang="en-CA" sz="2000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A45415-1B6A-4516-81FE-DA61F7C69D63}"/>
              </a:ext>
            </a:extLst>
          </p:cNvPr>
          <p:cNvSpPr txBox="1"/>
          <p:nvPr/>
        </p:nvSpPr>
        <p:spPr>
          <a:xfrm>
            <a:off x="152401" y="5426191"/>
            <a:ext cx="11888708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Input Message </a:t>
            </a:r>
            <a:r>
              <a:rPr lang="en-CA" sz="2000" dirty="0"/>
              <a:t>– When the cell is selected a message can appear.  Usually you tell the user what data is expected.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1202A0-2604-4781-B418-5286812A5658}"/>
              </a:ext>
            </a:extLst>
          </p:cNvPr>
          <p:cNvSpPr txBox="1"/>
          <p:nvPr/>
        </p:nvSpPr>
        <p:spPr>
          <a:xfrm>
            <a:off x="152400" y="6130808"/>
            <a:ext cx="11888708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Error Alert </a:t>
            </a:r>
            <a:r>
              <a:rPr lang="en-CA" sz="2000" dirty="0"/>
              <a:t>– If incorrect data is input, this is where you specify the severity (Style), Title, and the error message.</a:t>
            </a:r>
            <a:endParaRPr lang="en-GB" sz="2000" dirty="0"/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216A4893-7261-4353-ABC3-E7D383FDB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  <a:ln w="19050">
            <a:solidFill>
              <a:schemeClr val="accent2"/>
            </a:solidFill>
          </a:ln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22</a:t>
            </a:fld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860DC2-1F51-4AE2-B1D9-FB217CAD9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" y="883969"/>
            <a:ext cx="3575932" cy="2895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2295689-0A55-445C-AD96-9FDAFC5F0C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134" y="878571"/>
            <a:ext cx="3575932" cy="28952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A54E366-A2A1-4297-A2E2-C964AEAC2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483" y="883969"/>
            <a:ext cx="3575932" cy="289523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FC32A9D-32F5-42AC-B195-800BE413C1C6}"/>
              </a:ext>
            </a:extLst>
          </p:cNvPr>
          <p:cNvSpPr/>
          <p:nvPr/>
        </p:nvSpPr>
        <p:spPr>
          <a:xfrm>
            <a:off x="300271" y="1230873"/>
            <a:ext cx="596022" cy="199575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F32D3AF-6052-4767-BF73-9B68361284EA}"/>
              </a:ext>
            </a:extLst>
          </p:cNvPr>
          <p:cNvSpPr/>
          <p:nvPr/>
        </p:nvSpPr>
        <p:spPr>
          <a:xfrm>
            <a:off x="4954791" y="1230872"/>
            <a:ext cx="838294" cy="199575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660AB0C-1492-480A-AEB7-841935A78FEC}"/>
              </a:ext>
            </a:extLst>
          </p:cNvPr>
          <p:cNvSpPr/>
          <p:nvPr/>
        </p:nvSpPr>
        <p:spPr>
          <a:xfrm>
            <a:off x="9796887" y="1229363"/>
            <a:ext cx="623652" cy="201084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FA8CFF-50FA-4945-90E8-E7A6C4D58D0D}"/>
              </a:ext>
            </a:extLst>
          </p:cNvPr>
          <p:cNvSpPr txBox="1"/>
          <p:nvPr/>
        </p:nvSpPr>
        <p:spPr>
          <a:xfrm>
            <a:off x="3345839" y="247650"/>
            <a:ext cx="5781675" cy="400110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There are three tabs in the Data Validation dialog.</a:t>
            </a:r>
            <a:endParaRPr lang="en-GB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23D436-6117-4896-8DD0-EE7EB3E3BC25}"/>
              </a:ext>
            </a:extLst>
          </p:cNvPr>
          <p:cNvSpPr txBox="1"/>
          <p:nvPr/>
        </p:nvSpPr>
        <p:spPr>
          <a:xfrm>
            <a:off x="5612016" y="3906477"/>
            <a:ext cx="6130330" cy="369332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Note: The </a:t>
            </a:r>
            <a:r>
              <a:rPr lang="en-CA" b="1" dirty="0"/>
              <a:t>validation criteria</a:t>
            </a:r>
            <a:r>
              <a:rPr lang="en-CA" dirty="0"/>
              <a:t> applies only to the selected cell(s)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355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 animBg="1"/>
      <p:bldP spid="9" grpId="0" animBg="1"/>
      <p:bldP spid="12" grpId="0" animBg="1"/>
      <p:bldP spid="12" grpId="1" animBg="1"/>
      <p:bldP spid="12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9694C8C-80E9-4948-B735-76EBF80F0ED3}"/>
              </a:ext>
            </a:extLst>
          </p:cNvPr>
          <p:cNvSpPr txBox="1"/>
          <p:nvPr/>
        </p:nvSpPr>
        <p:spPr>
          <a:xfrm>
            <a:off x="4394201" y="3760310"/>
            <a:ext cx="7213600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2. Click on the drop arrow on the </a:t>
            </a:r>
            <a:r>
              <a:rPr lang="en-CA" sz="2000" b="1" dirty="0"/>
              <a:t>Allow</a:t>
            </a:r>
            <a:r>
              <a:rPr lang="en-CA" sz="2000" dirty="0"/>
              <a:t> menu in the </a:t>
            </a:r>
            <a:r>
              <a:rPr lang="en-CA" sz="2000" b="1" dirty="0"/>
              <a:t>settings </a:t>
            </a:r>
            <a:r>
              <a:rPr lang="en-CA" sz="2000" dirty="0"/>
              <a:t>panel.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89E5751-FA8B-4E88-8A1B-38C415AD2246}"/>
              </a:ext>
            </a:extLst>
          </p:cNvPr>
          <p:cNvSpPr/>
          <p:nvPr/>
        </p:nvSpPr>
        <p:spPr>
          <a:xfrm>
            <a:off x="4436530" y="3828859"/>
            <a:ext cx="7052737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6EDEE4-7F06-4661-A70F-E01F20CAAB8A}"/>
              </a:ext>
            </a:extLst>
          </p:cNvPr>
          <p:cNvSpPr txBox="1"/>
          <p:nvPr/>
        </p:nvSpPr>
        <p:spPr>
          <a:xfrm>
            <a:off x="257175" y="247650"/>
            <a:ext cx="18859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Data Validation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860DC2-1F51-4AE2-B1D9-FB217CAD9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" y="2817377"/>
            <a:ext cx="3575932" cy="289523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E042AB5-D8A9-41B5-BA12-27EDBC8E12C8}"/>
              </a:ext>
            </a:extLst>
          </p:cNvPr>
          <p:cNvSpPr txBox="1"/>
          <p:nvPr/>
        </p:nvSpPr>
        <p:spPr>
          <a:xfrm>
            <a:off x="4159031" y="252534"/>
            <a:ext cx="5298411" cy="707886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So, what types of data validation can be applied and how does it help you in your projects?</a:t>
            </a:r>
            <a:endParaRPr lang="en-GB" sz="2000" dirty="0"/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8F34898C-4E22-41D3-A0AF-350C6327B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37038" y="661035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23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5F3127-AF84-4B9B-AD53-77F714B7D9D8}"/>
              </a:ext>
            </a:extLst>
          </p:cNvPr>
          <p:cNvSpPr txBox="1"/>
          <p:nvPr/>
        </p:nvSpPr>
        <p:spPr>
          <a:xfrm>
            <a:off x="169333" y="1273080"/>
            <a:ext cx="12022667" cy="400110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/>
              <a:t>Important</a:t>
            </a:r>
            <a:r>
              <a:rPr lang="en-CA" sz="2000" dirty="0"/>
              <a:t>: Before you apply a validation, you must first select the cell(s) to which you want to apply the validation.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80878A-7ABE-448C-BCF1-843AEB2A380D}"/>
              </a:ext>
            </a:extLst>
          </p:cNvPr>
          <p:cNvSpPr txBox="1"/>
          <p:nvPr/>
        </p:nvSpPr>
        <p:spPr>
          <a:xfrm>
            <a:off x="4224867" y="2797505"/>
            <a:ext cx="32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So, after selecting the cell(s):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F16F90-6D48-4C0D-AC82-CA832D0583EA}"/>
              </a:ext>
            </a:extLst>
          </p:cNvPr>
          <p:cNvSpPr txBox="1"/>
          <p:nvPr/>
        </p:nvSpPr>
        <p:spPr>
          <a:xfrm>
            <a:off x="4385732" y="3296541"/>
            <a:ext cx="5672667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1. Open the Data Validation dialog (from the ribbon).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25BBFD-F902-4B28-AFD4-1E906B66F348}"/>
              </a:ext>
            </a:extLst>
          </p:cNvPr>
          <p:cNvSpPr txBox="1"/>
          <p:nvPr/>
        </p:nvSpPr>
        <p:spPr>
          <a:xfrm>
            <a:off x="4394198" y="4224079"/>
            <a:ext cx="7013167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3. Select the type of validation you want to perform on the cell(s).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AC372A-A0D0-4941-A078-23579665A6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53" y="3767173"/>
            <a:ext cx="1416580" cy="1153241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7B867E1-96C3-41C5-A695-72D30CBB7100}"/>
              </a:ext>
            </a:extLst>
          </p:cNvPr>
          <p:cNvCxnSpPr>
            <a:cxnSpLocks/>
            <a:stCxn id="20" idx="1"/>
          </p:cNvCxnSpPr>
          <p:nvPr/>
        </p:nvCxnSpPr>
        <p:spPr>
          <a:xfrm flipH="1" flipV="1">
            <a:off x="1837268" y="3905556"/>
            <a:ext cx="2599262" cy="5828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8B75109-D1EC-4F2D-B8EE-DE49127B2B60}"/>
              </a:ext>
            </a:extLst>
          </p:cNvPr>
          <p:cNvSpPr/>
          <p:nvPr/>
        </p:nvSpPr>
        <p:spPr>
          <a:xfrm>
            <a:off x="4436531" y="3363158"/>
            <a:ext cx="5528736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E686AF0-275E-489D-96D0-7FFBB304BF14}"/>
              </a:ext>
            </a:extLst>
          </p:cNvPr>
          <p:cNvSpPr/>
          <p:nvPr/>
        </p:nvSpPr>
        <p:spPr>
          <a:xfrm>
            <a:off x="4436529" y="4307630"/>
            <a:ext cx="6970836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D0B68D-F958-468F-88AC-A6C03CE1671F}"/>
              </a:ext>
            </a:extLst>
          </p:cNvPr>
          <p:cNvSpPr txBox="1"/>
          <p:nvPr/>
        </p:nvSpPr>
        <p:spPr>
          <a:xfrm>
            <a:off x="1142999" y="2643616"/>
            <a:ext cx="1696916" cy="369332"/>
          </a:xfrm>
          <a:prstGeom prst="rect">
            <a:avLst/>
          </a:prstGeom>
          <a:solidFill>
            <a:srgbClr val="FFFFE5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CA" sz="2000" b="1" dirty="0">
                <a:solidFill>
                  <a:schemeClr val="tx1"/>
                </a:solidFill>
              </a:rPr>
              <a:t>settings</a:t>
            </a:r>
            <a:r>
              <a:rPr lang="en-CA" sz="2000" dirty="0">
                <a:solidFill>
                  <a:schemeClr val="tx1"/>
                </a:solidFill>
              </a:rPr>
              <a:t> panel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E6D7C83-7406-4FDC-B80F-404F8BA84F62}"/>
              </a:ext>
            </a:extLst>
          </p:cNvPr>
          <p:cNvCxnSpPr/>
          <p:nvPr/>
        </p:nvCxnSpPr>
        <p:spPr>
          <a:xfrm flipH="1">
            <a:off x="659024" y="2997560"/>
            <a:ext cx="529219" cy="22645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0709C34-8820-46F1-AC45-12ED04063C0B}"/>
              </a:ext>
            </a:extLst>
          </p:cNvPr>
          <p:cNvSpPr txBox="1"/>
          <p:nvPr/>
        </p:nvSpPr>
        <p:spPr>
          <a:xfrm>
            <a:off x="4436529" y="4835777"/>
            <a:ext cx="6197604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Whole number, Decimal, and Text length are all self-explanatory.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930D796-6E55-47AD-9650-DCB9DAFFD302}"/>
              </a:ext>
            </a:extLst>
          </p:cNvPr>
          <p:cNvCxnSpPr>
            <a:cxnSpLocks/>
            <a:stCxn id="30" idx="1"/>
          </p:cNvCxnSpPr>
          <p:nvPr/>
        </p:nvCxnSpPr>
        <p:spPr>
          <a:xfrm flipH="1" flipV="1">
            <a:off x="1261533" y="4160421"/>
            <a:ext cx="3174996" cy="102929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A831DC2-5365-4F5F-A2D7-A694CFBF4BF5}"/>
              </a:ext>
            </a:extLst>
          </p:cNvPr>
          <p:cNvCxnSpPr>
            <a:cxnSpLocks/>
            <a:stCxn id="30" idx="1"/>
          </p:cNvCxnSpPr>
          <p:nvPr/>
        </p:nvCxnSpPr>
        <p:spPr>
          <a:xfrm flipH="1" flipV="1">
            <a:off x="923633" y="4262177"/>
            <a:ext cx="3512896" cy="92754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FA62C1C-027D-402F-BA56-219686085B7E}"/>
              </a:ext>
            </a:extLst>
          </p:cNvPr>
          <p:cNvCxnSpPr>
            <a:cxnSpLocks/>
            <a:stCxn id="30" idx="1"/>
          </p:cNvCxnSpPr>
          <p:nvPr/>
        </p:nvCxnSpPr>
        <p:spPr>
          <a:xfrm flipH="1" flipV="1">
            <a:off x="1016001" y="4740807"/>
            <a:ext cx="3420528" cy="44891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FC9B125-021D-4825-8D3E-0FD03152718D}"/>
              </a:ext>
            </a:extLst>
          </p:cNvPr>
          <p:cNvSpPr txBox="1"/>
          <p:nvPr/>
        </p:nvSpPr>
        <p:spPr>
          <a:xfrm>
            <a:off x="304800" y="1876368"/>
            <a:ext cx="2133600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/>
              <a:t>Validation Criteria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35654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" grpId="0" animBg="1"/>
      <p:bldP spid="18" grpId="0" animBg="1"/>
      <p:bldP spid="2" grpId="0" animBg="1"/>
      <p:bldP spid="2" grpId="1" animBg="1"/>
      <p:bldP spid="4" grpId="0"/>
      <p:bldP spid="5" grpId="0"/>
      <p:bldP spid="10" grpId="0"/>
      <p:bldP spid="17" grpId="0" animBg="1"/>
      <p:bldP spid="21" grpId="0" animBg="1"/>
      <p:bldP spid="27" grpId="0" animBg="1"/>
      <p:bldP spid="30" grpId="0" animBg="1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60641D6-C7DF-480E-A794-F61D7523ADC5}"/>
              </a:ext>
            </a:extLst>
          </p:cNvPr>
          <p:cNvSpPr txBox="1"/>
          <p:nvPr/>
        </p:nvSpPr>
        <p:spPr>
          <a:xfrm>
            <a:off x="257175" y="2646476"/>
            <a:ext cx="711483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List</a:t>
            </a:r>
            <a:r>
              <a:rPr lang="en-CA" sz="2000" dirty="0"/>
              <a:t> – Creates a drop list in a cell from a selected block of cells on the same or another worksheet.</a:t>
            </a:r>
            <a:endParaRPr lang="en-GB" sz="20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6224229-52A7-46F3-974C-5A0A5BB58E6D}"/>
              </a:ext>
            </a:extLst>
          </p:cNvPr>
          <p:cNvSpPr/>
          <p:nvPr/>
        </p:nvSpPr>
        <p:spPr>
          <a:xfrm>
            <a:off x="292825" y="2646477"/>
            <a:ext cx="6850359" cy="645112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579D588-3F7A-4F98-84C4-33BB21BFAD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250" y="1716879"/>
            <a:ext cx="4361756" cy="35314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EFF8F5-1322-4A50-AC4B-19AC6AE33B56}"/>
              </a:ext>
            </a:extLst>
          </p:cNvPr>
          <p:cNvSpPr txBox="1"/>
          <p:nvPr/>
        </p:nvSpPr>
        <p:spPr>
          <a:xfrm>
            <a:off x="304800" y="1876368"/>
            <a:ext cx="2133600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/>
              <a:t>Validation Criteria</a:t>
            </a:r>
            <a:endParaRPr lang="en-GB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2D06C2-04B3-48C2-8641-6B19A3A5B5FF}"/>
              </a:ext>
            </a:extLst>
          </p:cNvPr>
          <p:cNvSpPr txBox="1"/>
          <p:nvPr/>
        </p:nvSpPr>
        <p:spPr>
          <a:xfrm>
            <a:off x="257175" y="3515107"/>
            <a:ext cx="716000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Date</a:t>
            </a:r>
            <a:r>
              <a:rPr lang="en-CA" sz="2000" dirty="0"/>
              <a:t> – Allows for the cell to accept a date only between two dates.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32B1FD-AAC2-432F-A903-1C392D908DD7}"/>
              </a:ext>
            </a:extLst>
          </p:cNvPr>
          <p:cNvSpPr txBox="1"/>
          <p:nvPr/>
        </p:nvSpPr>
        <p:spPr>
          <a:xfrm>
            <a:off x="257176" y="4020306"/>
            <a:ext cx="715048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Time</a:t>
            </a:r>
            <a:r>
              <a:rPr lang="en-CA" sz="2000" dirty="0"/>
              <a:t> – Allows for the cell to accept a time only between two times.</a:t>
            </a:r>
            <a:endParaRPr lang="en-GB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757C29-E5FD-4504-82F6-156B7795106D}"/>
              </a:ext>
            </a:extLst>
          </p:cNvPr>
          <p:cNvSpPr txBox="1"/>
          <p:nvPr/>
        </p:nvSpPr>
        <p:spPr>
          <a:xfrm>
            <a:off x="257175" y="4504092"/>
            <a:ext cx="550544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Custom</a:t>
            </a:r>
            <a:r>
              <a:rPr lang="en-CA" sz="2000" dirty="0"/>
              <a:t> – Create a formula which validates input.</a:t>
            </a:r>
            <a:endParaRPr lang="en-GB" sz="20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33B9B3E-B6D3-4CD5-94CB-2A4D5BC0E565}"/>
              </a:ext>
            </a:extLst>
          </p:cNvPr>
          <p:cNvSpPr txBox="1"/>
          <p:nvPr/>
        </p:nvSpPr>
        <p:spPr>
          <a:xfrm>
            <a:off x="257175" y="247650"/>
            <a:ext cx="18859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Data Validation</a:t>
            </a: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731B4006-A44B-4458-AFF7-AD51874D8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57150" y="661035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24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D1F54F9-CAC9-4B79-A1A7-B7F2F922592E}"/>
              </a:ext>
            </a:extLst>
          </p:cNvPr>
          <p:cNvSpPr/>
          <p:nvPr/>
        </p:nvSpPr>
        <p:spPr>
          <a:xfrm>
            <a:off x="292824" y="3576327"/>
            <a:ext cx="7114832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51A2B5C-EE51-4D68-99ED-0E3204A55C80}"/>
              </a:ext>
            </a:extLst>
          </p:cNvPr>
          <p:cNvSpPr/>
          <p:nvPr/>
        </p:nvSpPr>
        <p:spPr>
          <a:xfrm>
            <a:off x="292824" y="4071087"/>
            <a:ext cx="7114832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6BAA172-5A3E-40B8-8278-0386815FFD38}"/>
              </a:ext>
            </a:extLst>
          </p:cNvPr>
          <p:cNvSpPr/>
          <p:nvPr/>
        </p:nvSpPr>
        <p:spPr>
          <a:xfrm>
            <a:off x="292824" y="4578485"/>
            <a:ext cx="5202629" cy="269965"/>
          </a:xfrm>
          <a:prstGeom prst="roundRect">
            <a:avLst/>
          </a:prstGeom>
          <a:solidFill>
            <a:srgbClr val="FFFF00">
              <a:alpha val="10000"/>
            </a:srgb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DAB8B0B-EDB5-4780-94FA-FED049DE1F09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7143184" y="2969033"/>
            <a:ext cx="877168" cy="57312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0AF59AB-BEE6-4A89-BA77-F2D65E99C84A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7407656" y="3711310"/>
            <a:ext cx="586554" cy="6238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17C0073-ED88-49D5-8BB6-F433F54E9A65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7407656" y="3934224"/>
            <a:ext cx="586554" cy="27184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D06CC80-8C87-4AE0-9233-840D8C68AD45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5495453" y="4243220"/>
            <a:ext cx="2524899" cy="47024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1337F365-44A8-4EAB-B906-9A45E898FC8B}"/>
              </a:ext>
            </a:extLst>
          </p:cNvPr>
          <p:cNvSpPr txBox="1"/>
          <p:nvPr/>
        </p:nvSpPr>
        <p:spPr>
          <a:xfrm>
            <a:off x="93132" y="926862"/>
            <a:ext cx="1202266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/>
              <a:t>Important</a:t>
            </a:r>
            <a:r>
              <a:rPr lang="en-CA" sz="2000" dirty="0"/>
              <a:t>: Before you apply a validation, you must first select the cell(s) to which you want to apply the validation.</a:t>
            </a:r>
          </a:p>
        </p:txBody>
      </p:sp>
    </p:spTree>
    <p:extLst>
      <p:ext uri="{BB962C8B-B14F-4D97-AF65-F5344CB8AC3E}">
        <p14:creationId xmlns:p14="http://schemas.microsoft.com/office/powerpoint/2010/main" val="125078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4" grpId="0" animBg="1"/>
      <p:bldP spid="8" grpId="0"/>
      <p:bldP spid="9" grpId="0"/>
      <p:bldP spid="11" grpId="0"/>
      <p:bldP spid="14" grpId="0" animBg="1"/>
      <p:bldP spid="15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6EDEE4-7F06-4661-A70F-E01F20CAAB8A}"/>
              </a:ext>
            </a:extLst>
          </p:cNvPr>
          <p:cNvSpPr txBox="1"/>
          <p:nvPr/>
        </p:nvSpPr>
        <p:spPr>
          <a:xfrm>
            <a:off x="257175" y="247650"/>
            <a:ext cx="18859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Data Validation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860DC2-1F51-4AE2-B1D9-FB217CAD9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" y="1595169"/>
            <a:ext cx="3575932" cy="289523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E042AB5-D8A9-41B5-BA12-27EDBC8E12C8}"/>
              </a:ext>
            </a:extLst>
          </p:cNvPr>
          <p:cNvSpPr txBox="1"/>
          <p:nvPr/>
        </p:nvSpPr>
        <p:spPr>
          <a:xfrm>
            <a:off x="2319867" y="267522"/>
            <a:ext cx="961495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So, what types of data validation can be done and how does it help you in your projects?</a:t>
            </a:r>
            <a:endParaRPr lang="en-GB" sz="2000" dirty="0"/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8F34898C-4E22-41D3-A0AF-350C6327B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25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5F3127-AF84-4B9B-AD53-77F714B7D9D8}"/>
              </a:ext>
            </a:extLst>
          </p:cNvPr>
          <p:cNvSpPr txBox="1"/>
          <p:nvPr/>
        </p:nvSpPr>
        <p:spPr>
          <a:xfrm>
            <a:off x="93132" y="926862"/>
            <a:ext cx="1202266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/>
              <a:t>Important</a:t>
            </a:r>
            <a:r>
              <a:rPr lang="en-CA" sz="2000" dirty="0"/>
              <a:t>: Before you apply a validation, you must first select the cell(s) to which you want to apply the validation.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AC372A-A0D0-4941-A078-23579665A6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53" y="2544965"/>
            <a:ext cx="1416580" cy="1153241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ffectLst/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F1E3D0C-C3F2-417B-838C-D06CE6027F06}"/>
              </a:ext>
            </a:extLst>
          </p:cNvPr>
          <p:cNvSpPr txBox="1"/>
          <p:nvPr/>
        </p:nvSpPr>
        <p:spPr>
          <a:xfrm>
            <a:off x="4223486" y="1595169"/>
            <a:ext cx="6177814" cy="923330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b="1" dirty="0"/>
              <a:t>List</a:t>
            </a:r>
            <a:r>
              <a:rPr lang="en-CA" dirty="0"/>
              <a:t> – Create a list which can then be added to a drop down list.</a:t>
            </a:r>
          </a:p>
          <a:p>
            <a:pPr marL="542925"/>
            <a:r>
              <a:rPr lang="en-CA" dirty="0"/>
              <a:t>This type of validation forces validation by only allowing the options available in the list.</a:t>
            </a:r>
            <a:endParaRPr lang="en-CA" b="1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8E427B0-B17B-4D39-86B8-C801601E642F}"/>
              </a:ext>
            </a:extLst>
          </p:cNvPr>
          <p:cNvCxnSpPr>
            <a:cxnSpLocks/>
            <a:stCxn id="22" idx="1"/>
          </p:cNvCxnSpPr>
          <p:nvPr/>
        </p:nvCxnSpPr>
        <p:spPr>
          <a:xfrm flipH="1">
            <a:off x="561975" y="2056834"/>
            <a:ext cx="3661511" cy="106736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0FCE7C0-E6B5-4C7C-8182-D9003FC1D6D8}"/>
              </a:ext>
            </a:extLst>
          </p:cNvPr>
          <p:cNvSpPr txBox="1"/>
          <p:nvPr/>
        </p:nvSpPr>
        <p:spPr>
          <a:xfrm>
            <a:off x="7215612" y="3105834"/>
            <a:ext cx="2998069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marL="227013" indent="-227013"/>
            <a:r>
              <a:rPr lang="en-CA" dirty="0"/>
              <a:t>2. On a the </a:t>
            </a:r>
            <a:r>
              <a:rPr lang="en-CA" b="1" dirty="0"/>
              <a:t>communities</a:t>
            </a:r>
            <a:r>
              <a:rPr lang="en-CA" dirty="0"/>
              <a:t> worksheet create a list.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CD0C8A9-0FE6-4ECE-BB3E-5A248A1B48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4829" y="1820883"/>
            <a:ext cx="1556017" cy="5004277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ffectLst/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3B77C39-4915-40B7-9686-0964C2B7AD29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10213681" y="3250194"/>
            <a:ext cx="567959" cy="17880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41FC7A38-40F9-4ECE-B2DE-A484BD851DF5}"/>
              </a:ext>
            </a:extLst>
          </p:cNvPr>
          <p:cNvSpPr txBox="1"/>
          <p:nvPr/>
        </p:nvSpPr>
        <p:spPr>
          <a:xfrm>
            <a:off x="3953463" y="3106388"/>
            <a:ext cx="2693251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dirty="0"/>
              <a:t>3. Now select </a:t>
            </a:r>
            <a:r>
              <a:rPr lang="en-CA" b="1" dirty="0"/>
              <a:t>List </a:t>
            </a:r>
            <a:r>
              <a:rPr lang="en-CA" dirty="0"/>
              <a:t>from the </a:t>
            </a:r>
            <a:r>
              <a:rPr lang="en-CA" b="1" dirty="0"/>
              <a:t>Allow</a:t>
            </a:r>
            <a:r>
              <a:rPr lang="en-CA" dirty="0"/>
              <a:t> menu.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9BDF088-8AA4-47E9-AE25-FE7F1CEED7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618" y="3921841"/>
            <a:ext cx="3585918" cy="2903319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ffectLst/>
        </p:spPr>
      </p:pic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AEACE52-39FD-4891-91E3-78470174E130}"/>
              </a:ext>
            </a:extLst>
          </p:cNvPr>
          <p:cNvCxnSpPr>
            <a:cxnSpLocks/>
            <a:stCxn id="35" idx="1"/>
          </p:cNvCxnSpPr>
          <p:nvPr/>
        </p:nvCxnSpPr>
        <p:spPr>
          <a:xfrm flipH="1" flipV="1">
            <a:off x="668868" y="3161639"/>
            <a:ext cx="3284595" cy="26791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1B9A075-FEDE-40E4-8ABE-66DE79AB56C0}"/>
              </a:ext>
            </a:extLst>
          </p:cNvPr>
          <p:cNvCxnSpPr>
            <a:cxnSpLocks/>
          </p:cNvCxnSpPr>
          <p:nvPr/>
        </p:nvCxnSpPr>
        <p:spPr>
          <a:xfrm>
            <a:off x="668868" y="3161639"/>
            <a:ext cx="3387017" cy="84628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EB06946-C6B2-4F39-A482-7874FBF08C0B}"/>
              </a:ext>
            </a:extLst>
          </p:cNvPr>
          <p:cNvGrpSpPr/>
          <p:nvPr/>
        </p:nvGrpSpPr>
        <p:grpSpPr>
          <a:xfrm>
            <a:off x="7683343" y="6025635"/>
            <a:ext cx="1975809" cy="646331"/>
            <a:chOff x="7648576" y="4400550"/>
            <a:chExt cx="2048310" cy="646331"/>
          </a:xfrm>
          <a:noFill/>
          <a:effectLst/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8274FD9-D5F8-4534-A547-8F8E8E071108}"/>
                </a:ext>
              </a:extLst>
            </p:cNvPr>
            <p:cNvSpPr txBox="1"/>
            <p:nvPr/>
          </p:nvSpPr>
          <p:spPr>
            <a:xfrm>
              <a:off x="7648576" y="4400550"/>
              <a:ext cx="2048310" cy="646331"/>
            </a:xfrm>
            <a:prstGeom prst="rect">
              <a:avLst/>
            </a:prstGeom>
            <a:grp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dirty="0"/>
                <a:t>4. Click on       and then select the list.</a:t>
              </a: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10FD30F0-0D2B-4E2D-8512-FC56579F8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2482" y="4535909"/>
              <a:ext cx="170744" cy="155222"/>
            </a:xfrm>
            <a:prstGeom prst="rect">
              <a:avLst/>
            </a:prstGeom>
            <a:grpFill/>
            <a:ln w="19050">
              <a:solidFill>
                <a:schemeClr val="accent2"/>
              </a:solidFill>
            </a:ln>
          </p:spPr>
        </p:pic>
      </p:grp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3F3C9877-FC63-403F-974C-5AF896472E3E}"/>
              </a:ext>
            </a:extLst>
          </p:cNvPr>
          <p:cNvCxnSpPr>
            <a:cxnSpLocks/>
            <a:stCxn id="47" idx="0"/>
          </p:cNvCxnSpPr>
          <p:nvPr/>
        </p:nvCxnSpPr>
        <p:spPr>
          <a:xfrm flipH="1" flipV="1">
            <a:off x="6541820" y="5737702"/>
            <a:ext cx="2346582" cy="42329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2FCFE8C-D509-41B8-B1B0-A47EE3DE771C}"/>
              </a:ext>
            </a:extLst>
          </p:cNvPr>
          <p:cNvCxnSpPr>
            <a:cxnSpLocks/>
          </p:cNvCxnSpPr>
          <p:nvPr/>
        </p:nvCxnSpPr>
        <p:spPr>
          <a:xfrm flipV="1">
            <a:off x="9398556" y="6053663"/>
            <a:ext cx="1383084" cy="35945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Picture 53">
            <a:extLst>
              <a:ext uri="{FF2B5EF4-FFF2-40B4-BE49-F238E27FC236}">
                <a16:creationId xmlns:a16="http://schemas.microsoft.com/office/drawing/2014/main" id="{C7F5E89B-D7C8-4812-9373-391853D7EE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1640" y="1968623"/>
            <a:ext cx="1352948" cy="4856537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ffectLst/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652B41C1-901C-4E04-A362-391632D2698F}"/>
              </a:ext>
            </a:extLst>
          </p:cNvPr>
          <p:cNvSpPr txBox="1"/>
          <p:nvPr/>
        </p:nvSpPr>
        <p:spPr>
          <a:xfrm>
            <a:off x="2589521" y="6025635"/>
            <a:ext cx="2228361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5. Finally, click on </a:t>
            </a:r>
            <a:r>
              <a:rPr lang="en-CA" b="1" dirty="0"/>
              <a:t>OK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119038E3-D5DC-4E59-B65F-ECF6361ABF06}"/>
              </a:ext>
            </a:extLst>
          </p:cNvPr>
          <p:cNvCxnSpPr>
            <a:cxnSpLocks/>
            <a:stCxn id="61" idx="3"/>
          </p:cNvCxnSpPr>
          <p:nvPr/>
        </p:nvCxnSpPr>
        <p:spPr>
          <a:xfrm>
            <a:off x="4817882" y="6210301"/>
            <a:ext cx="1278118" cy="40888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A7B534D-944B-4541-9AD1-C12E00569EE0}"/>
              </a:ext>
            </a:extLst>
          </p:cNvPr>
          <p:cNvSpPr txBox="1"/>
          <p:nvPr/>
        </p:nvSpPr>
        <p:spPr>
          <a:xfrm>
            <a:off x="4222709" y="2610832"/>
            <a:ext cx="5470628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dirty="0"/>
              <a:t>1. Select cell </a:t>
            </a:r>
            <a:r>
              <a:rPr lang="en-CA" b="1" dirty="0"/>
              <a:t>K2</a:t>
            </a:r>
            <a:r>
              <a:rPr lang="en-CA" dirty="0"/>
              <a:t> on the </a:t>
            </a:r>
            <a:r>
              <a:rPr lang="en-CA" b="1" dirty="0"/>
              <a:t>Sales</a:t>
            </a:r>
            <a:r>
              <a:rPr lang="en-CA" dirty="0"/>
              <a:t> worksheet for this example.</a:t>
            </a:r>
            <a:endParaRPr lang="en-GB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817CD4D3-9A91-4D8A-81D2-E85186D7F1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727" y="5634496"/>
            <a:ext cx="1304196" cy="157554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ffectLst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371ED01-2BD2-4AB7-85F4-118CF550A802}"/>
              </a:ext>
            </a:extLst>
          </p:cNvPr>
          <p:cNvGrpSpPr/>
          <p:nvPr/>
        </p:nvGrpSpPr>
        <p:grpSpPr>
          <a:xfrm>
            <a:off x="5453976" y="4737019"/>
            <a:ext cx="5327664" cy="932866"/>
            <a:chOff x="5453976" y="4737019"/>
            <a:chExt cx="5327664" cy="932866"/>
          </a:xfrm>
          <a:noFill/>
          <a:effectLst/>
        </p:grpSpPr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3AFCBEA8-CBE4-4A72-B7A0-26BAB9B52F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53976" y="4737019"/>
              <a:ext cx="5327664" cy="932866"/>
            </a:xfrm>
            <a:prstGeom prst="straightConnector1">
              <a:avLst/>
            </a:prstGeom>
            <a:grpFill/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E0EFD3F-D22C-4AEB-9A68-865A2737AD2E}"/>
                </a:ext>
              </a:extLst>
            </p:cNvPr>
            <p:cNvSpPr txBox="1"/>
            <p:nvPr/>
          </p:nvSpPr>
          <p:spPr>
            <a:xfrm rot="21003572">
              <a:off x="5560455" y="4936422"/>
              <a:ext cx="5127908" cy="338554"/>
            </a:xfrm>
            <a:prstGeom prst="rect">
              <a:avLst/>
            </a:prstGeom>
            <a:grp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600" dirty="0"/>
                <a:t>which will then display the selection in the </a:t>
              </a:r>
              <a:r>
                <a:rPr lang="en-CA" sz="1600" b="1" dirty="0"/>
                <a:t>source</a:t>
              </a:r>
              <a:r>
                <a:rPr lang="en-CA" sz="1600" dirty="0"/>
                <a:t> text field.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5676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2" grpId="0" animBg="1"/>
      <p:bldP spid="35" grpId="0" animBg="1"/>
      <p:bldP spid="61" grpId="0" animBg="1"/>
      <p:bldP spid="2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6EDEE4-7F06-4661-A70F-E01F20CAAB8A}"/>
              </a:ext>
            </a:extLst>
          </p:cNvPr>
          <p:cNvSpPr txBox="1"/>
          <p:nvPr/>
        </p:nvSpPr>
        <p:spPr>
          <a:xfrm>
            <a:off x="257175" y="247650"/>
            <a:ext cx="18859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Data Validation</a:t>
            </a: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B00B61BE-036A-4F50-8068-B42D61EBA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26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6B4BFB-1B18-4453-867F-70B3F7ABD23F}"/>
              </a:ext>
            </a:extLst>
          </p:cNvPr>
          <p:cNvSpPr txBox="1"/>
          <p:nvPr/>
        </p:nvSpPr>
        <p:spPr>
          <a:xfrm>
            <a:off x="2319867" y="267522"/>
            <a:ext cx="9614957" cy="400110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So, what types of data validation can be done and how does it help you in your projects?</a:t>
            </a:r>
            <a:endParaRPr lang="en-GB" sz="20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F323E7C-DC84-4243-9E45-2FBE1F9D6D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14" y="1597021"/>
            <a:ext cx="3575932" cy="28952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AD3AE5-494C-4801-9C1A-1E8E9A760E2D}"/>
              </a:ext>
            </a:extLst>
          </p:cNvPr>
          <p:cNvSpPr txBox="1"/>
          <p:nvPr/>
        </p:nvSpPr>
        <p:spPr>
          <a:xfrm>
            <a:off x="353085" y="899973"/>
            <a:ext cx="11688024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On any cell or cells you had selected when you applied the validation criteria, you can apply an </a:t>
            </a:r>
            <a:r>
              <a:rPr lang="en-CA" sz="2000" b="1" dirty="0"/>
              <a:t>Input Message</a:t>
            </a:r>
            <a:r>
              <a:rPr lang="en-CA" sz="2000" dirty="0"/>
              <a:t>.</a:t>
            </a:r>
            <a:endParaRPr lang="en-GB" sz="20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C8F3F78-FDB5-45E2-8CF5-CA2AB382AA50}"/>
              </a:ext>
            </a:extLst>
          </p:cNvPr>
          <p:cNvCxnSpPr/>
          <p:nvPr/>
        </p:nvCxnSpPr>
        <p:spPr>
          <a:xfrm flipH="1">
            <a:off x="1330859" y="1275396"/>
            <a:ext cx="516048" cy="77974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2175D75F-E4F4-47CD-9A19-4C4C006459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94" y="2667800"/>
            <a:ext cx="3212600" cy="1243294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6291576-850F-496D-9916-BC477D2F0F4D}"/>
              </a:ext>
            </a:extLst>
          </p:cNvPr>
          <p:cNvSpPr txBox="1"/>
          <p:nvPr/>
        </p:nvSpPr>
        <p:spPr>
          <a:xfrm>
            <a:off x="3931498" y="2293026"/>
            <a:ext cx="4089872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1. Type in a </a:t>
            </a:r>
            <a:r>
              <a:rPr lang="en-CA" sz="2000" b="1" dirty="0"/>
              <a:t>title</a:t>
            </a:r>
            <a:r>
              <a:rPr lang="en-CA" sz="2000" dirty="0"/>
              <a:t> and </a:t>
            </a:r>
            <a:r>
              <a:rPr lang="en-CA" sz="2000" b="1" dirty="0"/>
              <a:t>input message</a:t>
            </a:r>
            <a:r>
              <a:rPr lang="en-CA" sz="2000" dirty="0"/>
              <a:t>.</a:t>
            </a:r>
            <a:endParaRPr lang="en-GB" sz="2000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0AAB008-B65A-4B86-9F6B-CC1C516EDD8D}"/>
              </a:ext>
            </a:extLst>
          </p:cNvPr>
          <p:cNvCxnSpPr>
            <a:cxnSpLocks/>
          </p:cNvCxnSpPr>
          <p:nvPr/>
        </p:nvCxnSpPr>
        <p:spPr>
          <a:xfrm flipH="1">
            <a:off x="1167899" y="2623766"/>
            <a:ext cx="3974286" cy="27334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16B4822-5F59-4CA6-9F1A-A1534CB77941}"/>
              </a:ext>
            </a:extLst>
          </p:cNvPr>
          <p:cNvCxnSpPr>
            <a:cxnSpLocks/>
          </p:cNvCxnSpPr>
          <p:nvPr/>
        </p:nvCxnSpPr>
        <p:spPr>
          <a:xfrm flipH="1">
            <a:off x="1566254" y="2623766"/>
            <a:ext cx="4970348" cy="65504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09FBA468-A013-4344-975F-E68235207419}"/>
              </a:ext>
            </a:extLst>
          </p:cNvPr>
          <p:cNvSpPr txBox="1"/>
          <p:nvPr/>
        </p:nvSpPr>
        <p:spPr>
          <a:xfrm>
            <a:off x="6064443" y="3911094"/>
            <a:ext cx="5870382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Now when the cell is select to which you applied the </a:t>
            </a:r>
            <a:r>
              <a:rPr lang="en-CA" sz="2000" b="1" dirty="0"/>
              <a:t>Input Message</a:t>
            </a:r>
            <a:r>
              <a:rPr lang="en-CA" sz="2000" dirty="0"/>
              <a:t> you will see a message as shown below</a:t>
            </a:r>
            <a:endParaRPr lang="en-GB" sz="20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7610B21-54E7-4DA3-8435-0386BDE02C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433" y="5232606"/>
            <a:ext cx="1908238" cy="1395695"/>
          </a:xfrm>
          <a:prstGeom prst="rect">
            <a:avLst/>
          </a:prstGeom>
          <a:ln w="12700">
            <a:solidFill>
              <a:schemeClr val="bg2">
                <a:lumMod val="75000"/>
              </a:schemeClr>
            </a:solidFill>
          </a:ln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3A72F06-34A0-4E41-8AC5-55C1AB449839}"/>
              </a:ext>
            </a:extLst>
          </p:cNvPr>
          <p:cNvCxnSpPr>
            <a:cxnSpLocks/>
            <a:stCxn id="24" idx="2"/>
          </p:cNvCxnSpPr>
          <p:nvPr/>
        </p:nvCxnSpPr>
        <p:spPr>
          <a:xfrm>
            <a:off x="8999634" y="4618980"/>
            <a:ext cx="651360" cy="145589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ABE4D8B-5884-4ADF-803F-97D6884BBA53}"/>
              </a:ext>
            </a:extLst>
          </p:cNvPr>
          <p:cNvSpPr txBox="1"/>
          <p:nvPr/>
        </p:nvSpPr>
        <p:spPr>
          <a:xfrm>
            <a:off x="3929204" y="3204927"/>
            <a:ext cx="1774479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2. Click on </a:t>
            </a:r>
            <a:r>
              <a:rPr lang="en-CA" sz="2000" b="1" dirty="0"/>
              <a:t>OK</a:t>
            </a:r>
            <a:endParaRPr lang="en-GB" sz="2000" b="1" dirty="0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32422C5-55D3-4F1B-A33E-7DED2AF5B15F}"/>
              </a:ext>
            </a:extLst>
          </p:cNvPr>
          <p:cNvCxnSpPr/>
          <p:nvPr/>
        </p:nvCxnSpPr>
        <p:spPr>
          <a:xfrm flipH="1">
            <a:off x="2851842" y="3579186"/>
            <a:ext cx="1065132" cy="73931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D4B05FAC-CA3E-44AA-B81B-E330BD77742E}"/>
              </a:ext>
            </a:extLst>
          </p:cNvPr>
          <p:cNvSpPr txBox="1"/>
          <p:nvPr/>
        </p:nvSpPr>
        <p:spPr>
          <a:xfrm>
            <a:off x="4703275" y="1442611"/>
            <a:ext cx="6560745" cy="707886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With the cell </a:t>
            </a:r>
            <a:r>
              <a:rPr lang="en-CA" sz="2000" b="1" dirty="0"/>
              <a:t>K2</a:t>
            </a:r>
            <a:r>
              <a:rPr lang="en-CA" sz="2000" dirty="0"/>
              <a:t> on the </a:t>
            </a:r>
            <a:r>
              <a:rPr lang="en-CA" sz="2000" b="1" dirty="0"/>
              <a:t>Sales</a:t>
            </a:r>
            <a:r>
              <a:rPr lang="en-CA" sz="2000" dirty="0"/>
              <a:t> worksheet selected, go back into the </a:t>
            </a:r>
            <a:r>
              <a:rPr lang="en-CA" sz="2000" b="1" dirty="0"/>
              <a:t>Data Validation</a:t>
            </a:r>
            <a:r>
              <a:rPr lang="en-CA" sz="2000" dirty="0"/>
              <a:t> dialog and select the </a:t>
            </a:r>
            <a:r>
              <a:rPr lang="en-CA" sz="2000" b="1" dirty="0"/>
              <a:t>Input Message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70255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" presetClass="exit" presetSubtype="9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8" grpId="0" animBg="1"/>
      <p:bldP spid="18" grpId="1" animBg="1"/>
      <p:bldP spid="24" grpId="0" animBg="1"/>
      <p:bldP spid="24" grpId="1" animBg="1"/>
      <p:bldP spid="33" grpId="0" animBg="1"/>
      <p:bldP spid="33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4F116320-ABD4-44C3-8727-CD14FC8B9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244" y="5404919"/>
            <a:ext cx="2590866" cy="9519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6EDEE4-7F06-4661-A70F-E01F20CAAB8A}"/>
              </a:ext>
            </a:extLst>
          </p:cNvPr>
          <p:cNvSpPr txBox="1"/>
          <p:nvPr/>
        </p:nvSpPr>
        <p:spPr>
          <a:xfrm>
            <a:off x="257175" y="247650"/>
            <a:ext cx="188595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Data Validation</a:t>
            </a: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B00B61BE-036A-4F50-8068-B42D61EBA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27</a:t>
            </a:fld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D1F183-20AA-4F2D-94B0-ABBEA9D39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14" y="1590468"/>
            <a:ext cx="3584027" cy="29017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55EAE79-8AF0-49CD-B03D-787390CE7338}"/>
              </a:ext>
            </a:extLst>
          </p:cNvPr>
          <p:cNvSpPr txBox="1"/>
          <p:nvPr/>
        </p:nvSpPr>
        <p:spPr>
          <a:xfrm>
            <a:off x="2319867" y="267522"/>
            <a:ext cx="9614957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So, what types of data validation can be done and how does it help you in your projects?</a:t>
            </a:r>
            <a:endParaRPr lang="en-GB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1EE0E9-D669-4FB4-9767-28C762FCEEE5}"/>
              </a:ext>
            </a:extLst>
          </p:cNvPr>
          <p:cNvSpPr txBox="1"/>
          <p:nvPr/>
        </p:nvSpPr>
        <p:spPr>
          <a:xfrm>
            <a:off x="353085" y="899973"/>
            <a:ext cx="11688024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On any cell or cells you had selected when you applied the validation criteria, you can apply an </a:t>
            </a:r>
            <a:r>
              <a:rPr lang="en-CA" sz="2000" b="1" dirty="0"/>
              <a:t>Error Alert</a:t>
            </a:r>
            <a:r>
              <a:rPr lang="en-CA" sz="2000" dirty="0"/>
              <a:t>.</a:t>
            </a:r>
            <a:endParaRPr lang="en-GB" sz="20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7E68382-B17E-41B8-AF63-4914E67CBFF7}"/>
              </a:ext>
            </a:extLst>
          </p:cNvPr>
          <p:cNvCxnSpPr>
            <a:cxnSpLocks/>
          </p:cNvCxnSpPr>
          <p:nvPr/>
        </p:nvCxnSpPr>
        <p:spPr>
          <a:xfrm flipH="1">
            <a:off x="2055137" y="1300083"/>
            <a:ext cx="715223" cy="76410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95ED68F-DE70-44C7-BBF0-C063A13C6E94}"/>
              </a:ext>
            </a:extLst>
          </p:cNvPr>
          <p:cNvSpPr txBox="1"/>
          <p:nvPr/>
        </p:nvSpPr>
        <p:spPr>
          <a:xfrm>
            <a:off x="5070988" y="1827084"/>
            <a:ext cx="6560745" cy="707886"/>
          </a:xfrm>
          <a:prstGeom prst="rect">
            <a:avLst/>
          </a:prstGeom>
          <a:solidFill>
            <a:schemeClr val="bg1"/>
          </a:solidFill>
          <a:effectLst>
            <a:glow rad="88900">
              <a:schemeClr val="accent2">
                <a:alpha val="6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With the cell </a:t>
            </a:r>
            <a:r>
              <a:rPr lang="en-CA" sz="2000" b="1" dirty="0"/>
              <a:t>K2</a:t>
            </a:r>
            <a:r>
              <a:rPr lang="en-CA" sz="2000" dirty="0"/>
              <a:t> on the </a:t>
            </a:r>
            <a:r>
              <a:rPr lang="en-CA" sz="2000" b="1" dirty="0"/>
              <a:t>Sales</a:t>
            </a:r>
            <a:r>
              <a:rPr lang="en-CA" sz="2000" dirty="0"/>
              <a:t> worksheet selected, go back into the </a:t>
            </a:r>
            <a:r>
              <a:rPr lang="en-CA" sz="2000" b="1" dirty="0"/>
              <a:t>Data Validation</a:t>
            </a:r>
            <a:r>
              <a:rPr lang="en-CA" sz="2000" dirty="0"/>
              <a:t> dialog and select the </a:t>
            </a:r>
            <a:r>
              <a:rPr lang="en-CA" sz="2000" b="1" dirty="0"/>
              <a:t>Error Alert </a:t>
            </a:r>
            <a:r>
              <a:rPr lang="en-CA" sz="2000" dirty="0"/>
              <a:t>tab.</a:t>
            </a:r>
            <a:endParaRPr lang="en-GB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A180A0-E3A0-4C05-B99E-2315414D6088}"/>
              </a:ext>
            </a:extLst>
          </p:cNvPr>
          <p:cNvSpPr txBox="1"/>
          <p:nvPr/>
        </p:nvSpPr>
        <p:spPr>
          <a:xfrm>
            <a:off x="93652" y="2210484"/>
            <a:ext cx="4315386" cy="400110"/>
          </a:xfrm>
          <a:prstGeom prst="rect">
            <a:avLst/>
          </a:prstGeom>
          <a:solidFill>
            <a:srgbClr val="F1F8EC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1. Type in a </a:t>
            </a:r>
            <a:r>
              <a:rPr lang="en-CA" sz="2000" b="1" dirty="0"/>
              <a:t>title</a:t>
            </a:r>
            <a:r>
              <a:rPr lang="en-CA" sz="2000" dirty="0"/>
              <a:t> and an </a:t>
            </a:r>
            <a:r>
              <a:rPr lang="en-CA" sz="2000" b="1" dirty="0"/>
              <a:t>error message</a:t>
            </a:r>
            <a:r>
              <a:rPr lang="en-CA" sz="2000" dirty="0"/>
              <a:t>.</a:t>
            </a:r>
            <a:endParaRPr lang="en-GB" sz="200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F43260E-6141-4BC6-AC5B-8A0576970409}"/>
              </a:ext>
            </a:extLst>
          </p:cNvPr>
          <p:cNvCxnSpPr>
            <a:cxnSpLocks/>
          </p:cNvCxnSpPr>
          <p:nvPr/>
        </p:nvCxnSpPr>
        <p:spPr>
          <a:xfrm>
            <a:off x="1751470" y="2534970"/>
            <a:ext cx="222185" cy="29223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F371447-A9BE-4EDB-8FA6-5CE1F8C338BC}"/>
              </a:ext>
            </a:extLst>
          </p:cNvPr>
          <p:cNvCxnSpPr>
            <a:cxnSpLocks/>
          </p:cNvCxnSpPr>
          <p:nvPr/>
        </p:nvCxnSpPr>
        <p:spPr>
          <a:xfrm flipH="1">
            <a:off x="3088018" y="2577739"/>
            <a:ext cx="1091435" cy="66522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BFBAE0E-A5EE-4D85-A5BA-1E2586413298}"/>
              </a:ext>
            </a:extLst>
          </p:cNvPr>
          <p:cNvSpPr txBox="1"/>
          <p:nvPr/>
        </p:nvSpPr>
        <p:spPr>
          <a:xfrm>
            <a:off x="256614" y="4638550"/>
            <a:ext cx="1774479" cy="400110"/>
          </a:xfrm>
          <a:prstGeom prst="rect">
            <a:avLst/>
          </a:prstGeom>
          <a:solidFill>
            <a:srgbClr val="F1F8EC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2. Click on </a:t>
            </a:r>
            <a:r>
              <a:rPr lang="en-CA" sz="2000" b="1" dirty="0"/>
              <a:t>OK</a:t>
            </a:r>
            <a:endParaRPr lang="en-GB" sz="2000" b="1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A92F4D9-EAED-41B7-9FE3-11F97451E99A}"/>
              </a:ext>
            </a:extLst>
          </p:cNvPr>
          <p:cNvCxnSpPr>
            <a:cxnSpLocks/>
          </p:cNvCxnSpPr>
          <p:nvPr/>
        </p:nvCxnSpPr>
        <p:spPr>
          <a:xfrm flipV="1">
            <a:off x="1656784" y="4327556"/>
            <a:ext cx="1013988" cy="37994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id="{5474836B-F59B-49B0-8424-5B899319D1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200" y="3186469"/>
            <a:ext cx="1084659" cy="17232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CAA1E61-236D-4316-A0F1-15BB993371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479" y="2802186"/>
            <a:ext cx="572644" cy="158578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732F254-DEB6-4D92-ACE0-04C5D58E5B60}"/>
              </a:ext>
            </a:extLst>
          </p:cNvPr>
          <p:cNvSpPr txBox="1"/>
          <p:nvPr/>
        </p:nvSpPr>
        <p:spPr>
          <a:xfrm>
            <a:off x="6064443" y="3911094"/>
            <a:ext cx="5870382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Now when incorrect data is entered into the cell, the Error Alert message will be displayed.</a:t>
            </a:r>
            <a:endParaRPr lang="en-GB" sz="2000" dirty="0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71FED7E-2E9B-4178-AB2E-57DD3B56CC38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8999634" y="4618980"/>
            <a:ext cx="80992" cy="78593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60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" presetClass="exit" presetSubtype="3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0" grpId="0" animBg="1"/>
      <p:bldP spid="13" grpId="0" animBg="1"/>
      <p:bldP spid="13" grpId="1" animBg="1"/>
      <p:bldP spid="16" grpId="0" animBg="1"/>
      <p:bldP spid="16" grpId="1" animBg="1"/>
      <p:bldP spid="38" grpId="0" animBg="1"/>
      <p:bldP spid="38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6675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28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035707-E805-461E-AB6B-0B99B8F01C46}"/>
              </a:ext>
            </a:extLst>
          </p:cNvPr>
          <p:cNvSpPr txBox="1"/>
          <p:nvPr/>
        </p:nvSpPr>
        <p:spPr>
          <a:xfrm>
            <a:off x="257175" y="247650"/>
            <a:ext cx="191565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Auto-correction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005BEA-2483-4BA4-9685-3255B11004A0}"/>
              </a:ext>
            </a:extLst>
          </p:cNvPr>
          <p:cNvSpPr txBox="1"/>
          <p:nvPr/>
        </p:nvSpPr>
        <p:spPr>
          <a:xfrm>
            <a:off x="4574177" y="247650"/>
            <a:ext cx="530315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Auto-correction fixes misspelled words for you.</a:t>
            </a:r>
            <a:endParaRPr lang="en-GB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43D821-D65E-48C7-BEB2-B4E55F6DFED5}"/>
              </a:ext>
            </a:extLst>
          </p:cNvPr>
          <p:cNvSpPr txBox="1"/>
          <p:nvPr/>
        </p:nvSpPr>
        <p:spPr>
          <a:xfrm>
            <a:off x="3429000" y="896294"/>
            <a:ext cx="8629279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behaviour of auto-correction can be changed based upon the option settings.</a:t>
            </a:r>
            <a:endParaRPr lang="en-GB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FBCC0E-43A8-40FB-9EAD-55BB8A7AE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08" y="2126159"/>
            <a:ext cx="3372052" cy="14057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8F9B6E0-EBB6-4A2E-8F4C-E444A7DE2830}"/>
              </a:ext>
            </a:extLst>
          </p:cNvPr>
          <p:cNvSpPr txBox="1"/>
          <p:nvPr/>
        </p:nvSpPr>
        <p:spPr>
          <a:xfrm>
            <a:off x="133721" y="1323627"/>
            <a:ext cx="4102364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1. Select the </a:t>
            </a:r>
            <a:r>
              <a:rPr lang="en-CA" sz="2000" b="1" dirty="0"/>
              <a:t>File</a:t>
            </a:r>
            <a:r>
              <a:rPr lang="en-CA" sz="2000" dirty="0"/>
              <a:t> tab, the Backstage.</a:t>
            </a:r>
            <a:endParaRPr lang="en-GB" sz="2000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CB1990D-3971-4917-BD4E-05B8906B4641}"/>
              </a:ext>
            </a:extLst>
          </p:cNvPr>
          <p:cNvCxnSpPr>
            <a:cxnSpLocks/>
          </p:cNvCxnSpPr>
          <p:nvPr/>
        </p:nvCxnSpPr>
        <p:spPr>
          <a:xfrm flipH="1">
            <a:off x="896253" y="1638427"/>
            <a:ext cx="788733" cy="78634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4FF436CD-150B-479C-9247-81934929A600}"/>
              </a:ext>
            </a:extLst>
          </p:cNvPr>
          <p:cNvSpPr/>
          <p:nvPr/>
        </p:nvSpPr>
        <p:spPr>
          <a:xfrm>
            <a:off x="623608" y="2424776"/>
            <a:ext cx="545290" cy="261992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D217044-B6AD-4A25-A6A6-BE03B9529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818" y="1395013"/>
            <a:ext cx="6502461" cy="534384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6570540-2FDA-4521-9350-4392D3FA0D21}"/>
              </a:ext>
            </a:extLst>
          </p:cNvPr>
          <p:cNvSpPr txBox="1"/>
          <p:nvPr/>
        </p:nvSpPr>
        <p:spPr>
          <a:xfrm>
            <a:off x="133721" y="5334318"/>
            <a:ext cx="4102364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2. Select </a:t>
            </a:r>
            <a:r>
              <a:rPr lang="en-CA" sz="2000" b="1" dirty="0"/>
              <a:t>Options</a:t>
            </a:r>
            <a:r>
              <a:rPr lang="en-CA" sz="2000" dirty="0"/>
              <a:t> from the Backstage.</a:t>
            </a:r>
            <a:endParaRPr lang="en-GB" sz="20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82551B9-4CEB-4166-B7A4-EA0AFCEAFF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647" y="1323627"/>
            <a:ext cx="964647" cy="5343841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9C4299A-378B-44D9-B996-25598708BA92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4236085" y="5534373"/>
            <a:ext cx="247562" cy="32592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8C846F2-631F-4F08-A871-0E49AF2DF793}"/>
              </a:ext>
            </a:extLst>
          </p:cNvPr>
          <p:cNvSpPr/>
          <p:nvPr/>
        </p:nvSpPr>
        <p:spPr>
          <a:xfrm>
            <a:off x="4483647" y="5839485"/>
            <a:ext cx="964647" cy="32592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ED452CF-644C-4BE0-9F95-E5F9085D2FDB}"/>
              </a:ext>
            </a:extLst>
          </p:cNvPr>
          <p:cNvGrpSpPr/>
          <p:nvPr/>
        </p:nvGrpSpPr>
        <p:grpSpPr>
          <a:xfrm>
            <a:off x="5306449" y="2544024"/>
            <a:ext cx="469662" cy="3316274"/>
            <a:chOff x="5306449" y="2544024"/>
            <a:chExt cx="469662" cy="331627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596B4AC-BC07-4C25-880E-DD36C62C6E8E}"/>
                </a:ext>
              </a:extLst>
            </p:cNvPr>
            <p:cNvSpPr txBox="1"/>
            <p:nvPr/>
          </p:nvSpPr>
          <p:spPr>
            <a:xfrm rot="16504946">
              <a:off x="4350378" y="4022021"/>
              <a:ext cx="2281474" cy="369332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dirty="0"/>
                <a:t>then choose </a:t>
              </a:r>
              <a:r>
                <a:rPr lang="en-CA" b="1" dirty="0"/>
                <a:t>Proofing</a:t>
              </a:r>
              <a:endParaRPr lang="en-GB" dirty="0"/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EB16E0B0-074D-496C-B037-3981E416017F}"/>
                </a:ext>
              </a:extLst>
            </p:cNvPr>
            <p:cNvCxnSpPr/>
            <p:nvPr/>
          </p:nvCxnSpPr>
          <p:spPr>
            <a:xfrm flipV="1">
              <a:off x="5448294" y="2544024"/>
              <a:ext cx="327817" cy="3316274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69E336AE-F598-403B-8CD6-23335161B90F}"/>
              </a:ext>
            </a:extLst>
          </p:cNvPr>
          <p:cNvSpPr/>
          <p:nvPr/>
        </p:nvSpPr>
        <p:spPr>
          <a:xfrm>
            <a:off x="5582977" y="2326740"/>
            <a:ext cx="1107532" cy="22633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4AACEB1-7A49-4102-8499-F8729F348161}"/>
              </a:ext>
            </a:extLst>
          </p:cNvPr>
          <p:cNvGrpSpPr/>
          <p:nvPr/>
        </p:nvGrpSpPr>
        <p:grpSpPr>
          <a:xfrm>
            <a:off x="6690509" y="2156586"/>
            <a:ext cx="2688881" cy="369332"/>
            <a:chOff x="6690509" y="2156586"/>
            <a:chExt cx="2688881" cy="36933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739CF09-9B16-4213-881F-A43BF6CECFDE}"/>
                </a:ext>
              </a:extLst>
            </p:cNvPr>
            <p:cNvSpPr txBox="1"/>
            <p:nvPr/>
          </p:nvSpPr>
          <p:spPr>
            <a:xfrm rot="21540000">
              <a:off x="6717668" y="2156586"/>
              <a:ext cx="2661722" cy="369332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dirty="0"/>
                <a:t>then Autocorrect Options</a:t>
              </a:r>
              <a:endParaRPr lang="en-GB" dirty="0"/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B9F15EF4-EA98-4B3F-B882-6A912899D8D3}"/>
                </a:ext>
              </a:extLst>
            </p:cNvPr>
            <p:cNvCxnSpPr>
              <a:cxnSpLocks/>
              <a:stCxn id="26" idx="3"/>
            </p:cNvCxnSpPr>
            <p:nvPr/>
          </p:nvCxnSpPr>
          <p:spPr>
            <a:xfrm flipV="1">
              <a:off x="6690509" y="2417275"/>
              <a:ext cx="2688881" cy="22634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E5842E48-2C46-4F9A-9CE0-771393C96EDF}"/>
              </a:ext>
            </a:extLst>
          </p:cNvPr>
          <p:cNvSpPr/>
          <p:nvPr/>
        </p:nvSpPr>
        <p:spPr>
          <a:xfrm>
            <a:off x="9388442" y="2384078"/>
            <a:ext cx="1107532" cy="22633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41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1" grpId="0" animBg="1"/>
      <p:bldP spid="15" grpId="0" animBg="1"/>
      <p:bldP spid="22" grpId="0" animBg="1"/>
      <p:bldP spid="26" grpId="0" animBg="1"/>
      <p:bldP spid="2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29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0400AB-CF17-4F33-A757-6EC72AE956D7}"/>
              </a:ext>
            </a:extLst>
          </p:cNvPr>
          <p:cNvSpPr txBox="1"/>
          <p:nvPr/>
        </p:nvSpPr>
        <p:spPr>
          <a:xfrm>
            <a:off x="257176" y="247650"/>
            <a:ext cx="18478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Auto-correction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D1509F-04CD-4720-B9B7-61832415CE13}"/>
              </a:ext>
            </a:extLst>
          </p:cNvPr>
          <p:cNvSpPr txBox="1"/>
          <p:nvPr/>
        </p:nvSpPr>
        <p:spPr>
          <a:xfrm>
            <a:off x="5805448" y="250856"/>
            <a:ext cx="191565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AutoCorrect tab</a:t>
            </a:r>
            <a:endParaRPr lang="en-GB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F8BBB6-7D2F-4E5E-93B3-44036A1FDF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237" y="1135524"/>
            <a:ext cx="5180952" cy="513015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44BC518C-110C-4421-8511-D304CD21BE64}"/>
              </a:ext>
            </a:extLst>
          </p:cNvPr>
          <p:cNvGrpSpPr/>
          <p:nvPr/>
        </p:nvGrpSpPr>
        <p:grpSpPr>
          <a:xfrm>
            <a:off x="161926" y="1209675"/>
            <a:ext cx="5972173" cy="1015663"/>
            <a:chOff x="161925" y="1209675"/>
            <a:chExt cx="6983045" cy="101566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AA30034-3CB4-4B82-A871-EF8A6C528609}"/>
                </a:ext>
              </a:extLst>
            </p:cNvPr>
            <p:cNvSpPr txBox="1"/>
            <p:nvPr/>
          </p:nvSpPr>
          <p:spPr>
            <a:xfrm>
              <a:off x="161925" y="1209675"/>
              <a:ext cx="6983045" cy="1015663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2000" dirty="0"/>
                <a:t>The </a:t>
              </a:r>
              <a:r>
                <a:rPr lang="en-CA" sz="2000" b="1" dirty="0"/>
                <a:t>AutoCorrect Options</a:t>
              </a:r>
              <a:r>
                <a:rPr lang="en-CA" sz="2000" dirty="0"/>
                <a:t> button         is what appears on the </a:t>
              </a:r>
              <a:r>
                <a:rPr lang="en-CA" sz="2000" dirty="0" err="1"/>
                <a:t>whorsheet</a:t>
              </a:r>
              <a:r>
                <a:rPr lang="en-CA" sz="2000" dirty="0"/>
                <a:t> when an autocorrection has been made by Excel.</a:t>
              </a:r>
              <a:endParaRPr lang="en-GB" sz="2000" dirty="0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A634491-9477-41BB-980B-622EEA0364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0958" y="1255101"/>
              <a:ext cx="361953" cy="342387"/>
            </a:xfrm>
            <a:prstGeom prst="rect">
              <a:avLst/>
            </a:prstGeom>
            <a:ln w="19050">
              <a:solidFill>
                <a:schemeClr val="accent2"/>
              </a:solidFill>
            </a:ln>
          </p:spPr>
        </p:pic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8BC15C2-1A5F-45C0-AC7F-5934B8B1797B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6134099" y="1717507"/>
            <a:ext cx="781051" cy="30179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7ED0C7B-E025-4759-9DF9-EC673B44F0B5}"/>
              </a:ext>
            </a:extLst>
          </p:cNvPr>
          <p:cNvSpPr txBox="1"/>
          <p:nvPr/>
        </p:nvSpPr>
        <p:spPr>
          <a:xfrm>
            <a:off x="4255477" y="2611734"/>
            <a:ext cx="1878622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Self Explanatory</a:t>
            </a:r>
            <a:endParaRPr lang="en-GB" sz="2000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7464B2E-D85B-4A76-9189-F7DE034ACF88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6134099" y="2803273"/>
            <a:ext cx="425837" cy="851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Left Brace 30">
            <a:extLst>
              <a:ext uri="{FF2B5EF4-FFF2-40B4-BE49-F238E27FC236}">
                <a16:creationId xmlns:a16="http://schemas.microsoft.com/office/drawing/2014/main" id="{63E42F89-384D-4A99-AA8F-6BA77F64F663}"/>
              </a:ext>
            </a:extLst>
          </p:cNvPr>
          <p:cNvSpPr/>
          <p:nvPr/>
        </p:nvSpPr>
        <p:spPr>
          <a:xfrm>
            <a:off x="6668659" y="2320966"/>
            <a:ext cx="409575" cy="984209"/>
          </a:xfrm>
          <a:prstGeom prst="leftBrac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8E37A18-FF6F-46A3-9A64-135FB48BA725}"/>
              </a:ext>
            </a:extLst>
          </p:cNvPr>
          <p:cNvSpPr txBox="1"/>
          <p:nvPr/>
        </p:nvSpPr>
        <p:spPr>
          <a:xfrm>
            <a:off x="161926" y="3429000"/>
            <a:ext cx="5972173" cy="132343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Replace as you type can be handy because it will fix common spelling errors, but you can also make common symbols easily such as copyright, registered, trademark, etc.</a:t>
            </a:r>
            <a:endParaRPr lang="en-GB" sz="2000" dirty="0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50544CA-1439-4323-8743-7D3C8D3850DA}"/>
              </a:ext>
            </a:extLst>
          </p:cNvPr>
          <p:cNvCxnSpPr>
            <a:stCxn id="32" idx="3"/>
          </p:cNvCxnSpPr>
          <p:nvPr/>
        </p:nvCxnSpPr>
        <p:spPr>
          <a:xfrm flipV="1">
            <a:off x="6134099" y="3429001"/>
            <a:ext cx="876301" cy="66171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581E1C1-8EEC-4CC3-AC98-F0C87EE1F80C}"/>
              </a:ext>
            </a:extLst>
          </p:cNvPr>
          <p:cNvCxnSpPr>
            <a:cxnSpLocks/>
            <a:stCxn id="43" idx="3"/>
          </p:cNvCxnSpPr>
          <p:nvPr/>
        </p:nvCxnSpPr>
        <p:spPr>
          <a:xfrm flipV="1">
            <a:off x="6138119" y="4369777"/>
            <a:ext cx="385773" cy="125419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Left Brace 38">
            <a:extLst>
              <a:ext uri="{FF2B5EF4-FFF2-40B4-BE49-F238E27FC236}">
                <a16:creationId xmlns:a16="http://schemas.microsoft.com/office/drawing/2014/main" id="{C981A597-8B66-4459-8570-914B5E9EF2A5}"/>
              </a:ext>
            </a:extLst>
          </p:cNvPr>
          <p:cNvSpPr/>
          <p:nvPr/>
        </p:nvSpPr>
        <p:spPr>
          <a:xfrm>
            <a:off x="6604773" y="3601860"/>
            <a:ext cx="409575" cy="1589265"/>
          </a:xfrm>
          <a:prstGeom prst="leftBrac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7FF3B31-9D71-4E3A-B516-DA1B08D4AA32}"/>
              </a:ext>
            </a:extLst>
          </p:cNvPr>
          <p:cNvSpPr txBox="1"/>
          <p:nvPr/>
        </p:nvSpPr>
        <p:spPr>
          <a:xfrm>
            <a:off x="165946" y="5116141"/>
            <a:ext cx="5972173" cy="10156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customize the list of autocorrect items by adding in what you want to replace with the text you type into the cell.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3760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1" grpId="0" animBg="1"/>
      <p:bldP spid="32" grpId="0" animBg="1"/>
      <p:bldP spid="39" grpId="0" animBg="1"/>
      <p:bldP spid="4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1475" y="1254534"/>
            <a:ext cx="11412842" cy="11430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76277" y="2655469"/>
            <a:ext cx="481965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Getting around without the mouse.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84515" y="3284742"/>
            <a:ext cx="481965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Tips working with cell contents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79754" y="3914015"/>
            <a:ext cx="481965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Developer Ribbon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79754" y="4543288"/>
            <a:ext cx="481965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Worksheet Tab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65461" y="5234134"/>
            <a:ext cx="481965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Absolute vs. Relative References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692593" y="2655469"/>
            <a:ext cx="481965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Data Validation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696072" y="3305331"/>
            <a:ext cx="481965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Auto-correction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692594" y="4543288"/>
            <a:ext cx="481965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Paste Special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DD88DA-779D-4569-9358-05288EB19899}"/>
              </a:ext>
            </a:extLst>
          </p:cNvPr>
          <p:cNvSpPr txBox="1"/>
          <p:nvPr/>
        </p:nvSpPr>
        <p:spPr>
          <a:xfrm>
            <a:off x="6692595" y="3914015"/>
            <a:ext cx="481965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Autofill </a:t>
            </a:r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172D64C-6041-4105-872D-6D806EFC9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086" y="1620082"/>
            <a:ext cx="5180952" cy="5130159"/>
          </a:xfrm>
          <a:prstGeom prst="rect">
            <a:avLst/>
          </a:prstGeom>
        </p:spPr>
      </p:pic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30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0400AB-CF17-4F33-A757-6EC72AE956D7}"/>
              </a:ext>
            </a:extLst>
          </p:cNvPr>
          <p:cNvSpPr txBox="1"/>
          <p:nvPr/>
        </p:nvSpPr>
        <p:spPr>
          <a:xfrm>
            <a:off x="257175" y="247650"/>
            <a:ext cx="3472853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Auto-correction – AutoFormat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D1509F-04CD-4720-B9B7-61832415CE13}"/>
              </a:ext>
            </a:extLst>
          </p:cNvPr>
          <p:cNvSpPr txBox="1"/>
          <p:nvPr/>
        </p:nvSpPr>
        <p:spPr>
          <a:xfrm>
            <a:off x="5805448" y="250856"/>
            <a:ext cx="319369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AutoFormat as You Type tab</a:t>
            </a:r>
            <a:endParaRPr lang="en-GB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38DFBD-851A-4088-A642-1F4D0FA64545}"/>
              </a:ext>
            </a:extLst>
          </p:cNvPr>
          <p:cNvSpPr txBox="1"/>
          <p:nvPr/>
        </p:nvSpPr>
        <p:spPr>
          <a:xfrm>
            <a:off x="210068" y="789379"/>
            <a:ext cx="11771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b="1" dirty="0"/>
              <a:t>AutoFormat</a:t>
            </a:r>
            <a:r>
              <a:rPr lang="en-CA" sz="2000" dirty="0"/>
              <a:t> is different from </a:t>
            </a:r>
            <a:r>
              <a:rPr lang="en-CA" sz="2000" b="1" dirty="0"/>
              <a:t>AutoCorrect</a:t>
            </a:r>
            <a:r>
              <a:rPr lang="en-CA" sz="2000" dirty="0"/>
              <a:t> in that </a:t>
            </a:r>
            <a:r>
              <a:rPr lang="en-CA" sz="2000" b="1" dirty="0"/>
              <a:t>AutoCorrect</a:t>
            </a:r>
            <a:r>
              <a:rPr lang="en-CA" sz="2000" dirty="0"/>
              <a:t> looks for one word or phrase and corrects what you have typed with text from a premade list but …</a:t>
            </a:r>
            <a:endParaRPr lang="en-GB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6E407C-CB7F-4A0A-B213-CF891A7135AC}"/>
              </a:ext>
            </a:extLst>
          </p:cNvPr>
          <p:cNvSpPr txBox="1"/>
          <p:nvPr/>
        </p:nvSpPr>
        <p:spPr>
          <a:xfrm>
            <a:off x="210068" y="1547584"/>
            <a:ext cx="6451446" cy="10156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AutoFormat</a:t>
            </a:r>
            <a:r>
              <a:rPr lang="en-CA" sz="2000" dirty="0"/>
              <a:t>, however, looks for </a:t>
            </a:r>
            <a:r>
              <a:rPr lang="en-US" sz="2000" dirty="0"/>
              <a:t>URLs, network paths, and email addresses and replaces them with hyperlinks.</a:t>
            </a:r>
          </a:p>
          <a:p>
            <a:r>
              <a:rPr lang="en-US" sz="2000" dirty="0"/>
              <a:t>It is here that you can disable this behavior.</a:t>
            </a:r>
            <a:endParaRPr lang="en-GB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9FD221-490B-4F03-9DF1-21E7007DD378}"/>
              </a:ext>
            </a:extLst>
          </p:cNvPr>
          <p:cNvSpPr txBox="1"/>
          <p:nvPr/>
        </p:nvSpPr>
        <p:spPr>
          <a:xfrm>
            <a:off x="210068" y="2628747"/>
            <a:ext cx="6451445" cy="163121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If you enter data in a column beside other table data, or enter data in a row below other table data, </a:t>
            </a:r>
            <a:r>
              <a:rPr lang="en-CA" sz="2000" b="1" dirty="0"/>
              <a:t>AutoFormat </a:t>
            </a:r>
            <a:r>
              <a:rPr lang="en-CA" sz="2000" dirty="0"/>
              <a:t>will automatically includes that data into the existing table data.</a:t>
            </a:r>
          </a:p>
          <a:p>
            <a:r>
              <a:rPr lang="en-CA" sz="2000" dirty="0"/>
              <a:t>This behaviour can be disabled here by deselecting the check box.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B95365-1C76-4BA6-A9F0-7D4EBF5E0269}"/>
              </a:ext>
            </a:extLst>
          </p:cNvPr>
          <p:cNvSpPr txBox="1"/>
          <p:nvPr/>
        </p:nvSpPr>
        <p:spPr>
          <a:xfrm>
            <a:off x="210068" y="4322831"/>
            <a:ext cx="6451446" cy="10156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This option causes </a:t>
            </a:r>
            <a:r>
              <a:rPr lang="en-CA" sz="2000" b="1" dirty="0"/>
              <a:t>AutoFormat </a:t>
            </a:r>
            <a:r>
              <a:rPr lang="en-CA" sz="2000" dirty="0"/>
              <a:t>to fill in a formulas in a column automatically from one that you entered, like filling in the totals column.</a:t>
            </a:r>
            <a:endParaRPr lang="en-GB" sz="2000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C48A7F5-1DA8-40FC-AC4C-8FB8BD95E55F}"/>
              </a:ext>
            </a:extLst>
          </p:cNvPr>
          <p:cNvCxnSpPr>
            <a:cxnSpLocks/>
          </p:cNvCxnSpPr>
          <p:nvPr/>
        </p:nvCxnSpPr>
        <p:spPr>
          <a:xfrm>
            <a:off x="6661513" y="2466860"/>
            <a:ext cx="653686" cy="24760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F6CE0B1-FF95-4B52-BBD2-83C4088BE3E4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6661513" y="3197526"/>
            <a:ext cx="653686" cy="24682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D7025AB-B24B-446B-9765-359E40ADDA30}"/>
              </a:ext>
            </a:extLst>
          </p:cNvPr>
          <p:cNvCxnSpPr>
            <a:cxnSpLocks/>
          </p:cNvCxnSpPr>
          <p:nvPr/>
        </p:nvCxnSpPr>
        <p:spPr>
          <a:xfrm flipV="1">
            <a:off x="6661513" y="3657600"/>
            <a:ext cx="653687" cy="68659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62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C4D5025-CDCE-4236-9234-CDC3FE2FBD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244" y="1574743"/>
            <a:ext cx="5180952" cy="5130159"/>
          </a:xfrm>
          <a:prstGeom prst="rect">
            <a:avLst/>
          </a:prstGeom>
        </p:spPr>
      </p:pic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31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116FCB8-033F-4798-BBCE-19D3B0E2B27B}"/>
              </a:ext>
            </a:extLst>
          </p:cNvPr>
          <p:cNvSpPr txBox="1"/>
          <p:nvPr/>
        </p:nvSpPr>
        <p:spPr>
          <a:xfrm>
            <a:off x="257176" y="247650"/>
            <a:ext cx="2848164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Auto-correction – Actions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ECE8CFB-2D89-4F77-9397-3F9CDF0369ED}"/>
              </a:ext>
            </a:extLst>
          </p:cNvPr>
          <p:cNvSpPr txBox="1"/>
          <p:nvPr/>
        </p:nvSpPr>
        <p:spPr>
          <a:xfrm>
            <a:off x="8386107" y="287482"/>
            <a:ext cx="1401110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Actions tab</a:t>
            </a:r>
            <a:endParaRPr lang="en-GB" sz="2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05680D-43DA-4D52-948D-734A35BBF9AF}"/>
              </a:ext>
            </a:extLst>
          </p:cNvPr>
          <p:cNvSpPr txBox="1"/>
          <p:nvPr/>
        </p:nvSpPr>
        <p:spPr>
          <a:xfrm>
            <a:off x="1063869" y="924759"/>
            <a:ext cx="94560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Excel provides a mechanism for adding additional actions to the right-click context menu.</a:t>
            </a:r>
            <a:endParaRPr lang="en-GB" sz="2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BD761C5-6EEE-43FB-8AB9-A4618DE96762}"/>
              </a:ext>
            </a:extLst>
          </p:cNvPr>
          <p:cNvSpPr txBox="1"/>
          <p:nvPr/>
        </p:nvSpPr>
        <p:spPr>
          <a:xfrm>
            <a:off x="164804" y="3666683"/>
            <a:ext cx="6451446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This XML formatted date can be selected but does not add the function to the right-click context menu.</a:t>
            </a:r>
            <a:endParaRPr lang="en-GB" sz="20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0E1E2AC-033E-434A-BE7F-01F8C4F61899}"/>
              </a:ext>
            </a:extLst>
          </p:cNvPr>
          <p:cNvSpPr txBox="1"/>
          <p:nvPr/>
        </p:nvSpPr>
        <p:spPr>
          <a:xfrm>
            <a:off x="1160585" y="2175189"/>
            <a:ext cx="5455665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this checkbox to enable additional actions.</a:t>
            </a:r>
            <a:endParaRPr lang="en-GB" sz="2000" dirty="0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9DED8FD-9D7C-4862-82C2-E4356EA0D4B6}"/>
              </a:ext>
            </a:extLst>
          </p:cNvPr>
          <p:cNvCxnSpPr>
            <a:cxnSpLocks/>
            <a:stCxn id="34" idx="3"/>
          </p:cNvCxnSpPr>
          <p:nvPr/>
        </p:nvCxnSpPr>
        <p:spPr>
          <a:xfrm>
            <a:off x="6616250" y="2375244"/>
            <a:ext cx="394742" cy="40404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D647E6B2-8665-41FD-AEBC-3E241AC62A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659" y="1572482"/>
            <a:ext cx="5195449" cy="5144514"/>
          </a:xfrm>
          <a:prstGeom prst="rect">
            <a:avLst/>
          </a:prstGeom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0BA8AEB-31F1-469F-9E78-0A6314E4547A}"/>
              </a:ext>
            </a:extLst>
          </p:cNvPr>
          <p:cNvCxnSpPr>
            <a:cxnSpLocks/>
            <a:stCxn id="28" idx="3"/>
          </p:cNvCxnSpPr>
          <p:nvPr/>
        </p:nvCxnSpPr>
        <p:spPr>
          <a:xfrm flipV="1">
            <a:off x="6616250" y="3425621"/>
            <a:ext cx="789485" cy="59500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1617106-B85C-4C81-BC3D-268893F7790A}"/>
              </a:ext>
            </a:extLst>
          </p:cNvPr>
          <p:cNvSpPr txBox="1"/>
          <p:nvPr/>
        </p:nvSpPr>
        <p:spPr>
          <a:xfrm>
            <a:off x="1814411" y="4747836"/>
            <a:ext cx="3152232" cy="1631216"/>
          </a:xfrm>
          <a:prstGeom prst="rect">
            <a:avLst/>
          </a:prstGeom>
          <a:solidFill>
            <a:schemeClr val="bg1">
              <a:alpha val="95000"/>
            </a:schemeClr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Presently there are no actions that can be added to the right-click context menu until Microsoft creates some to be added.</a:t>
            </a:r>
          </a:p>
        </p:txBody>
      </p:sp>
    </p:spTree>
    <p:extLst>
      <p:ext uri="{BB962C8B-B14F-4D97-AF65-F5344CB8AC3E}">
        <p14:creationId xmlns:p14="http://schemas.microsoft.com/office/powerpoint/2010/main" val="282713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8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34" grpId="0" animBg="1"/>
      <p:bldP spid="34" grpId="1" animBg="1"/>
      <p:bldP spid="12" grpId="0" animBg="1"/>
      <p:bldP spid="12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74B9ED6-D086-42EF-A8EF-597246F9B2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788" y="73739"/>
            <a:ext cx="5180952" cy="5130159"/>
          </a:xfrm>
          <a:prstGeom prst="rect">
            <a:avLst/>
          </a:prstGeom>
        </p:spPr>
      </p:pic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32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0400AB-CF17-4F33-A757-6EC72AE956D7}"/>
              </a:ext>
            </a:extLst>
          </p:cNvPr>
          <p:cNvSpPr txBox="1"/>
          <p:nvPr/>
        </p:nvSpPr>
        <p:spPr>
          <a:xfrm>
            <a:off x="257175" y="247650"/>
            <a:ext cx="408848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Auto-correction – Math AutoCorrect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3032E2-F2EB-40E1-BD02-C91BC7B00A22}"/>
              </a:ext>
            </a:extLst>
          </p:cNvPr>
          <p:cNvSpPr txBox="1"/>
          <p:nvPr/>
        </p:nvSpPr>
        <p:spPr>
          <a:xfrm>
            <a:off x="160335" y="1085648"/>
            <a:ext cx="6453289" cy="10156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Math Auto-Correction </a:t>
            </a:r>
            <a:r>
              <a:rPr lang="en-CA" sz="2000" dirty="0"/>
              <a:t>is similar to </a:t>
            </a:r>
            <a:r>
              <a:rPr lang="en-CA" sz="2000" b="1" dirty="0"/>
              <a:t>AutoCorrect</a:t>
            </a:r>
            <a:r>
              <a:rPr lang="en-CA" sz="2000" dirty="0"/>
              <a:t> in that you have a </a:t>
            </a:r>
            <a:r>
              <a:rPr lang="en-CA" sz="2000" b="1" dirty="0"/>
              <a:t>list of text items</a:t>
            </a:r>
            <a:r>
              <a:rPr lang="en-CA" sz="2000" dirty="0"/>
              <a:t> that when typed to the cell or text box is then replaced with other text.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701E3DF-9058-4DD8-B405-4C1CBC1D59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031" y="3521069"/>
            <a:ext cx="885937" cy="1527188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6C2B44F-88EE-4167-B537-7BF62DEEAF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66" y="5430181"/>
            <a:ext cx="11532976" cy="132823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3FF00EE-6D3A-4319-B675-BDB2A93E0DB5}"/>
              </a:ext>
            </a:extLst>
          </p:cNvPr>
          <p:cNvSpPr/>
          <p:nvPr/>
        </p:nvSpPr>
        <p:spPr>
          <a:xfrm>
            <a:off x="1119542" y="3622943"/>
            <a:ext cx="3770443" cy="1323439"/>
          </a:xfrm>
          <a:prstGeom prst="rect">
            <a:avLst/>
          </a:prstGeom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These math symbols can also be accessed through the </a:t>
            </a:r>
            <a:r>
              <a:rPr lang="en-CA" sz="2000" b="1" dirty="0"/>
              <a:t>Equation</a:t>
            </a:r>
            <a:r>
              <a:rPr lang="en-CA" sz="2000" dirty="0"/>
              <a:t> dialog found in the Insert ribbon and in the </a:t>
            </a:r>
            <a:r>
              <a:rPr lang="en-CA" sz="2000" b="1" dirty="0"/>
              <a:t>Symbols</a:t>
            </a:r>
            <a:r>
              <a:rPr lang="en-CA" sz="2000" dirty="0"/>
              <a:t> group.</a:t>
            </a:r>
            <a:endParaRPr lang="en-GB" sz="200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3D35DD2-1777-4F02-A411-FF283C8E1CD6}"/>
              </a:ext>
            </a:extLst>
          </p:cNvPr>
          <p:cNvCxnSpPr>
            <a:cxnSpLocks/>
          </p:cNvCxnSpPr>
          <p:nvPr/>
        </p:nvCxnSpPr>
        <p:spPr>
          <a:xfrm>
            <a:off x="3207028" y="4851690"/>
            <a:ext cx="2668671" cy="12771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222870E-15BA-4280-8130-1D4635390AF6}"/>
              </a:ext>
            </a:extLst>
          </p:cNvPr>
          <p:cNvCxnSpPr>
            <a:cxnSpLocks/>
          </p:cNvCxnSpPr>
          <p:nvPr/>
        </p:nvCxnSpPr>
        <p:spPr>
          <a:xfrm>
            <a:off x="4465840" y="4152581"/>
            <a:ext cx="1298525" cy="37605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6291ED6-5017-4DF1-9743-41B4B266B1DA}"/>
              </a:ext>
            </a:extLst>
          </p:cNvPr>
          <p:cNvCxnSpPr>
            <a:cxnSpLocks/>
          </p:cNvCxnSpPr>
          <p:nvPr/>
        </p:nvCxnSpPr>
        <p:spPr>
          <a:xfrm>
            <a:off x="6096000" y="4635374"/>
            <a:ext cx="177519" cy="111786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530133E8-9165-4A9D-9018-37E3B325CA57}"/>
              </a:ext>
            </a:extLst>
          </p:cNvPr>
          <p:cNvSpPr/>
          <p:nvPr/>
        </p:nvSpPr>
        <p:spPr>
          <a:xfrm>
            <a:off x="2897110" y="5753240"/>
            <a:ext cx="3512744" cy="996124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95EFED5-6B5E-4065-B2B3-F17B0EE261E2}"/>
              </a:ext>
            </a:extLst>
          </p:cNvPr>
          <p:cNvCxnSpPr>
            <a:cxnSpLocks/>
          </p:cNvCxnSpPr>
          <p:nvPr/>
        </p:nvCxnSpPr>
        <p:spPr>
          <a:xfrm>
            <a:off x="6613624" y="2094615"/>
            <a:ext cx="240022" cy="62246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eft Brace 8">
            <a:extLst>
              <a:ext uri="{FF2B5EF4-FFF2-40B4-BE49-F238E27FC236}">
                <a16:creationId xmlns:a16="http://schemas.microsoft.com/office/drawing/2014/main" id="{77E9A63F-0D45-4E66-AD31-F62BC86044B7}"/>
              </a:ext>
            </a:extLst>
          </p:cNvPr>
          <p:cNvSpPr/>
          <p:nvPr/>
        </p:nvSpPr>
        <p:spPr>
          <a:xfrm>
            <a:off x="6901149" y="1393372"/>
            <a:ext cx="615765" cy="2647406"/>
          </a:xfrm>
          <a:prstGeom prst="leftBrace">
            <a:avLst>
              <a:gd name="adj1" fmla="val 8333"/>
              <a:gd name="adj2" fmla="val 50329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8F6FE8-09CF-41E7-BA30-5B8C2AD5990C}"/>
              </a:ext>
            </a:extLst>
          </p:cNvPr>
          <p:cNvSpPr txBox="1"/>
          <p:nvPr/>
        </p:nvSpPr>
        <p:spPr>
          <a:xfrm>
            <a:off x="156100" y="2374691"/>
            <a:ext cx="6461760" cy="10156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difference is that in this case you can insert math symbols that you would otherwise have to go to the Equations dialog to insert.</a:t>
            </a:r>
          </a:p>
        </p:txBody>
      </p:sp>
    </p:spTree>
    <p:extLst>
      <p:ext uri="{BB962C8B-B14F-4D97-AF65-F5344CB8AC3E}">
        <p14:creationId xmlns:p14="http://schemas.microsoft.com/office/powerpoint/2010/main" val="2270292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26" grpId="0" animBg="1"/>
      <p:bldP spid="9" grpId="0" animBg="1"/>
      <p:bldP spid="9" grpId="1" animBg="1"/>
      <p:bldP spid="1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  <a:ln w="19050">
            <a:solidFill>
              <a:schemeClr val="accent2"/>
            </a:solidFill>
          </a:ln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33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85008A-4E22-44CC-BAB0-A3F6813FA829}"/>
              </a:ext>
            </a:extLst>
          </p:cNvPr>
          <p:cNvSpPr txBox="1"/>
          <p:nvPr/>
        </p:nvSpPr>
        <p:spPr>
          <a:xfrm>
            <a:off x="228600" y="247650"/>
            <a:ext cx="101917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Autofill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3D09EF-5622-4F53-96B6-5AB3C3CFC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66" y="1184949"/>
            <a:ext cx="4160525" cy="21135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802366-4498-459F-8BA1-6942C71915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727" y="1184949"/>
            <a:ext cx="4746889" cy="22984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496A90-2AC7-4776-A3FE-60E0B4A8C2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998" y="4463342"/>
            <a:ext cx="4484339" cy="2275511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3C8AB13-430A-4E57-9CBC-8DC0E14C7043}"/>
              </a:ext>
            </a:extLst>
          </p:cNvPr>
          <p:cNvSpPr txBox="1"/>
          <p:nvPr/>
        </p:nvSpPr>
        <p:spPr>
          <a:xfrm>
            <a:off x="3026665" y="247650"/>
            <a:ext cx="6388940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US" sz="2000" dirty="0"/>
              <a:t>Autofill provides an easy way to fill in cells with similar data.</a:t>
            </a:r>
            <a:endParaRPr lang="en-GB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6955CC-4B25-4372-972D-5A7DB406CBBE}"/>
              </a:ext>
            </a:extLst>
          </p:cNvPr>
          <p:cNvSpPr txBox="1"/>
          <p:nvPr/>
        </p:nvSpPr>
        <p:spPr>
          <a:xfrm>
            <a:off x="227708" y="3802507"/>
            <a:ext cx="2424957" cy="147732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Enter information in two cells, in the case of this example</a:t>
            </a:r>
          </a:p>
          <a:p>
            <a:pPr marL="461963" indent="-285750">
              <a:buFont typeface="Wingdings" panose="05000000000000000000" pitchFamily="2" charset="2"/>
              <a:buChar char="Ø"/>
            </a:pPr>
            <a:r>
              <a:rPr lang="en-US" dirty="0"/>
              <a:t>Monday in A1</a:t>
            </a:r>
          </a:p>
          <a:p>
            <a:pPr marL="461963" indent="-285750">
              <a:buFont typeface="Wingdings" panose="05000000000000000000" pitchFamily="2" charset="2"/>
              <a:buChar char="Ø"/>
            </a:pPr>
            <a:r>
              <a:rPr lang="en-US" dirty="0"/>
              <a:t>Tuesday in B1.</a:t>
            </a:r>
            <a:endParaRPr lang="en-GB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23D6A0B-E6BB-4DFE-9AFC-6F335FF0E1AD}"/>
              </a:ext>
            </a:extLst>
          </p:cNvPr>
          <p:cNvCxnSpPr>
            <a:stCxn id="11" idx="0"/>
          </p:cNvCxnSpPr>
          <p:nvPr/>
        </p:nvCxnSpPr>
        <p:spPr>
          <a:xfrm flipH="1" flipV="1">
            <a:off x="1246883" y="3298496"/>
            <a:ext cx="193304" cy="50401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1D8188F-AFBC-461B-886B-C58F414BC735}"/>
              </a:ext>
            </a:extLst>
          </p:cNvPr>
          <p:cNvSpPr/>
          <p:nvPr/>
        </p:nvSpPr>
        <p:spPr>
          <a:xfrm>
            <a:off x="506995" y="2951430"/>
            <a:ext cx="1294646" cy="347066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DC94A9-47F7-46FD-8C46-2E11290CAB94}"/>
              </a:ext>
            </a:extLst>
          </p:cNvPr>
          <p:cNvSpPr txBox="1"/>
          <p:nvPr/>
        </p:nvSpPr>
        <p:spPr>
          <a:xfrm>
            <a:off x="7206558" y="3697466"/>
            <a:ext cx="4825497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Pick up the Autofill handle and drag the box to the right to fill in the remaining  days in the week.</a:t>
            </a:r>
            <a:endParaRPr lang="en-GB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BA18916-D777-4D54-A3AE-2CFA2BD4FEB5}"/>
              </a:ext>
            </a:extLst>
          </p:cNvPr>
          <p:cNvCxnSpPr/>
          <p:nvPr/>
        </p:nvCxnSpPr>
        <p:spPr>
          <a:xfrm flipV="1">
            <a:off x="7469109" y="3213980"/>
            <a:ext cx="416459" cy="48348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8488895A-DD7C-4A02-B2BD-F537589C1FB6}"/>
              </a:ext>
            </a:extLst>
          </p:cNvPr>
          <p:cNvSpPr txBox="1"/>
          <p:nvPr/>
        </p:nvSpPr>
        <p:spPr>
          <a:xfrm>
            <a:off x="7813138" y="4461324"/>
            <a:ext cx="3467478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Notice how Wednesday to Sunday are auto-filled.</a:t>
            </a:r>
            <a:endParaRPr lang="en-GB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2C69BBA-E2F2-4879-B168-3F754228457C}"/>
              </a:ext>
            </a:extLst>
          </p:cNvPr>
          <p:cNvCxnSpPr>
            <a:cxnSpLocks/>
            <a:stCxn id="21" idx="1"/>
            <a:endCxn id="24" idx="1"/>
          </p:cNvCxnSpPr>
          <p:nvPr/>
        </p:nvCxnSpPr>
        <p:spPr>
          <a:xfrm flipH="1">
            <a:off x="5975288" y="4784490"/>
            <a:ext cx="1837850" cy="126929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eft Brace 23">
            <a:extLst>
              <a:ext uri="{FF2B5EF4-FFF2-40B4-BE49-F238E27FC236}">
                <a16:creationId xmlns:a16="http://schemas.microsoft.com/office/drawing/2014/main" id="{552C53B8-6BE5-4A37-A414-0D2E78B9060B}"/>
              </a:ext>
            </a:extLst>
          </p:cNvPr>
          <p:cNvSpPr/>
          <p:nvPr/>
        </p:nvSpPr>
        <p:spPr>
          <a:xfrm rot="5400000">
            <a:off x="5830432" y="4777243"/>
            <a:ext cx="289711" cy="2842788"/>
          </a:xfrm>
          <a:prstGeom prst="leftBrac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BC03539-4061-4203-A548-1D68B5359FF0}"/>
              </a:ext>
            </a:extLst>
          </p:cNvPr>
          <p:cNvGrpSpPr/>
          <p:nvPr/>
        </p:nvGrpSpPr>
        <p:grpSpPr>
          <a:xfrm>
            <a:off x="7885568" y="3207965"/>
            <a:ext cx="2663145" cy="369332"/>
            <a:chOff x="7885568" y="3207965"/>
            <a:chExt cx="2663145" cy="369332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0F470CDF-AB8C-408A-95E5-7F1119BEEF29}"/>
                </a:ext>
              </a:extLst>
            </p:cNvPr>
            <p:cNvCxnSpPr/>
            <p:nvPr/>
          </p:nvCxnSpPr>
          <p:spPr>
            <a:xfrm>
              <a:off x="7885568" y="3298496"/>
              <a:ext cx="2663145" cy="0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55AF935-901D-4EA2-88BE-A070DBD83BB3}"/>
                </a:ext>
              </a:extLst>
            </p:cNvPr>
            <p:cNvSpPr txBox="1"/>
            <p:nvPr/>
          </p:nvSpPr>
          <p:spPr>
            <a:xfrm>
              <a:off x="8374450" y="3207965"/>
              <a:ext cx="1747318" cy="369332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CA" dirty="0"/>
                <a:t>drag to the right</a:t>
              </a:r>
              <a:endParaRPr lang="en-GB" dirty="0"/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2D397645-A9B9-4F5B-A967-1EF112CEC4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777" y="5129478"/>
            <a:ext cx="1776200" cy="1609375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73E21D73-D1BD-4E48-823B-BE36C0B61234}"/>
              </a:ext>
            </a:extLst>
          </p:cNvPr>
          <p:cNvSpPr/>
          <p:nvPr/>
        </p:nvSpPr>
        <p:spPr>
          <a:xfrm>
            <a:off x="7342363" y="6464175"/>
            <a:ext cx="280655" cy="256572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B487C8F-AF00-4936-9B26-EB559B3EAE5F}"/>
              </a:ext>
            </a:extLst>
          </p:cNvPr>
          <p:cNvCxnSpPr>
            <a:cxnSpLocks/>
            <a:stCxn id="31" idx="6"/>
          </p:cNvCxnSpPr>
          <p:nvPr/>
        </p:nvCxnSpPr>
        <p:spPr>
          <a:xfrm flipV="1">
            <a:off x="7623018" y="6052909"/>
            <a:ext cx="2209759" cy="53955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03B1526-BA2B-405B-9235-A89A9611C69C}"/>
              </a:ext>
            </a:extLst>
          </p:cNvPr>
          <p:cNvSpPr txBox="1"/>
          <p:nvPr/>
        </p:nvSpPr>
        <p:spPr>
          <a:xfrm>
            <a:off x="7813133" y="5102420"/>
            <a:ext cx="1683949" cy="92333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Autofill button displays a menu of options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215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1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4" grpId="0" animBg="1"/>
      <p:bldP spid="14" grpId="1" animBg="1"/>
      <p:bldP spid="15" grpId="0" animBg="1"/>
      <p:bldP spid="15" grpId="1" animBg="1"/>
      <p:bldP spid="21" grpId="0" animBg="1"/>
      <p:bldP spid="24" grpId="0" animBg="1"/>
      <p:bldP spid="31" grpId="0" animBg="1"/>
      <p:bldP spid="3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34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4B98B0-A1DA-4D3D-AA5F-3AED47196137}"/>
              </a:ext>
            </a:extLst>
          </p:cNvPr>
          <p:cNvSpPr txBox="1"/>
          <p:nvPr/>
        </p:nvSpPr>
        <p:spPr>
          <a:xfrm>
            <a:off x="228600" y="247650"/>
            <a:ext cx="155257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Paste Special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A8BB988-35E6-40A4-A336-425573BA12DA}"/>
              </a:ext>
            </a:extLst>
          </p:cNvPr>
          <p:cNvGrpSpPr/>
          <p:nvPr/>
        </p:nvGrpSpPr>
        <p:grpSpPr>
          <a:xfrm>
            <a:off x="228600" y="841412"/>
            <a:ext cx="4355969" cy="5777778"/>
            <a:chOff x="228600" y="841412"/>
            <a:chExt cx="4355969" cy="577777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4946F5E-8A00-4AB9-A31D-6F80F10DD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841412"/>
              <a:ext cx="4342857" cy="577777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D96686A-C4DD-421C-A0AD-F91AFB252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7585" y="2151856"/>
              <a:ext cx="1726984" cy="2742857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00F65B2-DD16-4A7A-B739-5573886C5F91}"/>
              </a:ext>
            </a:extLst>
          </p:cNvPr>
          <p:cNvSpPr txBox="1"/>
          <p:nvPr/>
        </p:nvSpPr>
        <p:spPr>
          <a:xfrm>
            <a:off x="4920343" y="247650"/>
            <a:ext cx="6792685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809625" indent="-809625"/>
            <a:r>
              <a:rPr lang="en-CA" sz="2000" b="1" dirty="0"/>
              <a:t>Paste</a:t>
            </a:r>
            <a:r>
              <a:rPr lang="en-CA" sz="2000" dirty="0"/>
              <a:t> -  Paste all: content, formula(s) and source formatting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7A864E-92D5-47EC-81C3-ACC937DB0F93}"/>
              </a:ext>
            </a:extLst>
          </p:cNvPr>
          <p:cNvSpPr txBox="1"/>
          <p:nvPr/>
        </p:nvSpPr>
        <p:spPr>
          <a:xfrm>
            <a:off x="4920341" y="1660558"/>
            <a:ext cx="6792687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1201738" indent="-1201738"/>
            <a:r>
              <a:rPr lang="en-CA" sz="2000" b="1" dirty="0"/>
              <a:t>Formulas</a:t>
            </a:r>
            <a:r>
              <a:rPr lang="en-CA" sz="2000" dirty="0"/>
              <a:t> – Paste only the formula(s), maintaining destination formatting.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B28BA0-D4CD-43EF-8874-2006A1B0F2A8}"/>
              </a:ext>
            </a:extLst>
          </p:cNvPr>
          <p:cNvSpPr txBox="1"/>
          <p:nvPr/>
        </p:nvSpPr>
        <p:spPr>
          <a:xfrm>
            <a:off x="4920340" y="5340358"/>
            <a:ext cx="6792689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683000" indent="-3683000"/>
            <a:r>
              <a:rPr lang="en-CA" sz="2000" b="1" dirty="0"/>
              <a:t>Formulas &amp; Numbers Formatting </a:t>
            </a:r>
            <a:r>
              <a:rPr lang="en-CA" sz="2000" dirty="0"/>
              <a:t>– Paste both the formulas and the original formatting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4EA5DD-AE52-46C1-A5E8-D99EF42E5E76}"/>
              </a:ext>
            </a:extLst>
          </p:cNvPr>
          <p:cNvSpPr txBox="1"/>
          <p:nvPr/>
        </p:nvSpPr>
        <p:spPr>
          <a:xfrm>
            <a:off x="4920341" y="3500458"/>
            <a:ext cx="6792688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2778125" indent="-2778125"/>
            <a:r>
              <a:rPr lang="en-CA" sz="2000" b="1" dirty="0"/>
              <a:t>Keep Source Formatting</a:t>
            </a:r>
            <a:r>
              <a:rPr lang="en-CA" sz="2000" dirty="0"/>
              <a:t> – Paste content while maintaining the original formatting.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AABF50C-1487-4BB0-A3F1-0D9BDF2D50B6}"/>
              </a:ext>
            </a:extLst>
          </p:cNvPr>
          <p:cNvCxnSpPr>
            <a:cxnSpLocks/>
          </p:cNvCxnSpPr>
          <p:nvPr/>
        </p:nvCxnSpPr>
        <p:spPr>
          <a:xfrm flipH="1">
            <a:off x="3100251" y="381168"/>
            <a:ext cx="1820091" cy="214836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98ABFF2-ADAC-4A1D-9BDE-31DB6E19F120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3518265" y="2014501"/>
            <a:ext cx="1402076" cy="47563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263D4FD-1D04-4307-8791-C66D53550995}"/>
              </a:ext>
            </a:extLst>
          </p:cNvPr>
          <p:cNvCxnSpPr>
            <a:cxnSpLocks/>
          </p:cNvCxnSpPr>
          <p:nvPr/>
        </p:nvCxnSpPr>
        <p:spPr>
          <a:xfrm flipH="1" flipV="1">
            <a:off x="4266215" y="2692910"/>
            <a:ext cx="654126" cy="80103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D7383B3-36A7-435C-9700-A437E540B760}"/>
              </a:ext>
            </a:extLst>
          </p:cNvPr>
          <p:cNvCxnSpPr>
            <a:cxnSpLocks/>
          </p:cNvCxnSpPr>
          <p:nvPr/>
        </p:nvCxnSpPr>
        <p:spPr>
          <a:xfrm flipH="1" flipV="1">
            <a:off x="3892731" y="2788863"/>
            <a:ext cx="1027609" cy="257427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72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35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4B98B0-A1DA-4D3D-AA5F-3AED47196137}"/>
              </a:ext>
            </a:extLst>
          </p:cNvPr>
          <p:cNvSpPr txBox="1"/>
          <p:nvPr/>
        </p:nvSpPr>
        <p:spPr>
          <a:xfrm>
            <a:off x="228600" y="247650"/>
            <a:ext cx="155257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Paste Special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D0A4099-0A54-4E9D-A534-C4788AF42717}"/>
              </a:ext>
            </a:extLst>
          </p:cNvPr>
          <p:cNvGrpSpPr/>
          <p:nvPr/>
        </p:nvGrpSpPr>
        <p:grpSpPr>
          <a:xfrm>
            <a:off x="228600" y="841412"/>
            <a:ext cx="4355969" cy="5777778"/>
            <a:chOff x="228600" y="841412"/>
            <a:chExt cx="4355969" cy="577777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4946F5E-8A00-4AB9-A31D-6F80F10DD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841412"/>
              <a:ext cx="4342857" cy="5777778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83F98866-ECC0-43FE-B183-9611BBCDA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7585" y="2151856"/>
              <a:ext cx="1726984" cy="2742857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00F65B2-DD16-4A7A-B739-5573886C5F91}"/>
              </a:ext>
            </a:extLst>
          </p:cNvPr>
          <p:cNvSpPr txBox="1"/>
          <p:nvPr/>
        </p:nvSpPr>
        <p:spPr>
          <a:xfrm>
            <a:off x="4915447" y="630833"/>
            <a:ext cx="5373189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1306513" indent="-1306513"/>
            <a:r>
              <a:rPr lang="en-CA" sz="2000" b="1" dirty="0"/>
              <a:t>No Borders</a:t>
            </a:r>
            <a:r>
              <a:rPr lang="en-CA" sz="2000" dirty="0"/>
              <a:t> -  Paste all content and source formatting except borders.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7A864E-92D5-47EC-81C3-ACC937DB0F93}"/>
              </a:ext>
            </a:extLst>
          </p:cNvPr>
          <p:cNvSpPr txBox="1"/>
          <p:nvPr/>
        </p:nvSpPr>
        <p:spPr>
          <a:xfrm>
            <a:off x="4920342" y="2043741"/>
            <a:ext cx="5373190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1323975" indent="-1323975"/>
            <a:r>
              <a:rPr lang="en-CA" sz="2000" b="1" dirty="0"/>
              <a:t>Keep Source Column Width</a:t>
            </a:r>
            <a:r>
              <a:rPr lang="en-CA" sz="2000" dirty="0"/>
              <a:t> – Paste all including the column width from the source.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4EA5DD-AE52-46C1-A5E8-D99EF42E5E76}"/>
              </a:ext>
            </a:extLst>
          </p:cNvPr>
          <p:cNvSpPr txBox="1"/>
          <p:nvPr/>
        </p:nvSpPr>
        <p:spPr>
          <a:xfrm>
            <a:off x="4915446" y="3456649"/>
            <a:ext cx="5378086" cy="132343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1296988" indent="-1296988"/>
            <a:r>
              <a:rPr lang="en-CA" sz="2000" b="1" dirty="0"/>
              <a:t>Merge Conditional Formatting </a:t>
            </a:r>
            <a:r>
              <a:rPr lang="en-CA" sz="2000" dirty="0"/>
              <a:t>– In instances where the source and destination have conditional formatting applied, they will be merged.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AABF50C-1487-4BB0-A3F1-0D9BDF2D50B6}"/>
              </a:ext>
            </a:extLst>
          </p:cNvPr>
          <p:cNvCxnSpPr>
            <a:cxnSpLocks/>
          </p:cNvCxnSpPr>
          <p:nvPr/>
        </p:nvCxnSpPr>
        <p:spPr>
          <a:xfrm flipH="1">
            <a:off x="3100251" y="764351"/>
            <a:ext cx="1820091" cy="214836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98ABFF2-ADAC-4A1D-9BDE-31DB6E19F120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3518264" y="2397684"/>
            <a:ext cx="1402078" cy="51502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263D4FD-1D04-4307-8791-C66D53550995}"/>
              </a:ext>
            </a:extLst>
          </p:cNvPr>
          <p:cNvCxnSpPr>
            <a:cxnSpLocks/>
          </p:cNvCxnSpPr>
          <p:nvPr/>
        </p:nvCxnSpPr>
        <p:spPr>
          <a:xfrm flipH="1" flipV="1">
            <a:off x="3875316" y="3158544"/>
            <a:ext cx="1040130" cy="232656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19594BF-632E-4E03-A3D2-660C9729908A}"/>
              </a:ext>
            </a:extLst>
          </p:cNvPr>
          <p:cNvSpPr txBox="1"/>
          <p:nvPr/>
        </p:nvSpPr>
        <p:spPr>
          <a:xfrm>
            <a:off x="4920342" y="5485110"/>
            <a:ext cx="5368294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1314450" indent="-1314450"/>
            <a:r>
              <a:rPr lang="en-CA" sz="2000" b="1" dirty="0"/>
              <a:t>Transpose</a:t>
            </a:r>
            <a:r>
              <a:rPr lang="en-CA" sz="2000" dirty="0"/>
              <a:t> – Pastes with all formatting row data to column and vise-versa.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A3B0DAE-934A-46CB-9324-667A08381CC5}"/>
              </a:ext>
            </a:extLst>
          </p:cNvPr>
          <p:cNvCxnSpPr>
            <a:cxnSpLocks/>
          </p:cNvCxnSpPr>
          <p:nvPr/>
        </p:nvCxnSpPr>
        <p:spPr>
          <a:xfrm flipH="1" flipV="1">
            <a:off x="4219303" y="3041717"/>
            <a:ext cx="696143" cy="41493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55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3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36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4B98B0-A1DA-4D3D-AA5F-3AED47196137}"/>
              </a:ext>
            </a:extLst>
          </p:cNvPr>
          <p:cNvSpPr txBox="1"/>
          <p:nvPr/>
        </p:nvSpPr>
        <p:spPr>
          <a:xfrm>
            <a:off x="228600" y="247650"/>
            <a:ext cx="155257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Paste Special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415F92E-018F-42B6-9C62-4479CC08567B}"/>
              </a:ext>
            </a:extLst>
          </p:cNvPr>
          <p:cNvGrpSpPr/>
          <p:nvPr/>
        </p:nvGrpSpPr>
        <p:grpSpPr>
          <a:xfrm>
            <a:off x="228600" y="841412"/>
            <a:ext cx="4355969" cy="5777778"/>
            <a:chOff x="228600" y="841412"/>
            <a:chExt cx="4355969" cy="577777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4946F5E-8A00-4AB9-A31D-6F80F10DD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841412"/>
              <a:ext cx="4342857" cy="577777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F6A4481-838D-44CC-B234-A3A8AB0481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7585" y="2151856"/>
              <a:ext cx="1726984" cy="2742857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00F65B2-DD16-4A7A-B739-5573886C5F91}"/>
              </a:ext>
            </a:extLst>
          </p:cNvPr>
          <p:cNvSpPr txBox="1"/>
          <p:nvPr/>
        </p:nvSpPr>
        <p:spPr>
          <a:xfrm>
            <a:off x="4919169" y="1514470"/>
            <a:ext cx="5373190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809625" indent="-809625"/>
            <a:r>
              <a:rPr lang="en-CA" sz="2000" b="1" dirty="0"/>
              <a:t>Values</a:t>
            </a:r>
            <a:r>
              <a:rPr lang="en-CA" sz="2000" dirty="0"/>
              <a:t> -  Paste the values of the formula(s) only.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7A864E-92D5-47EC-81C3-ACC937DB0F93}"/>
              </a:ext>
            </a:extLst>
          </p:cNvPr>
          <p:cNvSpPr txBox="1"/>
          <p:nvPr/>
        </p:nvSpPr>
        <p:spPr>
          <a:xfrm>
            <a:off x="4920342" y="2757330"/>
            <a:ext cx="5373190" cy="10156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896938" indent="-896938"/>
            <a:r>
              <a:rPr lang="en-CA" sz="2000" b="1" dirty="0"/>
              <a:t>Values and Numbers Formatting</a:t>
            </a:r>
            <a:r>
              <a:rPr lang="en-CA" sz="2000" dirty="0"/>
              <a:t> – Paste the values of the formula(s) and the number formatting only.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4EA5DD-AE52-46C1-A5E8-D99EF42E5E76}"/>
              </a:ext>
            </a:extLst>
          </p:cNvPr>
          <p:cNvSpPr txBox="1"/>
          <p:nvPr/>
        </p:nvSpPr>
        <p:spPr>
          <a:xfrm>
            <a:off x="4920342" y="4615743"/>
            <a:ext cx="5373190" cy="10156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896938" indent="-896938"/>
            <a:r>
              <a:rPr lang="en-CA" sz="2000" b="1" dirty="0"/>
              <a:t>Values and Source Formatting </a:t>
            </a:r>
            <a:r>
              <a:rPr lang="en-CA" sz="2000" dirty="0"/>
              <a:t>– Pastes the values of the formula(s) and all he source formatting.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AABF50C-1487-4BB0-A3F1-0D9BDF2D50B6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3134641" y="1714525"/>
            <a:ext cx="1784528" cy="189302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98ABFF2-ADAC-4A1D-9BDE-31DB6E19F120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3518264" y="3265162"/>
            <a:ext cx="1402078" cy="32174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263D4FD-1D04-4307-8791-C66D53550995}"/>
              </a:ext>
            </a:extLst>
          </p:cNvPr>
          <p:cNvCxnSpPr>
            <a:cxnSpLocks/>
          </p:cNvCxnSpPr>
          <p:nvPr/>
        </p:nvCxnSpPr>
        <p:spPr>
          <a:xfrm flipH="1" flipV="1">
            <a:off x="3881329" y="3819159"/>
            <a:ext cx="1052126" cy="79470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5613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37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4B98B0-A1DA-4D3D-AA5F-3AED47196137}"/>
              </a:ext>
            </a:extLst>
          </p:cNvPr>
          <p:cNvSpPr txBox="1"/>
          <p:nvPr/>
        </p:nvSpPr>
        <p:spPr>
          <a:xfrm>
            <a:off x="228600" y="247650"/>
            <a:ext cx="155257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Paste Special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946F5E-8A00-4AB9-A31D-6F80F10DD9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41412"/>
            <a:ext cx="4342857" cy="577777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3F98866-ECC0-43FE-B183-9611BBCDA7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85" y="2151856"/>
            <a:ext cx="1726984" cy="2742857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0F65B2-DD16-4A7A-B739-5573886C5F91}"/>
              </a:ext>
            </a:extLst>
          </p:cNvPr>
          <p:cNvSpPr txBox="1"/>
          <p:nvPr/>
        </p:nvSpPr>
        <p:spPr>
          <a:xfrm>
            <a:off x="4915447" y="740807"/>
            <a:ext cx="5373189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1306513" indent="-1306513"/>
            <a:r>
              <a:rPr lang="en-CA" sz="2000" b="1" dirty="0"/>
              <a:t>Formatting</a:t>
            </a:r>
            <a:r>
              <a:rPr lang="en-CA" sz="2000" dirty="0"/>
              <a:t>-  Paste the source formatting only.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7A864E-92D5-47EC-81C3-ACC937DB0F93}"/>
              </a:ext>
            </a:extLst>
          </p:cNvPr>
          <p:cNvSpPr txBox="1"/>
          <p:nvPr/>
        </p:nvSpPr>
        <p:spPr>
          <a:xfrm>
            <a:off x="4920342" y="2043741"/>
            <a:ext cx="5373190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1254125" indent="-1254125"/>
            <a:r>
              <a:rPr lang="en-CA" sz="2000" b="1" dirty="0"/>
              <a:t>Paste Link</a:t>
            </a:r>
            <a:r>
              <a:rPr lang="en-CA" sz="2000" dirty="0"/>
              <a:t>– Paste the hyperlink only, no formatting.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4EA5DD-AE52-46C1-A5E8-D99EF42E5E76}"/>
              </a:ext>
            </a:extLst>
          </p:cNvPr>
          <p:cNvSpPr txBox="1"/>
          <p:nvPr/>
        </p:nvSpPr>
        <p:spPr>
          <a:xfrm>
            <a:off x="4915446" y="3456649"/>
            <a:ext cx="5378086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1296988" indent="-1296988"/>
            <a:r>
              <a:rPr lang="en-CA" sz="2000" b="1" dirty="0"/>
              <a:t>Picture </a:t>
            </a:r>
            <a:r>
              <a:rPr lang="en-CA" sz="2000" dirty="0"/>
              <a:t>– Paste the picture from the source only.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AABF50C-1487-4BB0-A3F1-0D9BDF2D50B6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3039293" y="940862"/>
            <a:ext cx="1876154" cy="326537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98ABFF2-ADAC-4A1D-9BDE-31DB6E19F120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3518264" y="2397684"/>
            <a:ext cx="1402078" cy="183063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263D4FD-1D04-4307-8791-C66D53550995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3892536" y="4474149"/>
            <a:ext cx="1022910" cy="63716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19594BF-632E-4E03-A3D2-660C9729908A}"/>
              </a:ext>
            </a:extLst>
          </p:cNvPr>
          <p:cNvSpPr txBox="1"/>
          <p:nvPr/>
        </p:nvSpPr>
        <p:spPr>
          <a:xfrm>
            <a:off x="4915446" y="4757374"/>
            <a:ext cx="5373190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1733550" indent="-1733550"/>
            <a:r>
              <a:rPr lang="en-CA" sz="2000" b="1" dirty="0"/>
              <a:t>Linked Picture</a:t>
            </a:r>
            <a:r>
              <a:rPr lang="en-CA" sz="2000" dirty="0"/>
              <a:t> – Pastes a link to the picture in the source.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A3B0DAE-934A-46CB-9324-667A08381CC5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4328162" y="3656704"/>
            <a:ext cx="587284" cy="54953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01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3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38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4B98B0-A1DA-4D3D-AA5F-3AED47196137}"/>
              </a:ext>
            </a:extLst>
          </p:cNvPr>
          <p:cNvSpPr txBox="1"/>
          <p:nvPr/>
        </p:nvSpPr>
        <p:spPr>
          <a:xfrm>
            <a:off x="228600" y="247650"/>
            <a:ext cx="155257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Paste Special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5D911A-ADE8-486F-B115-B5167073E70C}"/>
              </a:ext>
            </a:extLst>
          </p:cNvPr>
          <p:cNvGrpSpPr/>
          <p:nvPr/>
        </p:nvGrpSpPr>
        <p:grpSpPr>
          <a:xfrm>
            <a:off x="228600" y="841412"/>
            <a:ext cx="4355969" cy="5777778"/>
            <a:chOff x="228600" y="841412"/>
            <a:chExt cx="4355969" cy="577777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4946F5E-8A00-4AB9-A31D-6F80F10DD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841412"/>
              <a:ext cx="4342857" cy="5777778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83F98866-ECC0-43FE-B183-9611BBCDA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7585" y="2151856"/>
              <a:ext cx="1726984" cy="2742857"/>
            </a:xfrm>
            <a:prstGeom prst="rect">
              <a:avLst/>
            </a:prstGeom>
          </p:spPr>
        </p:pic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263D4FD-1D04-4307-8791-C66D53550995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4127863" y="4807131"/>
            <a:ext cx="1768475" cy="158669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19594BF-632E-4E03-A3D2-660C9729908A}"/>
              </a:ext>
            </a:extLst>
          </p:cNvPr>
          <p:cNvSpPr txBox="1"/>
          <p:nvPr/>
        </p:nvSpPr>
        <p:spPr>
          <a:xfrm>
            <a:off x="5896338" y="6193766"/>
            <a:ext cx="5373190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1733550" indent="-1733550"/>
            <a:r>
              <a:rPr lang="en-CA" sz="2000" b="1" dirty="0"/>
              <a:t>Paste Special …</a:t>
            </a:r>
            <a:r>
              <a:rPr lang="en-CA" sz="2000" dirty="0"/>
              <a:t> - Displays the </a:t>
            </a:r>
            <a:r>
              <a:rPr lang="en-CA" sz="2000" b="1" dirty="0"/>
              <a:t>Paste Special </a:t>
            </a:r>
            <a:r>
              <a:rPr lang="en-CA" sz="2000" dirty="0"/>
              <a:t>Dialog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E19A33D-E27F-4E6D-873C-5FC9F4F4D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432" y="231497"/>
            <a:ext cx="5053968" cy="4190476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C2A72C7-959D-4FBA-B150-C376DA8EE3C3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4284617" y="2326735"/>
            <a:ext cx="2624815" cy="238460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698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53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09118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345623" y="144757"/>
            <a:ext cx="5978977" cy="523220"/>
          </a:xfrm>
          <a:prstGeom prst="rect">
            <a:avLst/>
          </a:prstGeom>
          <a:effectLst>
            <a:glow rad="139700">
              <a:schemeClr val="accent2">
                <a:lumMod val="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800" dirty="0"/>
              <a:t>We have covered here in this course 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FD7337-9E91-4928-A8DC-2529B51F4B24}"/>
              </a:ext>
            </a:extLst>
          </p:cNvPr>
          <p:cNvSpPr txBox="1"/>
          <p:nvPr/>
        </p:nvSpPr>
        <p:spPr>
          <a:xfrm>
            <a:off x="631010" y="2030780"/>
            <a:ext cx="4819651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Getting around without the mouse.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AAB8CD-C238-4B27-BE79-FE312D7ECADF}"/>
              </a:ext>
            </a:extLst>
          </p:cNvPr>
          <p:cNvSpPr txBox="1"/>
          <p:nvPr/>
        </p:nvSpPr>
        <p:spPr>
          <a:xfrm>
            <a:off x="639248" y="2660053"/>
            <a:ext cx="4819651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Tips working with cell contents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B642E5-E0C2-4290-8C63-2C23148244F1}"/>
              </a:ext>
            </a:extLst>
          </p:cNvPr>
          <p:cNvSpPr txBox="1"/>
          <p:nvPr/>
        </p:nvSpPr>
        <p:spPr>
          <a:xfrm>
            <a:off x="634487" y="3289326"/>
            <a:ext cx="4819651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Developer Ribbon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CDBDCF-F315-4C64-B29D-B983AA7B65B9}"/>
              </a:ext>
            </a:extLst>
          </p:cNvPr>
          <p:cNvSpPr txBox="1"/>
          <p:nvPr/>
        </p:nvSpPr>
        <p:spPr>
          <a:xfrm>
            <a:off x="634487" y="3918599"/>
            <a:ext cx="4819651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Worksheet Tab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2A37E4-2E1F-40BA-A452-72158E35D9EF}"/>
              </a:ext>
            </a:extLst>
          </p:cNvPr>
          <p:cNvSpPr txBox="1"/>
          <p:nvPr/>
        </p:nvSpPr>
        <p:spPr>
          <a:xfrm>
            <a:off x="620194" y="4609445"/>
            <a:ext cx="4819651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Absolute vs. Relative References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161722-7585-4A81-A0EC-7ACD7DE60E17}"/>
              </a:ext>
            </a:extLst>
          </p:cNvPr>
          <p:cNvSpPr txBox="1"/>
          <p:nvPr/>
        </p:nvSpPr>
        <p:spPr>
          <a:xfrm>
            <a:off x="6647326" y="2030780"/>
            <a:ext cx="4819651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Data Validation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D5A873C-EFDC-4AF6-8CB0-E86447B89029}"/>
              </a:ext>
            </a:extLst>
          </p:cNvPr>
          <p:cNvSpPr txBox="1"/>
          <p:nvPr/>
        </p:nvSpPr>
        <p:spPr>
          <a:xfrm>
            <a:off x="6650805" y="2680642"/>
            <a:ext cx="4819651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Auto-correction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3963FAA-270F-4C95-98A3-413DB03933B4}"/>
              </a:ext>
            </a:extLst>
          </p:cNvPr>
          <p:cNvSpPr txBox="1"/>
          <p:nvPr/>
        </p:nvSpPr>
        <p:spPr>
          <a:xfrm>
            <a:off x="6647327" y="3918599"/>
            <a:ext cx="4819651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Paste Special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C5E5B46-0532-42CC-804C-8CE3FFC5A6B8}"/>
              </a:ext>
            </a:extLst>
          </p:cNvPr>
          <p:cNvSpPr txBox="1"/>
          <p:nvPr/>
        </p:nvSpPr>
        <p:spPr>
          <a:xfrm>
            <a:off x="6647328" y="3289326"/>
            <a:ext cx="4819651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Autofill </a:t>
            </a:r>
          </a:p>
        </p:txBody>
      </p:sp>
    </p:spTree>
    <p:extLst>
      <p:ext uri="{BB962C8B-B14F-4D97-AF65-F5344CB8AC3E}">
        <p14:creationId xmlns:p14="http://schemas.microsoft.com/office/powerpoint/2010/main" val="10758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3" grpId="0" animBg="1"/>
      <p:bldP spid="28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E4B9A7BC-0019-4629-ABC5-05AA88445555}"/>
              </a:ext>
            </a:extLst>
          </p:cNvPr>
          <p:cNvSpPr/>
          <p:nvPr/>
        </p:nvSpPr>
        <p:spPr>
          <a:xfrm>
            <a:off x="3333750" y="3225387"/>
            <a:ext cx="8192964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7B070C8-085F-4521-A7A2-EA28266E0849}"/>
              </a:ext>
            </a:extLst>
          </p:cNvPr>
          <p:cNvSpPr/>
          <p:nvPr/>
        </p:nvSpPr>
        <p:spPr>
          <a:xfrm>
            <a:off x="3333750" y="2918320"/>
            <a:ext cx="8192965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DD763FD-50EE-481B-A42E-032E34C9592E}"/>
              </a:ext>
            </a:extLst>
          </p:cNvPr>
          <p:cNvSpPr/>
          <p:nvPr/>
        </p:nvSpPr>
        <p:spPr>
          <a:xfrm>
            <a:off x="3333751" y="3189881"/>
            <a:ext cx="7410450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9E01AF9-79E2-428F-BB01-09CD97B5C77A}"/>
              </a:ext>
            </a:extLst>
          </p:cNvPr>
          <p:cNvSpPr/>
          <p:nvPr/>
        </p:nvSpPr>
        <p:spPr>
          <a:xfrm>
            <a:off x="3333751" y="2882814"/>
            <a:ext cx="6915149" cy="283124"/>
          </a:xfrm>
          <a:prstGeom prst="round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EFFA15-D4CF-48F9-9E18-E83F49EAE953}"/>
              </a:ext>
            </a:extLst>
          </p:cNvPr>
          <p:cNvSpPr txBox="1"/>
          <p:nvPr/>
        </p:nvSpPr>
        <p:spPr>
          <a:xfrm>
            <a:off x="3267074" y="2824125"/>
            <a:ext cx="8494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CA" sz="2000" b="1" dirty="0"/>
              <a:t>Once</a:t>
            </a:r>
            <a:r>
              <a:rPr lang="en-CA" sz="2000" dirty="0"/>
              <a:t> - Jump to edge of data in the direction of the arrow (with data on sheet)</a:t>
            </a:r>
          </a:p>
          <a:p>
            <a:pPr marL="0" lvl="2"/>
            <a:r>
              <a:rPr lang="en-CA" sz="2000" b="1" dirty="0"/>
              <a:t>Twice</a:t>
            </a:r>
            <a:r>
              <a:rPr lang="en-CA" sz="2000" dirty="0"/>
              <a:t> – Jump to the end of the worksheet in the direction of the arrow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187C49B-010D-44E3-9DC9-6F4F3D348FC6}"/>
              </a:ext>
            </a:extLst>
          </p:cNvPr>
          <p:cNvSpPr/>
          <p:nvPr/>
        </p:nvSpPr>
        <p:spPr>
          <a:xfrm>
            <a:off x="3333750" y="1438275"/>
            <a:ext cx="8353425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EE2240-3EFE-4DA5-AC65-5B0B5D5C6CE8}"/>
              </a:ext>
            </a:extLst>
          </p:cNvPr>
          <p:cNvSpPr txBox="1"/>
          <p:nvPr/>
        </p:nvSpPr>
        <p:spPr>
          <a:xfrm>
            <a:off x="3267073" y="1367406"/>
            <a:ext cx="8420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Select All button</a:t>
            </a:r>
            <a:r>
              <a:rPr lang="en-GB" sz="2000" dirty="0"/>
              <a:t> – </a:t>
            </a:r>
            <a:r>
              <a:rPr lang="en-GB" sz="2000" b="1" dirty="0"/>
              <a:t>Once</a:t>
            </a:r>
            <a:r>
              <a:rPr lang="en-GB" sz="2000" dirty="0"/>
              <a:t> selects data in cells, </a:t>
            </a:r>
            <a:r>
              <a:rPr lang="en-GB" sz="2000" b="1" dirty="0"/>
              <a:t>twice</a:t>
            </a:r>
            <a:r>
              <a:rPr lang="en-GB" sz="2000" dirty="0"/>
              <a:t> selects the entire worksheet</a:t>
            </a:r>
            <a:endParaRPr lang="en-CA" sz="2000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DBE5ED1-B40A-431A-A05F-FB8FBFEF1606}"/>
              </a:ext>
            </a:extLst>
          </p:cNvPr>
          <p:cNvSpPr/>
          <p:nvPr/>
        </p:nvSpPr>
        <p:spPr>
          <a:xfrm>
            <a:off x="3725332" y="6514669"/>
            <a:ext cx="5828242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9D3CCA49-83A5-4712-802C-D54DC2574917}"/>
              </a:ext>
            </a:extLst>
          </p:cNvPr>
          <p:cNvSpPr/>
          <p:nvPr/>
        </p:nvSpPr>
        <p:spPr>
          <a:xfrm>
            <a:off x="3725332" y="6204295"/>
            <a:ext cx="4866218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B5EBA38C-0C32-442E-A39A-EEB7E1B5DF44}"/>
              </a:ext>
            </a:extLst>
          </p:cNvPr>
          <p:cNvSpPr/>
          <p:nvPr/>
        </p:nvSpPr>
        <p:spPr>
          <a:xfrm>
            <a:off x="3725332" y="5896277"/>
            <a:ext cx="6523568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52828F2-F0D8-45E0-882B-9CE775081F5F}"/>
              </a:ext>
            </a:extLst>
          </p:cNvPr>
          <p:cNvSpPr/>
          <p:nvPr/>
        </p:nvSpPr>
        <p:spPr>
          <a:xfrm>
            <a:off x="3725332" y="5594103"/>
            <a:ext cx="8180918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6E0787B-8049-418F-BCD2-6DF244919C76}"/>
              </a:ext>
            </a:extLst>
          </p:cNvPr>
          <p:cNvSpPr/>
          <p:nvPr/>
        </p:nvSpPr>
        <p:spPr>
          <a:xfrm>
            <a:off x="3725332" y="5291929"/>
            <a:ext cx="6942667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8927CB1C-939B-4C8D-BB3F-FD92302EB77F}"/>
              </a:ext>
            </a:extLst>
          </p:cNvPr>
          <p:cNvSpPr/>
          <p:nvPr/>
        </p:nvSpPr>
        <p:spPr>
          <a:xfrm>
            <a:off x="3725333" y="4986751"/>
            <a:ext cx="5828242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46452F8-D64C-4CC2-96AD-F3ED7135CBCD}"/>
              </a:ext>
            </a:extLst>
          </p:cNvPr>
          <p:cNvSpPr/>
          <p:nvPr/>
        </p:nvSpPr>
        <p:spPr>
          <a:xfrm>
            <a:off x="3333751" y="4691413"/>
            <a:ext cx="7762874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A5C768B-C268-4389-A3D6-59D5B559E637}"/>
              </a:ext>
            </a:extLst>
          </p:cNvPr>
          <p:cNvSpPr/>
          <p:nvPr/>
        </p:nvSpPr>
        <p:spPr>
          <a:xfrm>
            <a:off x="3333750" y="4372203"/>
            <a:ext cx="7072993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961DCBC-1892-4166-A9D9-829D212E11AB}"/>
              </a:ext>
            </a:extLst>
          </p:cNvPr>
          <p:cNvSpPr/>
          <p:nvPr/>
        </p:nvSpPr>
        <p:spPr>
          <a:xfrm>
            <a:off x="3333751" y="3925778"/>
            <a:ext cx="5257799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FD42F832-6723-476D-8DFD-FC920A74591D}"/>
              </a:ext>
            </a:extLst>
          </p:cNvPr>
          <p:cNvSpPr/>
          <p:nvPr/>
        </p:nvSpPr>
        <p:spPr>
          <a:xfrm>
            <a:off x="3333751" y="3557251"/>
            <a:ext cx="8427614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471D4AF-A0DB-4B52-AA72-83E1A50E3669}"/>
              </a:ext>
            </a:extLst>
          </p:cNvPr>
          <p:cNvSpPr/>
          <p:nvPr/>
        </p:nvSpPr>
        <p:spPr>
          <a:xfrm>
            <a:off x="3333751" y="2409828"/>
            <a:ext cx="3619500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5D12A70-2281-4024-8263-A682862B8AE1}"/>
              </a:ext>
            </a:extLst>
          </p:cNvPr>
          <p:cNvSpPr/>
          <p:nvPr/>
        </p:nvSpPr>
        <p:spPr>
          <a:xfrm>
            <a:off x="3333750" y="1877061"/>
            <a:ext cx="3619501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B9D739-ECE7-47E0-85EC-399F3B1ED789}"/>
              </a:ext>
            </a:extLst>
          </p:cNvPr>
          <p:cNvSpPr txBox="1"/>
          <p:nvPr/>
        </p:nvSpPr>
        <p:spPr>
          <a:xfrm>
            <a:off x="201336" y="179816"/>
            <a:ext cx="2265639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Getting around</a:t>
            </a:r>
          </a:p>
          <a:p>
            <a:pPr algn="ctr"/>
            <a:r>
              <a:rPr lang="en-CA" sz="2000" dirty="0"/>
              <a:t>without the mouse</a:t>
            </a:r>
            <a:endParaRPr lang="en-GB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74D1C3-EA49-4500-B50B-391E18B02283}"/>
              </a:ext>
            </a:extLst>
          </p:cNvPr>
          <p:cNvSpPr txBox="1"/>
          <p:nvPr/>
        </p:nvSpPr>
        <p:spPr>
          <a:xfrm>
            <a:off x="3933825" y="337259"/>
            <a:ext cx="8056839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Using the keyboard to </a:t>
            </a:r>
            <a:r>
              <a:rPr lang="en-CA" sz="2000" b="1" dirty="0"/>
              <a:t>navigate</a:t>
            </a:r>
            <a:r>
              <a:rPr lang="en-CA" sz="2000" dirty="0"/>
              <a:t> Excel will allow you to work more efficiently.</a:t>
            </a:r>
            <a:endParaRPr lang="en-GB" sz="2000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831A1DE-59AA-4645-9906-3D3F9E390A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712854"/>
              </p:ext>
            </p:extLst>
          </p:nvPr>
        </p:nvGraphicFramePr>
        <p:xfrm>
          <a:off x="201336" y="939055"/>
          <a:ext cx="300325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3258">
                  <a:extLst>
                    <a:ext uri="{9D8B030D-6E8A-4147-A177-3AD203B41FA5}">
                      <a16:colId xmlns:a16="http://schemas.microsoft.com/office/drawing/2014/main" val="1961069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dirty="0">
                          <a:solidFill>
                            <a:schemeClr val="tx1"/>
                          </a:solidFill>
                        </a:rPr>
                        <a:t>Key Combination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523811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FF65E33-A588-4306-8AB0-1796DCAA6C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547396"/>
              </p:ext>
            </p:extLst>
          </p:nvPr>
        </p:nvGraphicFramePr>
        <p:xfrm>
          <a:off x="3514989" y="929530"/>
          <a:ext cx="124751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511">
                  <a:extLst>
                    <a:ext uri="{9D8B030D-6E8A-4147-A177-3AD203B41FA5}">
                      <a16:colId xmlns:a16="http://schemas.microsoft.com/office/drawing/2014/main" val="1961069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CA" dirty="0">
                          <a:solidFill>
                            <a:schemeClr val="tx1"/>
                          </a:solidFill>
                        </a:rPr>
                        <a:t>Navigation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52381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C31DB29-891F-4245-B5F2-B7168C8903DD}"/>
              </a:ext>
            </a:extLst>
          </p:cNvPr>
          <p:cNvSpPr txBox="1"/>
          <p:nvPr/>
        </p:nvSpPr>
        <p:spPr>
          <a:xfrm>
            <a:off x="58461" y="1365898"/>
            <a:ext cx="32086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CTRL+A</a:t>
            </a:r>
            <a:endParaRPr lang="en-GB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05E334-D20C-43D9-91C3-2241AB83F1A6}"/>
              </a:ext>
            </a:extLst>
          </p:cNvPr>
          <p:cNvSpPr txBox="1"/>
          <p:nvPr/>
        </p:nvSpPr>
        <p:spPr>
          <a:xfrm>
            <a:off x="3267072" y="1802266"/>
            <a:ext cx="3749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CA" sz="2000" dirty="0"/>
              <a:t>Switch between open work</a:t>
            </a:r>
            <a:r>
              <a:rPr lang="en-CA" sz="2000" b="1" dirty="0"/>
              <a:t>sheets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5861E5-66DE-4F9E-9BC5-1E2360259DEA}"/>
              </a:ext>
            </a:extLst>
          </p:cNvPr>
          <p:cNvSpPr txBox="1"/>
          <p:nvPr/>
        </p:nvSpPr>
        <p:spPr>
          <a:xfrm>
            <a:off x="58460" y="1810283"/>
            <a:ext cx="32086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CTRL+PGUP / CTRL+PGDN</a:t>
            </a:r>
            <a:endParaRPr lang="en-GB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A58DFB-32B4-4680-B854-4B751FE44C31}"/>
              </a:ext>
            </a:extLst>
          </p:cNvPr>
          <p:cNvSpPr txBox="1"/>
          <p:nvPr/>
        </p:nvSpPr>
        <p:spPr>
          <a:xfrm>
            <a:off x="3267073" y="2343148"/>
            <a:ext cx="374918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2"/>
            <a:r>
              <a:rPr lang="en-CA" sz="2000" dirty="0"/>
              <a:t>Switch between open work</a:t>
            </a:r>
            <a:r>
              <a:rPr lang="en-CA" sz="2000" b="1" dirty="0"/>
              <a:t>books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BE5E43-20D2-4336-87E1-D2785B73BE25}"/>
              </a:ext>
            </a:extLst>
          </p:cNvPr>
          <p:cNvSpPr txBox="1"/>
          <p:nvPr/>
        </p:nvSpPr>
        <p:spPr>
          <a:xfrm>
            <a:off x="58461" y="2178468"/>
            <a:ext cx="3208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 algn="r"/>
            <a:r>
              <a:rPr lang="en-CA" sz="2000" dirty="0"/>
              <a:t>CTRL+TAB / CTRL+SHIFT+TAB</a:t>
            </a:r>
            <a:br>
              <a:rPr lang="en-CA" sz="2000" dirty="0"/>
            </a:br>
            <a:r>
              <a:rPr lang="en-CA" sz="2000" dirty="0"/>
              <a:t>CTRL+F6 / CTRL+SHIFT+F6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08A284-4DB2-4F90-91F7-FBA82BF17AD3}"/>
              </a:ext>
            </a:extLst>
          </p:cNvPr>
          <p:cNvSpPr txBox="1"/>
          <p:nvPr/>
        </p:nvSpPr>
        <p:spPr>
          <a:xfrm>
            <a:off x="58461" y="2989596"/>
            <a:ext cx="32086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en-CA" sz="2000" dirty="0" err="1"/>
              <a:t>CTRL+Arrow</a:t>
            </a:r>
            <a:r>
              <a:rPr lang="en-CA" sz="2000" dirty="0"/>
              <a:t> key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4A6C69-E5CA-4D82-BA5A-7160D3C9F195}"/>
              </a:ext>
            </a:extLst>
          </p:cNvPr>
          <p:cNvSpPr txBox="1"/>
          <p:nvPr/>
        </p:nvSpPr>
        <p:spPr>
          <a:xfrm>
            <a:off x="2249909" y="3487659"/>
            <a:ext cx="1017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en-CA" sz="2000" dirty="0"/>
              <a:t>ALT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E0EC6C-5C91-4E5A-814A-82AEFB913839}"/>
              </a:ext>
            </a:extLst>
          </p:cNvPr>
          <p:cNvSpPr txBox="1"/>
          <p:nvPr/>
        </p:nvSpPr>
        <p:spPr>
          <a:xfrm>
            <a:off x="3305870" y="3873724"/>
            <a:ext cx="5486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CA" sz="2000" dirty="0"/>
              <a:t>Backs up one level navigating ribbon by keyboard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7DCAE2-EAE0-4FDC-9597-40FB6C30F2C7}"/>
              </a:ext>
            </a:extLst>
          </p:cNvPr>
          <p:cNvSpPr txBox="1"/>
          <p:nvPr/>
        </p:nvSpPr>
        <p:spPr>
          <a:xfrm>
            <a:off x="97260" y="3861638"/>
            <a:ext cx="3208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en-CA" sz="2000" dirty="0"/>
              <a:t>ESC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802C25B-E5FF-4584-A9D2-844688DF2CC8}"/>
              </a:ext>
            </a:extLst>
          </p:cNvPr>
          <p:cNvSpPr txBox="1"/>
          <p:nvPr/>
        </p:nvSpPr>
        <p:spPr>
          <a:xfrm>
            <a:off x="58463" y="4309626"/>
            <a:ext cx="3208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en-GB" sz="2000" dirty="0"/>
              <a:t>CTRL+ALT+V</a:t>
            </a:r>
            <a:endParaRPr lang="en-CA" sz="2000" dirty="0"/>
          </a:p>
        </p:txBody>
      </p:sp>
      <p:sp>
        <p:nvSpPr>
          <p:cNvPr id="39" name="Slide Number Placeholder 2">
            <a:extLst>
              <a:ext uri="{FF2B5EF4-FFF2-40B4-BE49-F238E27FC236}">
                <a16:creationId xmlns:a16="http://schemas.microsoft.com/office/drawing/2014/main" id="{85942253-1451-40F8-8B80-FB6298E19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C13593-3840-4381-A6AB-B304961D739C}"/>
              </a:ext>
            </a:extLst>
          </p:cNvPr>
          <p:cNvSpPr txBox="1"/>
          <p:nvPr/>
        </p:nvSpPr>
        <p:spPr>
          <a:xfrm>
            <a:off x="3267073" y="4311134"/>
            <a:ext cx="89249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CA" sz="2000" dirty="0"/>
              <a:t>Opens the </a:t>
            </a:r>
            <a:r>
              <a:rPr lang="en-CA" sz="2000" b="1" dirty="0"/>
              <a:t>Paste Special</a:t>
            </a:r>
            <a:r>
              <a:rPr lang="en-CA" sz="2000" dirty="0"/>
              <a:t> dialog. (If a copy cells – CTRL-C – was done)</a:t>
            </a:r>
          </a:p>
          <a:p>
            <a:pPr marL="0" lvl="2"/>
            <a:r>
              <a:rPr lang="en-CA" sz="2000" dirty="0"/>
              <a:t>To navigate the </a:t>
            </a:r>
            <a:r>
              <a:rPr lang="en-CA" sz="2000" b="1" dirty="0"/>
              <a:t>Paste Special</a:t>
            </a:r>
            <a:r>
              <a:rPr lang="en-CA" sz="2000" dirty="0"/>
              <a:t> dialog (or any other dialog) via the keyboard:</a:t>
            </a:r>
          </a:p>
          <a:p>
            <a:pPr marL="400050" lvl="2" indent="-285750">
              <a:buFont typeface="Wingdings" panose="05000000000000000000" pitchFamily="2" charset="2"/>
              <a:buChar char="Ø"/>
            </a:pPr>
            <a:r>
              <a:rPr lang="en-CA" sz="2000" b="1" dirty="0"/>
              <a:t>TAB / SHIFT</a:t>
            </a:r>
            <a:r>
              <a:rPr lang="en-CA" sz="2000" dirty="0"/>
              <a:t>+</a:t>
            </a:r>
            <a:r>
              <a:rPr lang="en-CA" sz="2000" b="1" dirty="0"/>
              <a:t>TAB</a:t>
            </a:r>
            <a:r>
              <a:rPr lang="en-CA" sz="2000" dirty="0"/>
              <a:t> – moves between panels in the dialog</a:t>
            </a:r>
          </a:p>
          <a:p>
            <a:pPr marL="400050" lvl="2" indent="-285750">
              <a:buFont typeface="Wingdings" panose="05000000000000000000" pitchFamily="2" charset="2"/>
              <a:buChar char="Ø"/>
            </a:pPr>
            <a:r>
              <a:rPr lang="en-CA" sz="2000" b="1" dirty="0"/>
              <a:t>Arrow keys</a:t>
            </a:r>
            <a:r>
              <a:rPr lang="en-CA" sz="2000" dirty="0"/>
              <a:t> – moves in the direction of the arrow within the panel</a:t>
            </a:r>
          </a:p>
          <a:p>
            <a:pPr marL="400050" lvl="2" indent="-285750">
              <a:buFont typeface="Wingdings" panose="05000000000000000000" pitchFamily="2" charset="2"/>
              <a:buChar char="Ø"/>
            </a:pPr>
            <a:r>
              <a:rPr lang="en-CA" sz="2000" b="1" dirty="0"/>
              <a:t>Enter</a:t>
            </a:r>
            <a:r>
              <a:rPr lang="en-CA" sz="2000" dirty="0"/>
              <a:t> – Selects the highlighted item (or the default dialog button – usually OK)</a:t>
            </a:r>
          </a:p>
          <a:p>
            <a:pPr marL="400050" lvl="2" indent="-285750">
              <a:buFont typeface="Wingdings" panose="05000000000000000000" pitchFamily="2" charset="2"/>
              <a:buChar char="Ø"/>
            </a:pPr>
            <a:r>
              <a:rPr lang="en-CA" sz="2000" b="1" dirty="0"/>
              <a:t>Spacebar</a:t>
            </a:r>
            <a:r>
              <a:rPr lang="en-CA" sz="2000" dirty="0"/>
              <a:t> – Checks or unchecks checkboxes and radio buttons</a:t>
            </a:r>
          </a:p>
          <a:p>
            <a:pPr marL="400050" lvl="2" indent="-285750">
              <a:buFont typeface="Wingdings" panose="05000000000000000000" pitchFamily="2" charset="2"/>
              <a:buChar char="Ø"/>
            </a:pPr>
            <a:r>
              <a:rPr lang="en-CA" sz="2000" b="1" dirty="0"/>
              <a:t>ESC</a:t>
            </a:r>
            <a:r>
              <a:rPr lang="en-CA" sz="2000" dirty="0"/>
              <a:t> – Exits dialog without making any changes</a:t>
            </a:r>
          </a:p>
          <a:p>
            <a:pPr marL="400050" lvl="2" indent="-285750">
              <a:buFont typeface="Wingdings" panose="05000000000000000000" pitchFamily="2" charset="2"/>
              <a:buChar char="Ø"/>
            </a:pPr>
            <a:r>
              <a:rPr lang="en-CA" sz="2000" b="1" dirty="0" err="1"/>
              <a:t>ALT</a:t>
            </a:r>
            <a:r>
              <a:rPr lang="en-CA" sz="2000" dirty="0" err="1"/>
              <a:t>+</a:t>
            </a:r>
            <a:r>
              <a:rPr lang="en-CA" sz="2000" b="1" dirty="0" err="1"/>
              <a:t>Down</a:t>
            </a:r>
            <a:r>
              <a:rPr lang="en-CA" sz="2000" b="1" dirty="0"/>
              <a:t> Arrow</a:t>
            </a:r>
            <a:r>
              <a:rPr lang="en-CA" sz="2000" dirty="0"/>
              <a:t> – exposes the list on drop down lists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9F186D-AB21-4C0F-8461-A41D4C4DAFAC}"/>
              </a:ext>
            </a:extLst>
          </p:cNvPr>
          <p:cNvSpPr txBox="1"/>
          <p:nvPr/>
        </p:nvSpPr>
        <p:spPr>
          <a:xfrm>
            <a:off x="3267073" y="3489167"/>
            <a:ext cx="8723591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CA" sz="1900" dirty="0"/>
              <a:t>Jumps cursor to the ribbon which then allows you to navigate the ribbon by keyboard</a:t>
            </a:r>
          </a:p>
        </p:txBody>
      </p:sp>
    </p:spTree>
    <p:extLst>
      <p:ext uri="{BB962C8B-B14F-4D97-AF65-F5344CB8AC3E}">
        <p14:creationId xmlns:p14="http://schemas.microsoft.com/office/powerpoint/2010/main" val="76584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28" grpId="0" animBg="1"/>
      <p:bldP spid="27" grpId="0" animBg="1"/>
      <p:bldP spid="17" grpId="0"/>
      <p:bldP spid="2" grpId="0" animBg="1"/>
      <p:bldP spid="11" grpId="0"/>
      <p:bldP spid="38" grpId="0" animBg="1"/>
      <p:bldP spid="37" grpId="0" animBg="1"/>
      <p:bldP spid="36" grpId="0" animBg="1"/>
      <p:bldP spid="35" grpId="0" animBg="1"/>
      <p:bldP spid="34" grpId="0" animBg="1"/>
      <p:bldP spid="33" grpId="0" animBg="1"/>
      <p:bldP spid="32" grpId="0" animBg="1"/>
      <p:bldP spid="31" grpId="0" animBg="1"/>
      <p:bldP spid="30" grpId="0" animBg="1"/>
      <p:bldP spid="29" grpId="0" animBg="1"/>
      <p:bldP spid="26" grpId="0" animBg="1"/>
      <p:bldP spid="25" grpId="0" animBg="1"/>
      <p:bldP spid="6" grpId="0" animBg="1"/>
      <p:bldP spid="12" grpId="0"/>
      <p:bldP spid="13" grpId="0"/>
      <p:bldP spid="14" grpId="0"/>
      <p:bldP spid="15" grpId="0"/>
      <p:bldP spid="16" grpId="0"/>
      <p:bldP spid="18" grpId="0"/>
      <p:bldP spid="20" grpId="0"/>
      <p:bldP spid="21" grpId="0"/>
      <p:bldP spid="22" grpId="0"/>
      <p:bldP spid="24" grpId="0"/>
      <p:bldP spid="23" grpId="0"/>
      <p:bldP spid="1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021"/>
            <a:ext cx="12192000" cy="1201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8292A26-07CA-4CC4-AACD-430B1AA5DD55}"/>
              </a:ext>
            </a:extLst>
          </p:cNvPr>
          <p:cNvGrpSpPr/>
          <p:nvPr/>
        </p:nvGrpSpPr>
        <p:grpSpPr>
          <a:xfrm>
            <a:off x="2159922" y="2011678"/>
            <a:ext cx="7813964" cy="2518754"/>
            <a:chOff x="2252748" y="2277687"/>
            <a:chExt cx="7813964" cy="251875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6F2FC7F-4F6F-46D8-BE8E-D601F407F063}"/>
                </a:ext>
              </a:extLst>
            </p:cNvPr>
            <p:cNvSpPr/>
            <p:nvPr/>
          </p:nvSpPr>
          <p:spPr>
            <a:xfrm>
              <a:off x="2310938" y="2277687"/>
              <a:ext cx="7755774" cy="2493818"/>
            </a:xfrm>
            <a:prstGeom prst="roundRect">
              <a:avLst>
                <a:gd name="adj" fmla="val 50000"/>
              </a:avLst>
            </a:prstGeom>
            <a:blipFill>
              <a:blip r:embed="rId5"/>
              <a:tile tx="0" ty="0" sx="100000" sy="100000" flip="none" algn="tl"/>
            </a:blipFill>
            <a:ln>
              <a:noFill/>
            </a:ln>
            <a:effectLst>
              <a:softEdge rad="25400"/>
            </a:effectLst>
            <a:scene3d>
              <a:camera prst="orthographicFront"/>
              <a:lightRig rig="balanced" dir="t"/>
            </a:scene3d>
            <a:sp3d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4B05320-F88F-435E-AB52-A35B1E685A20}"/>
                </a:ext>
              </a:extLst>
            </p:cNvPr>
            <p:cNvSpPr/>
            <p:nvPr/>
          </p:nvSpPr>
          <p:spPr>
            <a:xfrm>
              <a:off x="2252748" y="2302623"/>
              <a:ext cx="7755775" cy="2493818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6000" b="1" dirty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NITHA IT Helpdesk</a:t>
              </a:r>
              <a:br>
                <a:rPr lang="en-CA" sz="3200" dirty="0"/>
              </a:br>
              <a:r>
                <a:rPr lang="en-CA" sz="3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helpdesk@nitha.com</a:t>
              </a:r>
              <a:br>
                <a:rPr lang="en-CA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br>
                <a:rPr lang="en-CA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en-CA" sz="3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1(306)953-5008</a:t>
              </a:r>
              <a:endParaRPr lang="en-CA" sz="3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8497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1267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816884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25A4F1F-FCFA-4202-B393-E6EFCE952273}"/>
              </a:ext>
            </a:extLst>
          </p:cNvPr>
          <p:cNvSpPr/>
          <p:nvPr/>
        </p:nvSpPr>
        <p:spPr>
          <a:xfrm>
            <a:off x="3545419" y="1438275"/>
            <a:ext cx="2313514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E46249E-70C9-4B2B-8E83-608BBDCD9415}"/>
              </a:ext>
            </a:extLst>
          </p:cNvPr>
          <p:cNvSpPr/>
          <p:nvPr/>
        </p:nvSpPr>
        <p:spPr>
          <a:xfrm>
            <a:off x="3524513" y="1851921"/>
            <a:ext cx="3847836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3A82C4F-59C5-488B-8EEB-EC2FF014E0B0}"/>
              </a:ext>
            </a:extLst>
          </p:cNvPr>
          <p:cNvSpPr/>
          <p:nvPr/>
        </p:nvSpPr>
        <p:spPr>
          <a:xfrm>
            <a:off x="3545419" y="2284113"/>
            <a:ext cx="8223248" cy="589182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BD68109B-14F4-4ECA-B630-7A62DB4ADAB1}"/>
              </a:ext>
            </a:extLst>
          </p:cNvPr>
          <p:cNvSpPr/>
          <p:nvPr/>
        </p:nvSpPr>
        <p:spPr>
          <a:xfrm>
            <a:off x="3545419" y="2999461"/>
            <a:ext cx="6992815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E856B37-7A69-44EA-932E-8A407B7E6EEB}"/>
              </a:ext>
            </a:extLst>
          </p:cNvPr>
          <p:cNvSpPr/>
          <p:nvPr/>
        </p:nvSpPr>
        <p:spPr>
          <a:xfrm>
            <a:off x="3545419" y="3451715"/>
            <a:ext cx="6783914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84D7E2A-D736-49E8-87C2-32CCD57D17DE}"/>
              </a:ext>
            </a:extLst>
          </p:cNvPr>
          <p:cNvSpPr/>
          <p:nvPr/>
        </p:nvSpPr>
        <p:spPr>
          <a:xfrm>
            <a:off x="3545419" y="3875157"/>
            <a:ext cx="2171436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5D42FFC-A13F-4276-9364-1BE19E0DDF25}"/>
              </a:ext>
            </a:extLst>
          </p:cNvPr>
          <p:cNvSpPr/>
          <p:nvPr/>
        </p:nvSpPr>
        <p:spPr>
          <a:xfrm>
            <a:off x="3545419" y="4320146"/>
            <a:ext cx="2171436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6AA9499-0215-483F-A6EF-A880C8088E0D}"/>
              </a:ext>
            </a:extLst>
          </p:cNvPr>
          <p:cNvSpPr/>
          <p:nvPr/>
        </p:nvSpPr>
        <p:spPr>
          <a:xfrm>
            <a:off x="3514988" y="4764138"/>
            <a:ext cx="2201867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853EEA44-9163-47E2-A86B-0D7601CB9A88}"/>
              </a:ext>
            </a:extLst>
          </p:cNvPr>
          <p:cNvSpPr/>
          <p:nvPr/>
        </p:nvSpPr>
        <p:spPr>
          <a:xfrm>
            <a:off x="3545418" y="5239429"/>
            <a:ext cx="8223249" cy="605975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2E6E8C-BF6A-4A50-B7B5-F7A758B8EAFD}"/>
              </a:ext>
            </a:extLst>
          </p:cNvPr>
          <p:cNvSpPr txBox="1"/>
          <p:nvPr/>
        </p:nvSpPr>
        <p:spPr>
          <a:xfrm>
            <a:off x="4631137" y="311975"/>
            <a:ext cx="6605107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Using the keyboard to access functions and features in </a:t>
            </a:r>
            <a:r>
              <a:rPr lang="en-CA"/>
              <a:t>Excel.</a:t>
            </a:r>
            <a:endParaRPr lang="en-GB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BA03D0C-AC83-4617-B478-E1212192AF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300066"/>
              </p:ext>
            </p:extLst>
          </p:nvPr>
        </p:nvGraphicFramePr>
        <p:xfrm>
          <a:off x="201336" y="939055"/>
          <a:ext cx="300325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3258">
                  <a:extLst>
                    <a:ext uri="{9D8B030D-6E8A-4147-A177-3AD203B41FA5}">
                      <a16:colId xmlns:a16="http://schemas.microsoft.com/office/drawing/2014/main" val="1961069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dirty="0">
                          <a:solidFill>
                            <a:schemeClr val="tx1"/>
                          </a:solidFill>
                        </a:rPr>
                        <a:t>Key Combination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52381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952C77D-759F-4AA0-BC8C-5D8563665B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0299829"/>
              </p:ext>
            </p:extLst>
          </p:nvPr>
        </p:nvGraphicFramePr>
        <p:xfrm>
          <a:off x="3514989" y="929530"/>
          <a:ext cx="124751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511">
                  <a:extLst>
                    <a:ext uri="{9D8B030D-6E8A-4147-A177-3AD203B41FA5}">
                      <a16:colId xmlns:a16="http://schemas.microsoft.com/office/drawing/2014/main" val="1961069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CA" dirty="0">
                          <a:solidFill>
                            <a:schemeClr val="tx1"/>
                          </a:solidFill>
                        </a:rPr>
                        <a:t>Function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52381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C588BBC-FB65-4B19-9BF7-5D0FC101E3C0}"/>
              </a:ext>
            </a:extLst>
          </p:cNvPr>
          <p:cNvSpPr txBox="1"/>
          <p:nvPr/>
        </p:nvSpPr>
        <p:spPr>
          <a:xfrm>
            <a:off x="3483108" y="1366108"/>
            <a:ext cx="261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Edit the selected cell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226455-0A90-4BF7-A67F-9409860CFFC5}"/>
              </a:ext>
            </a:extLst>
          </p:cNvPr>
          <p:cNvSpPr txBox="1"/>
          <p:nvPr/>
        </p:nvSpPr>
        <p:spPr>
          <a:xfrm>
            <a:off x="201336" y="1365898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F2</a:t>
            </a:r>
            <a:endParaRPr lang="en-GB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79C0BB-476A-4A0F-BCA0-656C4B1E9BDF}"/>
              </a:ext>
            </a:extLst>
          </p:cNvPr>
          <p:cNvSpPr txBox="1"/>
          <p:nvPr/>
        </p:nvSpPr>
        <p:spPr>
          <a:xfrm>
            <a:off x="3514988" y="1792741"/>
            <a:ext cx="40200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Line breaks in the cell being edited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974FF1-B783-4D2B-A36E-77E20D3446F1}"/>
              </a:ext>
            </a:extLst>
          </p:cNvPr>
          <p:cNvSpPr txBox="1"/>
          <p:nvPr/>
        </p:nvSpPr>
        <p:spPr>
          <a:xfrm>
            <a:off x="201336" y="1791233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ALT+ENTER</a:t>
            </a:r>
            <a:endParaRPr lang="en-GB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DEFC8F-6CAE-46EB-8AF3-861EE7A2FEE3}"/>
              </a:ext>
            </a:extLst>
          </p:cNvPr>
          <p:cNvSpPr txBox="1"/>
          <p:nvPr/>
        </p:nvSpPr>
        <p:spPr>
          <a:xfrm>
            <a:off x="3514989" y="2218076"/>
            <a:ext cx="8445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Turn on or off text wrapping for the selected cell.</a:t>
            </a:r>
          </a:p>
          <a:p>
            <a:r>
              <a:rPr lang="en-CA" sz="2000" b="1" dirty="0"/>
              <a:t>NOTE</a:t>
            </a:r>
            <a:r>
              <a:rPr lang="en-CA" sz="2000" dirty="0"/>
              <a:t>: Press </a:t>
            </a:r>
            <a:r>
              <a:rPr lang="en-CA" sz="2000" b="1" dirty="0"/>
              <a:t>ALT</a:t>
            </a:r>
            <a:r>
              <a:rPr lang="en-CA" sz="2000" dirty="0"/>
              <a:t> (then release), press </a:t>
            </a:r>
            <a:r>
              <a:rPr lang="en-CA" sz="2000" b="1" dirty="0"/>
              <a:t>H</a:t>
            </a:r>
            <a:r>
              <a:rPr lang="en-CA" sz="2000" dirty="0"/>
              <a:t> (then release), press </a:t>
            </a:r>
            <a:r>
              <a:rPr lang="en-CA" sz="2000" b="1" dirty="0"/>
              <a:t>W</a:t>
            </a:r>
            <a:r>
              <a:rPr lang="en-CA" sz="2000" dirty="0"/>
              <a:t> (then release)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80A174-CD73-4B23-B134-C0D769CA9D70}"/>
              </a:ext>
            </a:extLst>
          </p:cNvPr>
          <p:cNvSpPr txBox="1"/>
          <p:nvPr/>
        </p:nvSpPr>
        <p:spPr>
          <a:xfrm>
            <a:off x="201336" y="2216568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ALT, H, W</a:t>
            </a:r>
            <a:endParaRPr lang="en-GB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9EDAAF-543C-45DB-8374-14BA223E2838}"/>
              </a:ext>
            </a:extLst>
          </p:cNvPr>
          <p:cNvSpPr txBox="1"/>
          <p:nvPr/>
        </p:nvSpPr>
        <p:spPr>
          <a:xfrm>
            <a:off x="3514990" y="2921918"/>
            <a:ext cx="7519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Display Context Menu of selected object (right mouse button click)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A286CA-42FC-47B9-A54C-C5678367AEBC}"/>
              </a:ext>
            </a:extLst>
          </p:cNvPr>
          <p:cNvSpPr txBox="1"/>
          <p:nvPr/>
        </p:nvSpPr>
        <p:spPr>
          <a:xfrm>
            <a:off x="210861" y="2920410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SHIFT+F10</a:t>
            </a:r>
            <a:endParaRPr lang="en-GB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0441DE-61DF-4B6F-880A-CA21F16E760C}"/>
              </a:ext>
            </a:extLst>
          </p:cNvPr>
          <p:cNvSpPr txBox="1"/>
          <p:nvPr/>
        </p:nvSpPr>
        <p:spPr>
          <a:xfrm>
            <a:off x="3524514" y="3379118"/>
            <a:ext cx="7290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Insert a hyperlink into the object (text box, shape, word art, etc.)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2DF68E-8F0D-4B28-B9C7-DD083A0EB632}"/>
              </a:ext>
            </a:extLst>
          </p:cNvPr>
          <p:cNvSpPr txBox="1"/>
          <p:nvPr/>
        </p:nvSpPr>
        <p:spPr>
          <a:xfrm>
            <a:off x="210861" y="3377610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CTRL+K</a:t>
            </a:r>
            <a:endParaRPr lang="en-GB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7F3975-352C-4112-B54F-79FEDD6D66EB}"/>
              </a:ext>
            </a:extLst>
          </p:cNvPr>
          <p:cNvSpPr txBox="1"/>
          <p:nvPr/>
        </p:nvSpPr>
        <p:spPr>
          <a:xfrm>
            <a:off x="3524513" y="3810436"/>
            <a:ext cx="2571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Insert current date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4A9D978-BBC7-432A-8F92-5D2FB2EC028D}"/>
              </a:ext>
            </a:extLst>
          </p:cNvPr>
          <p:cNvSpPr txBox="1"/>
          <p:nvPr/>
        </p:nvSpPr>
        <p:spPr>
          <a:xfrm>
            <a:off x="210861" y="3808928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CTRL+;</a:t>
            </a:r>
            <a:endParaRPr lang="en-GB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9BD936-037E-4BA0-B968-F871CFBD9F1D}"/>
              </a:ext>
            </a:extLst>
          </p:cNvPr>
          <p:cNvSpPr txBox="1"/>
          <p:nvPr/>
        </p:nvSpPr>
        <p:spPr>
          <a:xfrm>
            <a:off x="3524514" y="4263161"/>
            <a:ext cx="257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Insert current time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298811-CAC3-4367-B1FB-3B9A9FDD8DA1}"/>
              </a:ext>
            </a:extLst>
          </p:cNvPr>
          <p:cNvSpPr txBox="1"/>
          <p:nvPr/>
        </p:nvSpPr>
        <p:spPr>
          <a:xfrm>
            <a:off x="210861" y="4261653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CTRL+SHIFT+:</a:t>
            </a:r>
            <a:endParaRPr lang="en-GB" sz="2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B8A22B7-7843-4592-A545-A026A94D6A60}"/>
              </a:ext>
            </a:extLst>
          </p:cNvPr>
          <p:cNvSpPr txBox="1"/>
          <p:nvPr/>
        </p:nvSpPr>
        <p:spPr>
          <a:xfrm>
            <a:off x="3524513" y="4715886"/>
            <a:ext cx="2571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Change date format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5812B6A-6510-40DC-82D1-3E495DD2AA99}"/>
              </a:ext>
            </a:extLst>
          </p:cNvPr>
          <p:cNvSpPr txBox="1"/>
          <p:nvPr/>
        </p:nvSpPr>
        <p:spPr>
          <a:xfrm>
            <a:off x="210861" y="4714378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CTRL+SHIFT+#</a:t>
            </a:r>
            <a:endParaRPr lang="en-GB" sz="2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142EDFF-CFFD-400F-889A-683A6856C67E}"/>
              </a:ext>
            </a:extLst>
          </p:cNvPr>
          <p:cNvSpPr txBox="1"/>
          <p:nvPr/>
        </p:nvSpPr>
        <p:spPr>
          <a:xfrm>
            <a:off x="3545417" y="5168611"/>
            <a:ext cx="84452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Selects all cells from the selected cell in row or column until it comes to a blank or non-number cell in the direction of the arrow key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5A706F4-54FD-4DAE-9AD2-534A6ADC82A2}"/>
              </a:ext>
            </a:extLst>
          </p:cNvPr>
          <p:cNvSpPr txBox="1"/>
          <p:nvPr/>
        </p:nvSpPr>
        <p:spPr>
          <a:xfrm>
            <a:off x="201336" y="5167103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 err="1"/>
              <a:t>CTRL+SHIFT+Arrow</a:t>
            </a:r>
            <a:r>
              <a:rPr lang="en-CA" sz="2000" dirty="0"/>
              <a:t> key</a:t>
            </a:r>
            <a:endParaRPr lang="en-GB" sz="2000" dirty="0"/>
          </a:p>
        </p:txBody>
      </p:sp>
      <p:sp>
        <p:nvSpPr>
          <p:cNvPr id="25" name="Slide Number Placeholder 2">
            <a:extLst>
              <a:ext uri="{FF2B5EF4-FFF2-40B4-BE49-F238E27FC236}">
                <a16:creationId xmlns:a16="http://schemas.microsoft.com/office/drawing/2014/main" id="{7F790EBC-8E38-4ECD-9C17-556E67B7F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5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BFA2ED0-F18C-4C9A-9319-D91BA0CF2FEF}"/>
              </a:ext>
            </a:extLst>
          </p:cNvPr>
          <p:cNvSpPr txBox="1"/>
          <p:nvPr/>
        </p:nvSpPr>
        <p:spPr>
          <a:xfrm>
            <a:off x="201336" y="179816"/>
            <a:ext cx="2265639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Getting around</a:t>
            </a:r>
          </a:p>
          <a:p>
            <a:pPr algn="ctr"/>
            <a:r>
              <a:rPr lang="en-CA" sz="2000" dirty="0"/>
              <a:t>without the mouse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3069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" grpId="0" animBg="1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7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A99BC7E-C2CD-40A6-9E67-5B9903561D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652" y="1819275"/>
            <a:ext cx="8303236" cy="49911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2DBD42-3443-4C44-9D31-59BF8EA91221}"/>
              </a:ext>
            </a:extLst>
          </p:cNvPr>
          <p:cNvSpPr txBox="1"/>
          <p:nvPr/>
        </p:nvSpPr>
        <p:spPr>
          <a:xfrm>
            <a:off x="4146857" y="932024"/>
            <a:ext cx="4230566" cy="707886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Alt</a:t>
            </a:r>
            <a:r>
              <a:rPr lang="en-CA" sz="2000" dirty="0"/>
              <a:t> – Touch the </a:t>
            </a:r>
            <a:r>
              <a:rPr lang="en-CA" sz="2000" b="1" dirty="0"/>
              <a:t>Alt</a:t>
            </a:r>
            <a:r>
              <a:rPr lang="en-CA" sz="2000" dirty="0"/>
              <a:t> key to gain access to the ribbon via the keyboard.</a:t>
            </a:r>
            <a:endParaRPr lang="en-GB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229110-690C-4A34-8BC3-6B09C89F6A8B}"/>
              </a:ext>
            </a:extLst>
          </p:cNvPr>
          <p:cNvSpPr txBox="1"/>
          <p:nvPr/>
        </p:nvSpPr>
        <p:spPr>
          <a:xfrm>
            <a:off x="6096000" y="356505"/>
            <a:ext cx="499142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Navigating  the ribbon using the keyboard only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1A7256-75BA-4D06-A37B-A70ADBE082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652" y="1829600"/>
            <a:ext cx="8304518" cy="121473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D3DCD69-32B3-4FA8-84DA-DBC95F2B124A}"/>
              </a:ext>
            </a:extLst>
          </p:cNvPr>
          <p:cNvSpPr txBox="1"/>
          <p:nvPr/>
        </p:nvSpPr>
        <p:spPr>
          <a:xfrm>
            <a:off x="201335" y="932024"/>
            <a:ext cx="3543300" cy="1938992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Notice the white letters in small black boxes.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Now touch the letter of the item you want.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b="1" dirty="0"/>
              <a:t>P </a:t>
            </a:r>
            <a:r>
              <a:rPr lang="en-CA" sz="2000" dirty="0"/>
              <a:t>for the </a:t>
            </a:r>
            <a:r>
              <a:rPr lang="en-CA" sz="2000" b="1" dirty="0"/>
              <a:t>Page Layout </a:t>
            </a:r>
            <a:r>
              <a:rPr lang="en-CA" sz="2000" dirty="0"/>
              <a:t>ribbon, for example.</a:t>
            </a:r>
            <a:endParaRPr lang="en-GB" sz="20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CD4DA53-583B-40CA-BB90-7089A11648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050" y="1831499"/>
            <a:ext cx="8304838" cy="133702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125AC06-6F2B-43CA-8E77-5DE7982A6EE7}"/>
              </a:ext>
            </a:extLst>
          </p:cNvPr>
          <p:cNvSpPr txBox="1"/>
          <p:nvPr/>
        </p:nvSpPr>
        <p:spPr>
          <a:xfrm>
            <a:off x="201335" y="2981250"/>
            <a:ext cx="3543300" cy="1938992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Now touch another letter (or two letters in some cases) to do that command or pull down a menu.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b="1" dirty="0"/>
              <a:t>M</a:t>
            </a:r>
            <a:r>
              <a:rPr lang="en-CA" sz="2000" dirty="0"/>
              <a:t> for the Margins menu, for example.</a:t>
            </a:r>
            <a:endParaRPr lang="en-GB" sz="2000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BEB46CB-C47F-4526-88C3-B14DAE59D7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119" y="1826597"/>
            <a:ext cx="8308730" cy="316450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4ECFE29-DB0F-4DC1-BED7-FDB398011C33}"/>
              </a:ext>
            </a:extLst>
          </p:cNvPr>
          <p:cNvSpPr txBox="1"/>
          <p:nvPr/>
        </p:nvSpPr>
        <p:spPr>
          <a:xfrm>
            <a:off x="201335" y="5043962"/>
            <a:ext cx="3543300" cy="1323439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While in the menu you can use the up/down arrow keys to select a command or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Touch a letter on the menu.</a:t>
            </a:r>
            <a:endParaRPr lang="en-GB" sz="2000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8699147-6054-4EC9-9A18-27903ED0B185}"/>
              </a:ext>
            </a:extLst>
          </p:cNvPr>
          <p:cNvCxnSpPr>
            <a:cxnSpLocks/>
          </p:cNvCxnSpPr>
          <p:nvPr/>
        </p:nvCxnSpPr>
        <p:spPr>
          <a:xfrm flipV="1">
            <a:off x="3490546" y="3813665"/>
            <a:ext cx="1443404" cy="142303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97130B2-3D86-4A3C-80B4-4F6DD685AA73}"/>
              </a:ext>
            </a:extLst>
          </p:cNvPr>
          <p:cNvCxnSpPr>
            <a:cxnSpLocks/>
          </p:cNvCxnSpPr>
          <p:nvPr/>
        </p:nvCxnSpPr>
        <p:spPr>
          <a:xfrm flipV="1">
            <a:off x="3490546" y="4438561"/>
            <a:ext cx="1443404" cy="79103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EFEC708-6571-48D1-B019-0C93730BD0DC}"/>
              </a:ext>
            </a:extLst>
          </p:cNvPr>
          <p:cNvCxnSpPr>
            <a:cxnSpLocks/>
          </p:cNvCxnSpPr>
          <p:nvPr/>
        </p:nvCxnSpPr>
        <p:spPr>
          <a:xfrm flipV="1">
            <a:off x="3490546" y="3219747"/>
            <a:ext cx="1443404" cy="201694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74E9FAE-1D71-4398-8C75-83680A494037}"/>
              </a:ext>
            </a:extLst>
          </p:cNvPr>
          <p:cNvCxnSpPr>
            <a:cxnSpLocks/>
          </p:cNvCxnSpPr>
          <p:nvPr/>
        </p:nvCxnSpPr>
        <p:spPr>
          <a:xfrm flipV="1">
            <a:off x="3376246" y="4907813"/>
            <a:ext cx="1557704" cy="114594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04D70686-42D7-4EE8-ACEA-53E9851C2050}"/>
              </a:ext>
            </a:extLst>
          </p:cNvPr>
          <p:cNvSpPr txBox="1"/>
          <p:nvPr/>
        </p:nvSpPr>
        <p:spPr>
          <a:xfrm>
            <a:off x="6841067" y="2552433"/>
            <a:ext cx="5292821" cy="400110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Touch Esc on the keyboard to go back each  level.</a:t>
            </a: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F5D95C-CB8C-4EC2-A1ED-CF06CEF1C43F}"/>
              </a:ext>
            </a:extLst>
          </p:cNvPr>
          <p:cNvSpPr txBox="1"/>
          <p:nvPr/>
        </p:nvSpPr>
        <p:spPr>
          <a:xfrm>
            <a:off x="201335" y="152203"/>
            <a:ext cx="416111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Getting around without the mouse</a:t>
            </a:r>
            <a:endParaRPr lang="en-GB" sz="2000" dirty="0"/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45B21B2E-9687-4DB7-B5AC-AFDB57636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6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927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6" grpId="0" animBg="1"/>
      <p:bldP spid="27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4EB0CA0-26F0-4B2E-9B4D-6699F8F5B06C}"/>
              </a:ext>
            </a:extLst>
          </p:cNvPr>
          <p:cNvSpPr/>
          <p:nvPr/>
        </p:nvSpPr>
        <p:spPr>
          <a:xfrm>
            <a:off x="5790392" y="1470191"/>
            <a:ext cx="3230516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E0A23C-0D90-4609-A8EB-A1637FDFBBDF}"/>
              </a:ext>
            </a:extLst>
          </p:cNvPr>
          <p:cNvSpPr txBox="1"/>
          <p:nvPr/>
        </p:nvSpPr>
        <p:spPr>
          <a:xfrm>
            <a:off x="5760614" y="1414099"/>
            <a:ext cx="32602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Select the cell &amp; then CTRL+5</a:t>
            </a:r>
            <a:endParaRPr lang="en-GB" sz="2000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98C6577-240C-43E9-A6D9-83A66D9AF89C}"/>
              </a:ext>
            </a:extLst>
          </p:cNvPr>
          <p:cNvSpPr/>
          <p:nvPr/>
        </p:nvSpPr>
        <p:spPr>
          <a:xfrm>
            <a:off x="5790392" y="1863928"/>
            <a:ext cx="4445807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768FAAE-9F77-4A2A-883B-F05DB21E72DB}"/>
              </a:ext>
            </a:extLst>
          </p:cNvPr>
          <p:cNvSpPr/>
          <p:nvPr/>
        </p:nvSpPr>
        <p:spPr>
          <a:xfrm>
            <a:off x="5790392" y="2256507"/>
            <a:ext cx="4445808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74D52-E319-4410-8C32-D494E61E060B}"/>
              </a:ext>
            </a:extLst>
          </p:cNvPr>
          <p:cNvSpPr txBox="1"/>
          <p:nvPr/>
        </p:nvSpPr>
        <p:spPr>
          <a:xfrm>
            <a:off x="201336" y="201336"/>
            <a:ext cx="344674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Tips working with cell contents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5C71D6-4FD6-41F3-9521-58AEDCCF115F}"/>
              </a:ext>
            </a:extLst>
          </p:cNvPr>
          <p:cNvSpPr txBox="1"/>
          <p:nvPr/>
        </p:nvSpPr>
        <p:spPr>
          <a:xfrm>
            <a:off x="74188" y="1417416"/>
            <a:ext cx="510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To apply a </a:t>
            </a:r>
            <a:r>
              <a:rPr lang="en-US" sz="2000" strike="sngStrike" dirty="0"/>
              <a:t>strikethrough</a:t>
            </a:r>
            <a:r>
              <a:rPr lang="en-US" sz="2000" dirty="0"/>
              <a:t> to the text in a cell</a:t>
            </a:r>
            <a:endParaRPr lang="en-GB" sz="2000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D22E5AB-CBAC-45F9-845C-493E504072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86994"/>
              </p:ext>
            </p:extLst>
          </p:nvPr>
        </p:nvGraphicFramePr>
        <p:xfrm>
          <a:off x="201336" y="939055"/>
          <a:ext cx="300325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3258">
                  <a:extLst>
                    <a:ext uri="{9D8B030D-6E8A-4147-A177-3AD203B41FA5}">
                      <a16:colId xmlns:a16="http://schemas.microsoft.com/office/drawing/2014/main" val="1961069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dirty="0">
                          <a:solidFill>
                            <a:schemeClr val="tx1"/>
                          </a:solidFill>
                        </a:rPr>
                        <a:t>What you want to do …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523811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0F97315-E295-4B91-8580-7A712F1672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941956"/>
              </p:ext>
            </p:extLst>
          </p:nvPr>
        </p:nvGraphicFramePr>
        <p:xfrm>
          <a:off x="5849662" y="939055"/>
          <a:ext cx="124751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511">
                  <a:extLst>
                    <a:ext uri="{9D8B030D-6E8A-4147-A177-3AD203B41FA5}">
                      <a16:colId xmlns:a16="http://schemas.microsoft.com/office/drawing/2014/main" val="1961069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CA" dirty="0">
                          <a:solidFill>
                            <a:schemeClr val="tx1"/>
                          </a:solidFill>
                        </a:rPr>
                        <a:t>Do …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523811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DB41456-29E8-45E7-91B0-44338E306937}"/>
              </a:ext>
            </a:extLst>
          </p:cNvPr>
          <p:cNvSpPr txBox="1"/>
          <p:nvPr/>
        </p:nvSpPr>
        <p:spPr>
          <a:xfrm>
            <a:off x="74189" y="1808544"/>
            <a:ext cx="5107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To hide the current column</a:t>
            </a:r>
            <a:endParaRPr lang="en-GB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84266E-8B04-43ED-94DE-CE360D26140A}"/>
              </a:ext>
            </a:extLst>
          </p:cNvPr>
          <p:cNvSpPr txBox="1"/>
          <p:nvPr/>
        </p:nvSpPr>
        <p:spPr>
          <a:xfrm>
            <a:off x="5760615" y="1808544"/>
            <a:ext cx="5133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Select a cell in the column &amp; then CTRL+0</a:t>
            </a:r>
            <a:endParaRPr lang="en-GB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B0B969-6F06-4241-9E43-C002EAA0BB6A}"/>
              </a:ext>
            </a:extLst>
          </p:cNvPr>
          <p:cNvSpPr txBox="1"/>
          <p:nvPr/>
        </p:nvSpPr>
        <p:spPr>
          <a:xfrm>
            <a:off x="74189" y="2199672"/>
            <a:ext cx="4848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To hide the current row</a:t>
            </a:r>
            <a:endParaRPr lang="en-GB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C6CF25-7477-4843-A317-E611EED3AD98}"/>
              </a:ext>
            </a:extLst>
          </p:cNvPr>
          <p:cNvSpPr txBox="1"/>
          <p:nvPr/>
        </p:nvSpPr>
        <p:spPr>
          <a:xfrm>
            <a:off x="5760614" y="2199672"/>
            <a:ext cx="4587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Select a cell in the row &amp; then CTRL+9</a:t>
            </a:r>
            <a:endParaRPr lang="en-GB" sz="2000" dirty="0"/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10BA8E35-F6C1-4429-834A-8882EFF31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7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76FE8DB-F162-40A5-AE8F-4D19BE3EAD82}"/>
              </a:ext>
            </a:extLst>
          </p:cNvPr>
          <p:cNvSpPr txBox="1"/>
          <p:nvPr/>
        </p:nvSpPr>
        <p:spPr>
          <a:xfrm>
            <a:off x="6167010" y="297691"/>
            <a:ext cx="3862816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Miscellaneous helpful keys to know</a:t>
            </a:r>
          </a:p>
        </p:txBody>
      </p:sp>
    </p:spTree>
    <p:extLst>
      <p:ext uri="{BB962C8B-B14F-4D97-AF65-F5344CB8AC3E}">
        <p14:creationId xmlns:p14="http://schemas.microsoft.com/office/powerpoint/2010/main" val="40080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8" grpId="0"/>
      <p:bldP spid="21" grpId="0" animBg="1"/>
      <p:bldP spid="22" grpId="0" animBg="1"/>
      <p:bldP spid="7" grpId="0"/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7F132ED-D9C6-4772-951F-5F2142336961}"/>
              </a:ext>
            </a:extLst>
          </p:cNvPr>
          <p:cNvSpPr/>
          <p:nvPr/>
        </p:nvSpPr>
        <p:spPr>
          <a:xfrm>
            <a:off x="4146437" y="1174611"/>
            <a:ext cx="3209674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A51A45E-4182-4B3A-8F1D-FBEA6498F3F5}"/>
              </a:ext>
            </a:extLst>
          </p:cNvPr>
          <p:cNvSpPr/>
          <p:nvPr/>
        </p:nvSpPr>
        <p:spPr>
          <a:xfrm>
            <a:off x="4401984" y="1538957"/>
            <a:ext cx="4386415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F2DE40C-D6EC-46F3-A78A-46FFCC71A1A6}"/>
              </a:ext>
            </a:extLst>
          </p:cNvPr>
          <p:cNvSpPr/>
          <p:nvPr/>
        </p:nvSpPr>
        <p:spPr>
          <a:xfrm>
            <a:off x="5384584" y="1894718"/>
            <a:ext cx="6740008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052BC93-A4D4-4D08-9592-AC898BA42FE5}"/>
              </a:ext>
            </a:extLst>
          </p:cNvPr>
          <p:cNvSpPr/>
          <p:nvPr/>
        </p:nvSpPr>
        <p:spPr>
          <a:xfrm>
            <a:off x="4970934" y="2242012"/>
            <a:ext cx="2453330" cy="283124"/>
          </a:xfrm>
          <a:prstGeom prst="roundRect">
            <a:avLst/>
          </a:prstGeom>
          <a:solidFill>
            <a:srgbClr val="FFD96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53C786-B233-4DBD-A4CA-2C6AFE824A2E}"/>
              </a:ext>
            </a:extLst>
          </p:cNvPr>
          <p:cNvSpPr txBox="1"/>
          <p:nvPr/>
        </p:nvSpPr>
        <p:spPr>
          <a:xfrm>
            <a:off x="201336" y="179816"/>
            <a:ext cx="22431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Developer Ribbon</a:t>
            </a:r>
            <a:endParaRPr lang="en-GB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CE47AB-CAA5-4829-86E9-8C91C94B8B49}"/>
              </a:ext>
            </a:extLst>
          </p:cNvPr>
          <p:cNvSpPr txBox="1"/>
          <p:nvPr/>
        </p:nvSpPr>
        <p:spPr>
          <a:xfrm>
            <a:off x="3639494" y="208733"/>
            <a:ext cx="8351170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You may not see a Developer ribbon because by default the tab is not enabled.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F8BD22-882E-48E8-BBFB-67C0D997F36A}"/>
              </a:ext>
            </a:extLst>
          </p:cNvPr>
          <p:cNvSpPr txBox="1"/>
          <p:nvPr/>
        </p:nvSpPr>
        <p:spPr>
          <a:xfrm>
            <a:off x="1002398" y="2889915"/>
            <a:ext cx="5195201" cy="400110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To see the </a:t>
            </a:r>
            <a:r>
              <a:rPr lang="en-CA" b="1" dirty="0"/>
              <a:t>Developer Tab</a:t>
            </a:r>
            <a:r>
              <a:rPr lang="en-CA" dirty="0"/>
              <a:t> do the following …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A7C427-30C7-4D0A-A007-DCF5E76DA7FA}"/>
              </a:ext>
            </a:extLst>
          </p:cNvPr>
          <p:cNvSpPr txBox="1"/>
          <p:nvPr/>
        </p:nvSpPr>
        <p:spPr>
          <a:xfrm>
            <a:off x="1002399" y="3284323"/>
            <a:ext cx="5195200" cy="400110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Click on the </a:t>
            </a:r>
            <a:r>
              <a:rPr lang="en-CA" b="1" dirty="0"/>
              <a:t>File</a:t>
            </a:r>
            <a:r>
              <a:rPr lang="en-CA" dirty="0"/>
              <a:t> tab to access the Back Stage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111FC9-2DD1-4222-BB2C-78F01D8553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111" y="3429000"/>
            <a:ext cx="3720635" cy="3009524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72D6514-86F6-4B8F-8C57-D2F6E121F2F9}"/>
              </a:ext>
            </a:extLst>
          </p:cNvPr>
          <p:cNvCxnSpPr>
            <a:cxnSpLocks/>
            <a:stCxn id="8" idx="3"/>
            <a:endCxn id="13" idx="2"/>
          </p:cNvCxnSpPr>
          <p:nvPr/>
        </p:nvCxnSpPr>
        <p:spPr>
          <a:xfrm>
            <a:off x="6197599" y="3484378"/>
            <a:ext cx="1158512" cy="55799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15520765-1F8A-42AA-83AD-DBB2D5AF02AB}"/>
              </a:ext>
            </a:extLst>
          </p:cNvPr>
          <p:cNvSpPr/>
          <p:nvPr/>
        </p:nvSpPr>
        <p:spPr>
          <a:xfrm>
            <a:off x="7356111" y="3865830"/>
            <a:ext cx="746741" cy="353085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EEB4DC-76CB-4818-9820-6747F57699C7}"/>
              </a:ext>
            </a:extLst>
          </p:cNvPr>
          <p:cNvSpPr txBox="1"/>
          <p:nvPr/>
        </p:nvSpPr>
        <p:spPr>
          <a:xfrm>
            <a:off x="2902892" y="753678"/>
            <a:ext cx="6114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The Developer ribbon provides functions such as:</a:t>
            </a:r>
            <a:endParaRPr lang="en-GB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372EF3-2B45-4993-8C66-C68FC5BB9D5C}"/>
              </a:ext>
            </a:extLst>
          </p:cNvPr>
          <p:cNvSpPr txBox="1"/>
          <p:nvPr/>
        </p:nvSpPr>
        <p:spPr>
          <a:xfrm>
            <a:off x="2946649" y="1112535"/>
            <a:ext cx="4544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b="1" dirty="0"/>
              <a:t>Code</a:t>
            </a:r>
            <a:r>
              <a:rPr lang="en-CA" sz="2000" dirty="0"/>
              <a:t> – Macros and Visual Basic Editor</a:t>
            </a:r>
            <a:endParaRPr lang="en-GB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75FD0DF-2744-4736-A3CA-F8D69D26C445}"/>
              </a:ext>
            </a:extLst>
          </p:cNvPr>
          <p:cNvSpPr txBox="1"/>
          <p:nvPr/>
        </p:nvSpPr>
        <p:spPr>
          <a:xfrm>
            <a:off x="2946649" y="1481744"/>
            <a:ext cx="6070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b="1" dirty="0"/>
              <a:t>Add-ins</a:t>
            </a:r>
            <a:r>
              <a:rPr lang="en-CA" sz="2000" dirty="0"/>
              <a:t> – Modules that expand the abilities of Excel</a:t>
            </a:r>
            <a:endParaRPr lang="en-GB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F576F9-8A0D-4DFE-AB41-45A6CD412406}"/>
              </a:ext>
            </a:extLst>
          </p:cNvPr>
          <p:cNvSpPr txBox="1"/>
          <p:nvPr/>
        </p:nvSpPr>
        <p:spPr>
          <a:xfrm>
            <a:off x="2946648" y="1834085"/>
            <a:ext cx="9245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2000" b="1" dirty="0"/>
              <a:t>Content Controls </a:t>
            </a:r>
            <a:r>
              <a:rPr lang="en-CA" sz="2000" dirty="0"/>
              <a:t>– Controls that allow you to programmatically manipulate content.</a:t>
            </a:r>
            <a:endParaRPr lang="en-GB" sz="2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9223FA-D8DD-4EC7-9B9D-B363DA9E99A4}"/>
              </a:ext>
            </a:extLst>
          </p:cNvPr>
          <p:cNvSpPr txBox="1"/>
          <p:nvPr/>
        </p:nvSpPr>
        <p:spPr>
          <a:xfrm>
            <a:off x="2946649" y="2177334"/>
            <a:ext cx="4649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sz="2000" b="1" dirty="0"/>
              <a:t>XML Content </a:t>
            </a:r>
            <a:r>
              <a:rPr lang="en-CA" sz="2000" dirty="0"/>
              <a:t>– Work with XML source.</a:t>
            </a:r>
            <a:endParaRPr lang="en-GB" sz="2000" dirty="0"/>
          </a:p>
        </p:txBody>
      </p:sp>
      <p:sp>
        <p:nvSpPr>
          <p:cNvPr id="23" name="Slide Number Placeholder 2">
            <a:extLst>
              <a:ext uri="{FF2B5EF4-FFF2-40B4-BE49-F238E27FC236}">
                <a16:creationId xmlns:a16="http://schemas.microsoft.com/office/drawing/2014/main" id="{35F7C213-406F-440B-BE01-79B76A361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07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 animBg="1"/>
      <p:bldP spid="24" grpId="0" animBg="1"/>
      <p:bldP spid="6" grpId="0" animBg="1"/>
      <p:bldP spid="7" grpId="0" animBg="1"/>
      <p:bldP spid="8" grpId="0" animBg="1"/>
      <p:bldP spid="13" grpId="0" animBg="1"/>
      <p:bldP spid="17" grpId="0"/>
      <p:bldP spid="18" grpId="0"/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10704D0-7D02-472D-AC1B-147A886A3114}"/>
              </a:ext>
            </a:extLst>
          </p:cNvPr>
          <p:cNvSpPr txBox="1"/>
          <p:nvPr/>
        </p:nvSpPr>
        <p:spPr>
          <a:xfrm>
            <a:off x="229911" y="208391"/>
            <a:ext cx="22431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Developer Ribbon</a:t>
            </a:r>
            <a:endParaRPr lang="en-GB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A15BB1-FF0E-41EA-A6A3-197B5F2EE1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125" y="1295400"/>
            <a:ext cx="10363200" cy="55054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082AC7B-CBB5-4350-9973-94AF433CA36C}"/>
              </a:ext>
            </a:extLst>
          </p:cNvPr>
          <p:cNvSpPr txBox="1"/>
          <p:nvPr/>
        </p:nvSpPr>
        <p:spPr>
          <a:xfrm>
            <a:off x="3477936" y="4638675"/>
            <a:ext cx="1881464" cy="400110"/>
          </a:xfrm>
          <a:prstGeom prst="rect">
            <a:avLst/>
          </a:prstGeom>
          <a:solidFill>
            <a:srgbClr val="FFFBEF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Click on </a:t>
            </a:r>
            <a:r>
              <a:rPr lang="en-CA" b="1" dirty="0"/>
              <a:t>Options</a:t>
            </a:r>
            <a:endParaRPr lang="en-GB" b="1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887A04E-0BD7-493B-AA3F-20E25F28472A}"/>
              </a:ext>
            </a:extLst>
          </p:cNvPr>
          <p:cNvCxnSpPr>
            <a:cxnSpLocks/>
            <a:stCxn id="10" idx="1"/>
            <a:endCxn id="13" idx="6"/>
          </p:cNvCxnSpPr>
          <p:nvPr/>
        </p:nvCxnSpPr>
        <p:spPr>
          <a:xfrm flipH="1">
            <a:off x="2473011" y="4838730"/>
            <a:ext cx="1004925" cy="85380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241E9761-6A96-4E3B-BD10-874DFC0E2F5F}"/>
              </a:ext>
            </a:extLst>
          </p:cNvPr>
          <p:cNvSpPr/>
          <p:nvPr/>
        </p:nvSpPr>
        <p:spPr>
          <a:xfrm>
            <a:off x="1790700" y="5537774"/>
            <a:ext cx="682311" cy="309518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BFC06D09-B701-4FE7-B70A-EFDDD9515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9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936F71-A727-4C46-979E-FD05A5C04F37}"/>
              </a:ext>
            </a:extLst>
          </p:cNvPr>
          <p:cNvSpPr txBox="1"/>
          <p:nvPr/>
        </p:nvSpPr>
        <p:spPr>
          <a:xfrm>
            <a:off x="3639494" y="208391"/>
            <a:ext cx="7705839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Enable the Developer ribbon from </a:t>
            </a:r>
            <a:r>
              <a:rPr lang="en-CA" b="1" dirty="0"/>
              <a:t>Options</a:t>
            </a:r>
            <a:r>
              <a:rPr lang="en-CA" dirty="0"/>
              <a:t> accessed from the Backstage.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250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7E2578E-2CDF-4D92-BCF5-1C10E3A3E52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1564E71-F9F0-4723-A7EE-DF80F3CA6A72}">
  <ds:schemaRefs>
    <ds:schemaRef ds:uri="http://schemas.microsoft.com/office/2006/metadata/properties"/>
    <ds:schemaRef ds:uri="http://schemas.microsoft.com/office/infopath/2007/PartnerControls"/>
    <ds:schemaRef ds:uri="3d6fc04e-7a8e-4eb5-b21f-815b2cabcec1"/>
    <ds:schemaRef ds:uri="428c9905-0105-41d2-b6b1-7940a0b0482d"/>
  </ds:schemaRefs>
</ds:datastoreItem>
</file>

<file path=customXml/itemProps3.xml><?xml version="1.0" encoding="utf-8"?>
<ds:datastoreItem xmlns:ds="http://schemas.openxmlformats.org/officeDocument/2006/customXml" ds:itemID="{C99BF4A2-DDCF-4798-80C1-9EE565A18D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8c9905-0105-41d2-b6b1-7940a0b0482d"/>
    <ds:schemaRef ds:uri="3d6fc04e-7a8e-4eb5-b21f-815b2cabce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55970</TotalTime>
  <Words>3186</Words>
  <Application>Microsoft Office PowerPoint</Application>
  <PresentationFormat>Widescreen</PresentationFormat>
  <Paragraphs>338</Paragraphs>
  <Slides>41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Arial</vt:lpstr>
      <vt:lpstr>Calibri</vt:lpstr>
      <vt:lpstr>Calibri Light</vt:lpstr>
      <vt:lpstr>MV Boli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Netterville</dc:creator>
  <cp:lastModifiedBy>help desk</cp:lastModifiedBy>
  <cp:revision>1018</cp:revision>
  <dcterms:created xsi:type="dcterms:W3CDTF">2017-09-29T13:57:00Z</dcterms:created>
  <dcterms:modified xsi:type="dcterms:W3CDTF">2025-02-03T16:25:12Z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26400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</Properties>
</file>