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s/slide20.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22.xml" ContentType="application/vnd.openxmlformats-officedocument.presentationml.slide+xml"/>
  <Override PartName="/ppt/slides/slide26.xml" ContentType="application/vnd.openxmlformats-officedocument.presentationml.slide+xml"/>
  <Override PartName="/ppt/slides/slide25.xml" ContentType="application/vnd.openxmlformats-officedocument.presentationml.slide+xml"/>
  <Override PartName="/ppt/slides/slide24.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15.xml" ContentType="application/vnd.openxmlformats-officedocument.presentationml.slide+xml"/>
  <Override PartName="/ppt/slides/slide14.xml" ContentType="application/vnd.openxmlformats-officedocument.presentationml.slide+xml"/>
  <Override PartName="/ppt/slides/slide13.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21.xml" ContentType="application/vnd.openxmlformats-officedocument.presentationml.slide+xml"/>
  <Override PartName="/ppt/slides/slide27.xml" ContentType="application/vnd.openxmlformats-officedocument.presentationml.slide+xml"/>
  <Override PartName="/ppt/slides/slide29.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28.xml" ContentType="application/vnd.openxmlformats-officedocument.presentationml.slide+xml"/>
  <Override PartName="/ppt/slides/slide41.xml" ContentType="application/vnd.openxmlformats-officedocument.presentationml.slide+xml"/>
  <Override PartName="/ppt/slides/slide39.xml" ContentType="application/vnd.openxmlformats-officedocument.presentationml.slide+xml"/>
  <Override PartName="/ppt/slides/slide33.xml" ContentType="application/vnd.openxmlformats-officedocument.presentationml.slide+xml"/>
  <Override PartName="/ppt/slides/slide32.xml" ContentType="application/vnd.openxmlformats-officedocument.presentationml.slide+xml"/>
  <Override PartName="/ppt/slides/slide31.xml" ContentType="application/vnd.openxmlformats-officedocument.presentationml.slide+xml"/>
  <Override PartName="/ppt/slides/slide30.xml" ContentType="application/vnd.openxmlformats-officedocument.presentationml.slide+xml"/>
  <Override PartName="/ppt/slides/slide34.xml" ContentType="application/vnd.openxmlformats-officedocument.presentationml.slide+xml"/>
  <Override PartName="/ppt/slides/slide40.xml" ContentType="application/vnd.openxmlformats-officedocument.presentationml.slide+xml"/>
  <Override PartName="/ppt/slides/slide35.xml" ContentType="application/vnd.openxmlformats-officedocument.presentationml.slide+xml"/>
  <Override PartName="/ppt/slides/slide38.xml" ContentType="application/vnd.openxmlformats-officedocument.presentationml.slide+xml"/>
  <Override PartName="/ppt/slides/slide37.xml" ContentType="application/vnd.openxmlformats-officedocument.presentationml.slide+xml"/>
  <Override PartName="/ppt/slides/slide36.xml" ContentType="application/vnd.openxmlformats-officedocument.presentationml.slide+xml"/>
  <Override PartName="/ppt/notesSlides/notesSlide4.xml" ContentType="application/vnd.openxmlformats-officedocument.presentationml.notesSlide+xml"/>
  <Override PartName="/ppt/slideMasters/slideMaster1.xml" ContentType="application/vnd.openxmlformats-officedocument.presentationml.slideMaster+xml"/>
  <Override PartName="/ppt/notesSlides/notesSlide3.xml" ContentType="application/vnd.openxmlformats-officedocument.presentationml.notes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theme/theme1.xml" ContentType="application/vnd.openxmlformats-officedocument.theme+xml"/>
  <Override PartName="/ppt/theme/theme2.xml" ContentType="application/vnd.openxmlformats-officedocument.theme+xml"/>
  <Override PartName="/ppt/notesMasters/notesMaster1.xml" ContentType="application/vnd.openxmlformats-officedocument.presentationml.notesMaster+xml"/>
  <Override PartName="/ppt/tableStyles.xml" ContentType="application/vnd.openxmlformats-officedocument.presentationml.tableStyles+xml"/>
  <Override PartName="/ppt/presProps.xml" ContentType="application/vnd.openxmlformats-officedocument.presentationml.presProp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2"/>
  </p:notesMasterIdLst>
  <p:sldIdLst>
    <p:sldId id="257" r:id="rId2"/>
    <p:sldId id="258" r:id="rId3"/>
    <p:sldId id="422" r:id="rId4"/>
    <p:sldId id="267" r:id="rId5"/>
    <p:sldId id="256" r:id="rId6"/>
    <p:sldId id="423" r:id="rId7"/>
    <p:sldId id="424" r:id="rId8"/>
    <p:sldId id="266" r:id="rId9"/>
    <p:sldId id="425" r:id="rId10"/>
    <p:sldId id="264" r:id="rId11"/>
    <p:sldId id="263" r:id="rId12"/>
    <p:sldId id="426" r:id="rId13"/>
    <p:sldId id="265" r:id="rId14"/>
    <p:sldId id="259" r:id="rId15"/>
    <p:sldId id="378" r:id="rId16"/>
    <p:sldId id="351" r:id="rId17"/>
    <p:sldId id="362" r:id="rId18"/>
    <p:sldId id="365" r:id="rId19"/>
    <p:sldId id="363" r:id="rId20"/>
    <p:sldId id="366" r:id="rId21"/>
    <p:sldId id="421" r:id="rId22"/>
    <p:sldId id="367" r:id="rId23"/>
    <p:sldId id="368" r:id="rId24"/>
    <p:sldId id="381" r:id="rId25"/>
    <p:sldId id="352" r:id="rId26"/>
    <p:sldId id="401" r:id="rId27"/>
    <p:sldId id="400" r:id="rId28"/>
    <p:sldId id="402" r:id="rId29"/>
    <p:sldId id="404" r:id="rId30"/>
    <p:sldId id="405" r:id="rId31"/>
    <p:sldId id="406" r:id="rId32"/>
    <p:sldId id="376" r:id="rId33"/>
    <p:sldId id="377" r:id="rId34"/>
    <p:sldId id="403" r:id="rId35"/>
    <p:sldId id="379" r:id="rId36"/>
    <p:sldId id="354" r:id="rId37"/>
    <p:sldId id="407" r:id="rId38"/>
    <p:sldId id="408" r:id="rId39"/>
    <p:sldId id="409" r:id="rId40"/>
    <p:sldId id="411" r:id="rId41"/>
    <p:sldId id="413" r:id="rId42"/>
    <p:sldId id="414" r:id="rId43"/>
    <p:sldId id="415" r:id="rId44"/>
    <p:sldId id="416" r:id="rId45"/>
    <p:sldId id="417" r:id="rId46"/>
    <p:sldId id="418" r:id="rId47"/>
    <p:sldId id="361" r:id="rId48"/>
    <p:sldId id="350" r:id="rId49"/>
    <p:sldId id="260" r:id="rId50"/>
    <p:sldId id="261" r:id="rId5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A37"/>
    <a:srgbClr val="F3A671"/>
    <a:srgbClr val="F8CCAE"/>
    <a:srgbClr val="F5B88F"/>
    <a:srgbClr val="F1F8EC"/>
    <a:srgbClr val="FADDCA"/>
    <a:srgbClr val="E0E0E0"/>
    <a:srgbClr val="F9A119"/>
    <a:srgbClr val="9A0000"/>
    <a:srgbClr val="ED7D3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1854" autoAdjust="0"/>
    <p:restoredTop sz="94660"/>
  </p:normalViewPr>
  <p:slideViewPr>
    <p:cSldViewPr snapToGrid="0">
      <p:cViewPr varScale="1">
        <p:scale>
          <a:sx n="112" d="100"/>
          <a:sy n="112" d="100"/>
        </p:scale>
        <p:origin x="642"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openxmlformats.org/officeDocument/2006/relationships/customXml" Target="../customXml/item2.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customXml" Target="../customXml/item3.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customXml" Target="../customXml/item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C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670563F-02DC-4124-A5F1-A9C636BD1AFF}" type="datetimeFigureOut">
              <a:rPr lang="en-CA" smtClean="0"/>
              <a:t>2020-08-05</a:t>
            </a:fld>
            <a:endParaRPr lang="en-C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C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C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8BEBD6-E9C6-4D02-8BBB-C6BBFADC817C}" type="slidenum">
              <a:rPr lang="en-CA" smtClean="0"/>
              <a:t>‹#›</a:t>
            </a:fld>
            <a:endParaRPr lang="en-CA"/>
          </a:p>
        </p:txBody>
      </p:sp>
    </p:spTree>
    <p:extLst>
      <p:ext uri="{BB962C8B-B14F-4D97-AF65-F5344CB8AC3E}">
        <p14:creationId xmlns:p14="http://schemas.microsoft.com/office/powerpoint/2010/main" val="19217011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1</a:t>
            </a:fld>
            <a:endParaRPr lang="en-CA" altLang="en-US"/>
          </a:p>
        </p:txBody>
      </p:sp>
    </p:spTree>
    <p:extLst>
      <p:ext uri="{BB962C8B-B14F-4D97-AF65-F5344CB8AC3E}">
        <p14:creationId xmlns:p14="http://schemas.microsoft.com/office/powerpoint/2010/main" val="31055165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2</a:t>
            </a:fld>
            <a:endParaRPr lang="en-CA" altLang="en-US"/>
          </a:p>
        </p:txBody>
      </p:sp>
    </p:spTree>
    <p:extLst>
      <p:ext uri="{BB962C8B-B14F-4D97-AF65-F5344CB8AC3E}">
        <p14:creationId xmlns:p14="http://schemas.microsoft.com/office/powerpoint/2010/main" val="7612453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a:p>
        </p:txBody>
      </p:sp>
      <p:sp>
        <p:nvSpPr>
          <p:cNvPr id="4" name="Slide Number Placeholder 3"/>
          <p:cNvSpPr>
            <a:spLocks noGrp="1"/>
          </p:cNvSpPr>
          <p:nvPr>
            <p:ph type="sldNum" sz="quarter" idx="10"/>
          </p:nvPr>
        </p:nvSpPr>
        <p:spPr/>
        <p:txBody>
          <a:bodyPr/>
          <a:lstStyle/>
          <a:p>
            <a:fld id="{0B8BEBD6-E9C6-4D02-8BBB-C6BBFADC817C}" type="slidenum">
              <a:rPr lang="en-CA" smtClean="0"/>
              <a:t>15</a:t>
            </a:fld>
            <a:endParaRPr lang="en-CA"/>
          </a:p>
        </p:txBody>
      </p:sp>
    </p:spTree>
    <p:extLst>
      <p:ext uri="{BB962C8B-B14F-4D97-AF65-F5344CB8AC3E}">
        <p14:creationId xmlns:p14="http://schemas.microsoft.com/office/powerpoint/2010/main" val="41597452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CA" dirty="0"/>
              <a:t>Please</a:t>
            </a:r>
            <a:r>
              <a:rPr lang="en-CA" baseline="0" dirty="0"/>
              <a:t> do not hesitate to ask any question regarding </a:t>
            </a:r>
            <a:r>
              <a:rPr lang="en-CA" baseline="0"/>
              <a:t>this session, </a:t>
            </a:r>
            <a:r>
              <a:rPr lang="en-CA" baseline="0" dirty="0"/>
              <a:t>and I will make sure to answer your question as soon as possible.</a:t>
            </a:r>
            <a:endParaRPr lang="en-CA" dirty="0"/>
          </a:p>
        </p:txBody>
      </p:sp>
      <p:sp>
        <p:nvSpPr>
          <p:cNvPr id="4" name="Slide Number Placeholder 3"/>
          <p:cNvSpPr>
            <a:spLocks noGrp="1"/>
          </p:cNvSpPr>
          <p:nvPr>
            <p:ph type="sldNum" sz="quarter" idx="10"/>
          </p:nvPr>
        </p:nvSpPr>
        <p:spPr/>
        <p:txBody>
          <a:bodyPr/>
          <a:lstStyle/>
          <a:p>
            <a:fld id="{BA1ECE51-70B9-4161-B6D7-D6B42E5E8944}" type="slidenum">
              <a:rPr lang="en-CA" altLang="en-US" smtClean="0"/>
              <a:pPr/>
              <a:t>49</a:t>
            </a:fld>
            <a:endParaRPr lang="en-CA" altLang="en-US"/>
          </a:p>
        </p:txBody>
      </p:sp>
    </p:spTree>
    <p:extLst>
      <p:ext uri="{BB962C8B-B14F-4D97-AF65-F5344CB8AC3E}">
        <p14:creationId xmlns:p14="http://schemas.microsoft.com/office/powerpoint/2010/main" val="3620670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9582997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0511174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074099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endParaRPr lang="en-CA"/>
          </a:p>
        </p:txBody>
      </p:sp>
      <p:sp>
        <p:nvSpPr>
          <p:cNvPr id="3" name="ClipArt Placeholder 2"/>
          <p:cNvSpPr>
            <a:spLocks noGrp="1"/>
          </p:cNvSpPr>
          <p:nvPr>
            <p:ph type="clipArt" sz="half" idx="1"/>
          </p:nvPr>
        </p:nvSpPr>
        <p:spPr>
          <a:xfrm>
            <a:off x="914400" y="1981200"/>
            <a:ext cx="5080000" cy="4114800"/>
          </a:xfrm>
        </p:spPr>
        <p:txBody>
          <a:bodyPr rtlCol="0">
            <a:normAutofit/>
          </a:bodyPr>
          <a:lstStyle/>
          <a:p>
            <a:pPr lvl="0"/>
            <a:r>
              <a:rPr lang="en-US" noProof="0"/>
              <a:t>Click icon to add online image</a:t>
            </a:r>
            <a:endParaRPr lang="en-CA"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fld id="{42E2B24C-DC2C-4712-9D60-04BFC1B335EB}" type="slidenum">
              <a:rPr lang="en-US" altLang="en-US"/>
              <a:pPr/>
              <a:t>‹#›</a:t>
            </a:fld>
            <a:endParaRPr lang="en-US" altLang="en-US"/>
          </a:p>
        </p:txBody>
      </p:sp>
    </p:spTree>
    <p:extLst>
      <p:ext uri="{BB962C8B-B14F-4D97-AF65-F5344CB8AC3E}">
        <p14:creationId xmlns:p14="http://schemas.microsoft.com/office/powerpoint/2010/main" val="8020094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8877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08243C0-F4D8-4653-8013-BFC6C17075CA}" type="datetimeFigureOut">
              <a:rPr lang="en-CA" smtClean="0"/>
              <a:t>2020-08-05</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25431293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842416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508243C0-F4D8-4653-8013-BFC6C17075CA}" type="datetimeFigureOut">
              <a:rPr lang="en-CA" smtClean="0"/>
              <a:t>2020-08-05</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40820305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508243C0-F4D8-4653-8013-BFC6C17075CA}" type="datetimeFigureOut">
              <a:rPr lang="en-CA" smtClean="0"/>
              <a:t>2020-08-05</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4375781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8243C0-F4D8-4653-8013-BFC6C17075CA}" type="datetimeFigureOut">
              <a:rPr lang="en-CA" smtClean="0"/>
              <a:t>2020-08-05</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1229592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586645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08243C0-F4D8-4653-8013-BFC6C17075CA}" type="datetimeFigureOut">
              <a:rPr lang="en-CA" smtClean="0"/>
              <a:t>2020-08-05</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7EF1FE83-DA65-41A2-8DA7-B015DC8674AB}" type="slidenum">
              <a:rPr lang="en-CA" smtClean="0"/>
              <a:t>‹#›</a:t>
            </a:fld>
            <a:endParaRPr lang="en-CA"/>
          </a:p>
        </p:txBody>
      </p:sp>
    </p:spTree>
    <p:extLst>
      <p:ext uri="{BB962C8B-B14F-4D97-AF65-F5344CB8AC3E}">
        <p14:creationId xmlns:p14="http://schemas.microsoft.com/office/powerpoint/2010/main" val="37633713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08243C0-F4D8-4653-8013-BFC6C17075CA}" type="datetimeFigureOut">
              <a:rPr lang="en-CA" smtClean="0"/>
              <a:t>2020-08-05</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F1FE83-DA65-41A2-8DA7-B015DC8674AB}" type="slidenum">
              <a:rPr lang="en-CA" smtClean="0"/>
              <a:t>‹#›</a:t>
            </a:fld>
            <a:endParaRPr lang="en-CA"/>
          </a:p>
        </p:txBody>
      </p:sp>
    </p:spTree>
    <p:extLst>
      <p:ext uri="{BB962C8B-B14F-4D97-AF65-F5344CB8AC3E}">
        <p14:creationId xmlns:p14="http://schemas.microsoft.com/office/powerpoint/2010/main" val="135600646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12.xml"/><Relationship Id="rId5" Type="http://schemas.openxmlformats.org/officeDocument/2006/relationships/image" Target="../media/image21.pn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Layout" Target="../slideLayouts/slideLayout1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Layout" Target="../slideLayouts/slideLayout1.xml"/><Relationship Id="rId4" Type="http://schemas.openxmlformats.org/officeDocument/2006/relationships/image" Target="../media/image7.png"/></Relationships>
</file>

<file path=ppt/slides/_rels/slide3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2.xml"/><Relationship Id="rId4" Type="http://schemas.openxmlformats.org/officeDocument/2006/relationships/image" Target="../media/image37.png"/></Relationships>
</file>

<file path=ppt/slides/_rels/slide3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12.xml"/><Relationship Id="rId5" Type="http://schemas.openxmlformats.org/officeDocument/2006/relationships/image" Target="../media/image43.jpeg"/><Relationship Id="rId4" Type="http://schemas.openxmlformats.org/officeDocument/2006/relationships/image" Target="../media/image42.jpeg"/></Relationships>
</file>

<file path=ppt/slides/_rels/slide36.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50.png"/><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png"/><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54.png"/><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14.png"/><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1.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11"/>
          <p:cNvPicPr>
            <a:picLocks noChangeAspect="1"/>
          </p:cNvPicPr>
          <p:nvPr/>
        </p:nvPicPr>
        <p:blipFill rotWithShape="1">
          <a:blip r:embed="rId3" cstate="print">
            <a:extLst>
              <a:ext uri="{28A0092B-C50C-407E-A947-70E740481C1C}">
                <a14:useLocalDpi xmlns:a14="http://schemas.microsoft.com/office/drawing/2010/main" val="0"/>
              </a:ext>
            </a:extLst>
          </a:blip>
          <a:srcRect t="23614"/>
          <a:stretch/>
        </p:blipFill>
        <p:spPr bwMode="auto">
          <a:xfrm>
            <a:off x="0" y="0"/>
            <a:ext cx="12307078" cy="69020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p:cNvSpPr txBox="1"/>
          <p:nvPr/>
        </p:nvSpPr>
        <p:spPr>
          <a:xfrm>
            <a:off x="3073583" y="208001"/>
            <a:ext cx="6047943" cy="830933"/>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62500" lnSpcReduction="20000"/>
          </a:bodyPr>
          <a:lstStyle>
            <a:defPPr>
              <a:defRPr lang="en-US"/>
            </a:defPPr>
            <a:lvl1pPr algn="ctr">
              <a:lnSpc>
                <a:spcPct val="90000"/>
              </a:lnSpc>
              <a:spcBef>
                <a:spcPct val="0"/>
              </a:spcBef>
              <a:buNone/>
              <a:defRPr sz="5333" b="1">
                <a:latin typeface="Times New Roman" panose="02020603050405020304" pitchFamily="18" charset="0"/>
                <a:ea typeface="+mj-ea"/>
                <a:cs typeface="Times New Roman" panose="02020603050405020304" pitchFamily="18" charset="0"/>
              </a:defRPr>
            </a:lvl1pPr>
          </a:lstStyle>
          <a:p>
            <a:r>
              <a:rPr lang="en-CA" dirty="0"/>
              <a:t>Excel 2010 Graphs and Charts</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440234" y="1363388"/>
            <a:ext cx="1314639" cy="1314639"/>
          </a:xfrm>
          <a:prstGeom prst="rect">
            <a:avLst/>
          </a:prstGeom>
        </p:spPr>
      </p:pic>
      <p:sp>
        <p:nvSpPr>
          <p:cNvPr id="5" name="TextBox 4"/>
          <p:cNvSpPr txBox="1"/>
          <p:nvPr/>
        </p:nvSpPr>
        <p:spPr>
          <a:xfrm>
            <a:off x="5153455" y="3002481"/>
            <a:ext cx="2000168" cy="369332"/>
          </a:xfrm>
          <a:prstGeom prst="rect">
            <a:avLst/>
          </a:prstGeom>
          <a:solidFill>
            <a:srgbClr val="FBE0CD"/>
          </a:solidFill>
          <a:effectLst>
            <a:glow rad="101600">
              <a:schemeClr val="accent6">
                <a:lumMod val="75000"/>
                <a:alpha val="40000"/>
              </a:schemeClr>
            </a:glow>
            <a:softEdge rad="31750"/>
          </a:effectLst>
        </p:spPr>
        <p:txBody>
          <a:bodyPr wrap="square" rtlCol="0">
            <a:spAutoFit/>
          </a:bodyPr>
          <a:lstStyle/>
          <a:p>
            <a:pPr algn="ctr"/>
            <a:r>
              <a:rPr lang="en-CA" b="1" dirty="0"/>
              <a:t>Intermediate Level</a:t>
            </a:r>
          </a:p>
        </p:txBody>
      </p:sp>
    </p:spTree>
    <p:extLst>
      <p:ext uri="{BB962C8B-B14F-4D97-AF65-F5344CB8AC3E}">
        <p14:creationId xmlns:p14="http://schemas.microsoft.com/office/powerpoint/2010/main" val="2847858403"/>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3" name="Picture 2">
            <a:extLst>
              <a:ext uri="{FF2B5EF4-FFF2-40B4-BE49-F238E27FC236}">
                <a16:creationId xmlns:a16="http://schemas.microsoft.com/office/drawing/2014/main" id="{CE1A7BD7-41B6-41B0-83EF-CB58A1CB05F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3237" y="0"/>
            <a:ext cx="5708259" cy="6858000"/>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1" name="TextBox 10">
            <a:extLst>
              <a:ext uri="{FF2B5EF4-FFF2-40B4-BE49-F238E27FC236}">
                <a16:creationId xmlns:a16="http://schemas.microsoft.com/office/drawing/2014/main" id="{0A2A28DB-B5DE-4094-A2BC-CCC5A1E45532}"/>
              </a:ext>
            </a:extLst>
          </p:cNvPr>
          <p:cNvSpPr txBox="1"/>
          <p:nvPr/>
        </p:nvSpPr>
        <p:spPr>
          <a:xfrm>
            <a:off x="2660822" y="2675239"/>
            <a:ext cx="343517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display the WebEx information for that course</a:t>
            </a:r>
            <a:endParaRPr lang="en-GB" sz="2000" dirty="0"/>
          </a:p>
        </p:txBody>
      </p:sp>
      <p:grpSp>
        <p:nvGrpSpPr>
          <p:cNvPr id="23" name="Group 22">
            <a:extLst>
              <a:ext uri="{FF2B5EF4-FFF2-40B4-BE49-F238E27FC236}">
                <a16:creationId xmlns:a16="http://schemas.microsoft.com/office/drawing/2014/main" id="{E5883DCB-30D8-4173-91E6-9B2E9AD30084}"/>
              </a:ext>
            </a:extLst>
          </p:cNvPr>
          <p:cNvGrpSpPr/>
          <p:nvPr/>
        </p:nvGrpSpPr>
        <p:grpSpPr>
          <a:xfrm>
            <a:off x="6096000" y="3029182"/>
            <a:ext cx="4547286" cy="966169"/>
            <a:chOff x="6096000" y="3029182"/>
            <a:chExt cx="4547286" cy="966169"/>
          </a:xfrm>
        </p:grpSpPr>
        <p:cxnSp>
          <p:nvCxnSpPr>
            <p:cNvPr id="13" name="Straight Arrow Connector 12">
              <a:extLst>
                <a:ext uri="{FF2B5EF4-FFF2-40B4-BE49-F238E27FC236}">
                  <a16:creationId xmlns:a16="http://schemas.microsoft.com/office/drawing/2014/main" id="{41645BA8-9CD3-4B4E-81A0-F60B92F10C1E}"/>
                </a:ext>
              </a:extLst>
            </p:cNvPr>
            <p:cNvCxnSpPr>
              <a:cxnSpLocks/>
              <a:stCxn id="11" idx="3"/>
            </p:cNvCxnSpPr>
            <p:nvPr/>
          </p:nvCxnSpPr>
          <p:spPr>
            <a:xfrm>
              <a:off x="6096000" y="3029182"/>
              <a:ext cx="1359243"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1746A0EA-7490-4D18-A438-FE9236850EE9}"/>
                </a:ext>
              </a:extLst>
            </p:cNvPr>
            <p:cNvCxnSpPr>
              <a:cxnSpLocks/>
              <a:stCxn id="11" idx="3"/>
            </p:cNvCxnSpPr>
            <p:nvPr/>
          </p:nvCxnSpPr>
          <p:spPr>
            <a:xfrm>
              <a:off x="6096000" y="3029182"/>
              <a:ext cx="2438400"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CE1A7D98-4E08-409D-A44A-D6235C3394CB}"/>
                </a:ext>
              </a:extLst>
            </p:cNvPr>
            <p:cNvCxnSpPr>
              <a:cxnSpLocks/>
              <a:stCxn id="11" idx="3"/>
            </p:cNvCxnSpPr>
            <p:nvPr/>
          </p:nvCxnSpPr>
          <p:spPr>
            <a:xfrm>
              <a:off x="6096000" y="3029182"/>
              <a:ext cx="3566984"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13041F54-6A78-46F8-BA3A-BCAA6E01B364}"/>
                </a:ext>
              </a:extLst>
            </p:cNvPr>
            <p:cNvCxnSpPr>
              <a:cxnSpLocks/>
              <a:stCxn id="11" idx="3"/>
            </p:cNvCxnSpPr>
            <p:nvPr/>
          </p:nvCxnSpPr>
          <p:spPr>
            <a:xfrm>
              <a:off x="6096000" y="3029182"/>
              <a:ext cx="4547286" cy="966169"/>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8" name="TextBox 27">
            <a:extLst>
              <a:ext uri="{FF2B5EF4-FFF2-40B4-BE49-F238E27FC236}">
                <a16:creationId xmlns:a16="http://schemas.microsoft.com/office/drawing/2014/main" id="{D00A724F-ABEA-4288-B2C9-4630EAA449A9}"/>
              </a:ext>
            </a:extLst>
          </p:cNvPr>
          <p:cNvSpPr txBox="1"/>
          <p:nvPr/>
        </p:nvSpPr>
        <p:spPr>
          <a:xfrm>
            <a:off x="181233" y="5244001"/>
            <a:ext cx="5914768"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These links download the ICS file for that course so that you can add it to your Outlook calendar as an event.</a:t>
            </a:r>
            <a:endParaRPr lang="en-GB" sz="2000" dirty="0"/>
          </a:p>
        </p:txBody>
      </p:sp>
      <p:grpSp>
        <p:nvGrpSpPr>
          <p:cNvPr id="29" name="Group 28">
            <a:extLst>
              <a:ext uri="{FF2B5EF4-FFF2-40B4-BE49-F238E27FC236}">
                <a16:creationId xmlns:a16="http://schemas.microsoft.com/office/drawing/2014/main" id="{B17B5754-8629-4D1A-B0EF-56335F8DAAA7}"/>
              </a:ext>
            </a:extLst>
          </p:cNvPr>
          <p:cNvGrpSpPr/>
          <p:nvPr/>
        </p:nvGrpSpPr>
        <p:grpSpPr>
          <a:xfrm>
            <a:off x="6096001" y="4304604"/>
            <a:ext cx="4868561" cy="1293340"/>
            <a:chOff x="5943601" y="4152204"/>
            <a:chExt cx="4868561" cy="1293340"/>
          </a:xfrm>
        </p:grpSpPr>
        <p:cxnSp>
          <p:nvCxnSpPr>
            <p:cNvPr id="30" name="Straight Arrow Connector 29">
              <a:extLst>
                <a:ext uri="{FF2B5EF4-FFF2-40B4-BE49-F238E27FC236}">
                  <a16:creationId xmlns:a16="http://schemas.microsoft.com/office/drawing/2014/main" id="{F650D135-E18D-4921-AB9D-99D10FF61FE2}"/>
                </a:ext>
              </a:extLst>
            </p:cNvPr>
            <p:cNvCxnSpPr>
              <a:cxnSpLocks/>
              <a:stCxn id="28" idx="3"/>
            </p:cNvCxnSpPr>
            <p:nvPr/>
          </p:nvCxnSpPr>
          <p:spPr>
            <a:xfrm flipV="1">
              <a:off x="5943601" y="4178970"/>
              <a:ext cx="486856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6BDB9215-C155-46AF-830F-3C71610F9DC4}"/>
                </a:ext>
              </a:extLst>
            </p:cNvPr>
            <p:cNvCxnSpPr>
              <a:cxnSpLocks/>
              <a:stCxn id="28" idx="3"/>
            </p:cNvCxnSpPr>
            <p:nvPr/>
          </p:nvCxnSpPr>
          <p:spPr>
            <a:xfrm flipV="1">
              <a:off x="5943601" y="4152204"/>
              <a:ext cx="3698788" cy="129334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a:extLst>
                <a:ext uri="{FF2B5EF4-FFF2-40B4-BE49-F238E27FC236}">
                  <a16:creationId xmlns:a16="http://schemas.microsoft.com/office/drawing/2014/main" id="{451FA0C0-A862-4CBE-9DB5-3069BDE33A2A}"/>
                </a:ext>
              </a:extLst>
            </p:cNvPr>
            <p:cNvCxnSpPr>
              <a:cxnSpLocks/>
              <a:stCxn id="28" idx="3"/>
            </p:cNvCxnSpPr>
            <p:nvPr/>
          </p:nvCxnSpPr>
          <p:spPr>
            <a:xfrm flipV="1">
              <a:off x="5943601" y="4178970"/>
              <a:ext cx="2545491" cy="1266574"/>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4F8B8748-737F-480E-88F2-60F6DC759346}"/>
                </a:ext>
              </a:extLst>
            </p:cNvPr>
            <p:cNvCxnSpPr>
              <a:cxnSpLocks/>
              <a:stCxn id="28" idx="3"/>
            </p:cNvCxnSpPr>
            <p:nvPr/>
          </p:nvCxnSpPr>
          <p:spPr>
            <a:xfrm flipV="1">
              <a:off x="5943601" y="4161168"/>
              <a:ext cx="1285102" cy="1284376"/>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46" name="TextBox 45">
            <a:extLst>
              <a:ext uri="{FF2B5EF4-FFF2-40B4-BE49-F238E27FC236}">
                <a16:creationId xmlns:a16="http://schemas.microsoft.com/office/drawing/2014/main" id="{B611B86B-06AB-4DC3-9E25-B38DC8E5BE84}"/>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5380066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additive="base">
                                        <p:cTn id="17" dur="500" fill="hold"/>
                                        <p:tgtEl>
                                          <p:spTgt spid="28"/>
                                        </p:tgtEl>
                                        <p:attrNameLst>
                                          <p:attrName>ppt_x</p:attrName>
                                        </p:attrNameLst>
                                      </p:cBhvr>
                                      <p:tavLst>
                                        <p:tav tm="0">
                                          <p:val>
                                            <p:strVal val="0-#ppt_w/2"/>
                                          </p:val>
                                        </p:tav>
                                        <p:tav tm="100000">
                                          <p:val>
                                            <p:strVal val="#ppt_x"/>
                                          </p:val>
                                        </p:tav>
                                      </p:tavLst>
                                    </p:anim>
                                    <p:anim calcmode="lin" valueType="num">
                                      <p:cBhvr additive="base">
                                        <p:cTn id="18" dur="500" fill="hold"/>
                                        <p:tgtEl>
                                          <p:spTgt spid="28"/>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left)">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794723" y="4730091"/>
            <a:ext cx="4972231"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To download the</a:t>
            </a:r>
          </a:p>
          <a:p>
            <a:pPr marL="684213" indent="-342900">
              <a:buFont typeface="Wingdings" panose="05000000000000000000" pitchFamily="2" charset="2"/>
              <a:buChar char="Ø"/>
            </a:pPr>
            <a:r>
              <a:rPr lang="en-CA" sz="2000" dirty="0"/>
              <a:t>Courseware file (A PowerPoint file)</a:t>
            </a:r>
          </a:p>
          <a:p>
            <a:r>
              <a:rPr lang="en-CA" sz="2000" b="1" dirty="0"/>
              <a:t>and/or</a:t>
            </a:r>
          </a:p>
          <a:p>
            <a:pPr marL="684213" indent="-342900">
              <a:buFont typeface="Wingdings" panose="05000000000000000000" pitchFamily="2" charset="2"/>
              <a:buChar char="Ø"/>
            </a:pPr>
            <a:r>
              <a:rPr lang="en-CA" sz="2000" dirty="0"/>
              <a:t>Sample data files used in the course</a:t>
            </a:r>
          </a:p>
        </p:txBody>
      </p:sp>
      <p:cxnSp>
        <p:nvCxnSpPr>
          <p:cNvPr id="13" name="Straight Arrow Connector 12">
            <a:extLst>
              <a:ext uri="{FF2B5EF4-FFF2-40B4-BE49-F238E27FC236}">
                <a16:creationId xmlns:a16="http://schemas.microsoft.com/office/drawing/2014/main" id="{5415B142-46B7-45B1-81AB-49A64E576F1E}"/>
              </a:ext>
            </a:extLst>
          </p:cNvPr>
          <p:cNvCxnSpPr>
            <a:cxnSpLocks/>
            <a:stCxn id="11" idx="3"/>
            <a:endCxn id="20" idx="2"/>
          </p:cNvCxnSpPr>
          <p:nvPr/>
        </p:nvCxnSpPr>
        <p:spPr>
          <a:xfrm flipV="1">
            <a:off x="7766954" y="3190970"/>
            <a:ext cx="1043678" cy="22008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509563" y="1539284"/>
            <a:ext cx="5405205"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Download</a:t>
            </a:r>
          </a:p>
        </p:txBody>
      </p:sp>
      <p:sp>
        <p:nvSpPr>
          <p:cNvPr id="20" name="TextBox 19">
            <a:extLst>
              <a:ext uri="{FF2B5EF4-FFF2-40B4-BE49-F238E27FC236}">
                <a16:creationId xmlns:a16="http://schemas.microsoft.com/office/drawing/2014/main" id="{3626A7F7-3E47-4C6B-BC23-AC12809167F1}"/>
              </a:ext>
            </a:extLst>
          </p:cNvPr>
          <p:cNvSpPr txBox="1"/>
          <p:nvPr/>
        </p:nvSpPr>
        <p:spPr>
          <a:xfrm>
            <a:off x="6585165" y="2790860"/>
            <a:ext cx="4450933"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a:defRPr sz="2000" b="1"/>
            </a:lvl1pPr>
          </a:lstStyle>
          <a:p>
            <a:r>
              <a:rPr lang="en-CA" b="0" dirty="0"/>
              <a:t>click on the </a:t>
            </a:r>
            <a:r>
              <a:rPr lang="en-CA" dirty="0"/>
              <a:t>Course Files Downloads </a:t>
            </a:r>
            <a:r>
              <a:rPr lang="en-CA" b="0" dirty="0"/>
              <a:t>link</a:t>
            </a:r>
            <a:endParaRPr lang="en-GB" b="0" dirty="0"/>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20" idx="0"/>
            <a:endCxn id="29" idx="4"/>
          </p:cNvCxnSpPr>
          <p:nvPr/>
        </p:nvCxnSpPr>
        <p:spPr>
          <a:xfrm flipH="1" flipV="1">
            <a:off x="8198874" y="1927377"/>
            <a:ext cx="611758" cy="863483"/>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9" name="Oval 28">
            <a:extLst>
              <a:ext uri="{FF2B5EF4-FFF2-40B4-BE49-F238E27FC236}">
                <a16:creationId xmlns:a16="http://schemas.microsoft.com/office/drawing/2014/main" id="{430CE7EB-6C7F-4FE1-8992-AB61679E6D12}"/>
              </a:ext>
            </a:extLst>
          </p:cNvPr>
          <p:cNvSpPr/>
          <p:nvPr/>
        </p:nvSpPr>
        <p:spPr>
          <a:xfrm>
            <a:off x="7766954" y="1682781"/>
            <a:ext cx="863839"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63D01D96-E954-41C6-AD11-9C9BC38386C6}"/>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3"/>
            </a:pPr>
            <a:r>
              <a:rPr lang="en-CA" sz="2000" b="1" dirty="0"/>
              <a:t>Course Files Download</a:t>
            </a:r>
            <a:r>
              <a:rPr lang="en-CA" sz="2000" dirty="0"/>
              <a:t> – The courseware and the data files which are used in the courses are all available for download any time whether or not you are taking the course.</a:t>
            </a:r>
            <a:endParaRPr lang="en-GB" sz="2000" dirty="0"/>
          </a:p>
        </p:txBody>
      </p:sp>
      <p:sp>
        <p:nvSpPr>
          <p:cNvPr id="26" name="TextBox 25">
            <a:extLst>
              <a:ext uri="{FF2B5EF4-FFF2-40B4-BE49-F238E27FC236}">
                <a16:creationId xmlns:a16="http://schemas.microsoft.com/office/drawing/2014/main" id="{20F06DB4-8352-4ADB-9056-026D1EF16637}"/>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038758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0-#ppt_w/2"/>
                                          </p:val>
                                        </p:tav>
                                        <p:tav tm="100000">
                                          <p:val>
                                            <p:strVal val="#ppt_x"/>
                                          </p:val>
                                        </p:tav>
                                      </p:tavLst>
                                    </p:anim>
                                    <p:anim calcmode="lin" valueType="num">
                                      <p:cBhvr additive="base">
                                        <p:cTn id="8"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12"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0-#ppt_w/2"/>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par>
                          <p:cTn id="15" fill="hold">
                            <p:stCondLst>
                              <p:cond delay="500"/>
                            </p:stCondLst>
                            <p:childTnLst>
                              <p:par>
                                <p:cTn id="16" presetID="22" presetClass="entr" presetSubtype="4" fill="hold" nodeType="after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wipe(down)">
                                      <p:cBhvr>
                                        <p:cTn id="18" dur="500"/>
                                        <p:tgtEl>
                                          <p:spTgt spid="13"/>
                                        </p:tgtEl>
                                      </p:cBhvr>
                                    </p:animEffect>
                                  </p:childTnLst>
                                </p:cTn>
                              </p:par>
                            </p:childTnLst>
                          </p:cTn>
                        </p:par>
                        <p:par>
                          <p:cTn id="19" fill="hold">
                            <p:stCondLst>
                              <p:cond delay="1000"/>
                            </p:stCondLst>
                            <p:childTnLst>
                              <p:par>
                                <p:cTn id="20" presetID="22" presetClass="entr" presetSubtype="4" fill="hold" grpId="0" nodeType="after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wipe(down)">
                                      <p:cBhvr>
                                        <p:cTn id="22" dur="500"/>
                                        <p:tgtEl>
                                          <p:spTgt spid="20"/>
                                        </p:tgtEl>
                                      </p:cBhvr>
                                    </p:animEffect>
                                  </p:childTnLst>
                                </p:cTn>
                              </p:par>
                            </p:childTnLst>
                          </p:cTn>
                        </p:par>
                        <p:par>
                          <p:cTn id="23" fill="hold">
                            <p:stCondLst>
                              <p:cond delay="1500"/>
                            </p:stCondLst>
                            <p:childTnLst>
                              <p:par>
                                <p:cTn id="24" presetID="22" presetClass="entr" presetSubtype="4" fill="hold" nodeType="after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wipe(down)">
                                      <p:cBhvr>
                                        <p:cTn id="26" dur="500"/>
                                        <p:tgtEl>
                                          <p:spTgt spid="23"/>
                                        </p:tgtEl>
                                      </p:cBhvr>
                                    </p:animEffect>
                                  </p:childTnLst>
                                </p:cTn>
                              </p:par>
                            </p:childTnLst>
                          </p:cTn>
                        </p:par>
                        <p:par>
                          <p:cTn id="27" fill="hold">
                            <p:stCondLst>
                              <p:cond delay="2000"/>
                            </p:stCondLst>
                            <p:childTnLst>
                              <p:par>
                                <p:cTn id="28" presetID="53" presetClass="entr" presetSubtype="16" fill="hold" grpId="0" nodeType="afterEffect">
                                  <p:stCondLst>
                                    <p:cond delay="0"/>
                                  </p:stCondLst>
                                  <p:childTnLst>
                                    <p:set>
                                      <p:cBhvr>
                                        <p:cTn id="29" dur="1" fill="hold">
                                          <p:stCondLst>
                                            <p:cond delay="0"/>
                                          </p:stCondLst>
                                        </p:cTn>
                                        <p:tgtEl>
                                          <p:spTgt spid="29"/>
                                        </p:tgtEl>
                                        <p:attrNameLst>
                                          <p:attrName>style.visibility</p:attrName>
                                        </p:attrNameLst>
                                      </p:cBhvr>
                                      <p:to>
                                        <p:strVal val="visible"/>
                                      </p:to>
                                    </p:set>
                                    <p:anim calcmode="lin" valueType="num">
                                      <p:cBhvr>
                                        <p:cTn id="30" dur="500" fill="hold"/>
                                        <p:tgtEl>
                                          <p:spTgt spid="29"/>
                                        </p:tgtEl>
                                        <p:attrNameLst>
                                          <p:attrName>ppt_w</p:attrName>
                                        </p:attrNameLst>
                                      </p:cBhvr>
                                      <p:tavLst>
                                        <p:tav tm="0">
                                          <p:val>
                                            <p:fltVal val="0"/>
                                          </p:val>
                                        </p:tav>
                                        <p:tav tm="100000">
                                          <p:val>
                                            <p:strVal val="#ppt_w"/>
                                          </p:val>
                                        </p:tav>
                                      </p:tavLst>
                                    </p:anim>
                                    <p:anim calcmode="lin" valueType="num">
                                      <p:cBhvr>
                                        <p:cTn id="31" dur="500" fill="hold"/>
                                        <p:tgtEl>
                                          <p:spTgt spid="29"/>
                                        </p:tgtEl>
                                        <p:attrNameLst>
                                          <p:attrName>ppt_h</p:attrName>
                                        </p:attrNameLst>
                                      </p:cBhvr>
                                      <p:tavLst>
                                        <p:tav tm="0">
                                          <p:val>
                                            <p:fltVal val="0"/>
                                          </p:val>
                                        </p:tav>
                                        <p:tav tm="100000">
                                          <p:val>
                                            <p:strVal val="#ppt_h"/>
                                          </p:val>
                                        </p:tav>
                                      </p:tavLst>
                                    </p:anim>
                                    <p:animEffect transition="in" filter="fade">
                                      <p:cBhvr>
                                        <p:cTn id="32" dur="500"/>
                                        <p:tgtEl>
                                          <p:spTgt spid="29"/>
                                        </p:tgtEl>
                                      </p:cBhvr>
                                    </p:animEffect>
                                  </p:childTnLst>
                                </p:cTn>
                              </p:par>
                            </p:childTnLst>
                          </p:cTn>
                        </p:par>
                        <p:par>
                          <p:cTn id="33" fill="hold">
                            <p:stCondLst>
                              <p:cond delay="2500"/>
                            </p:stCondLst>
                            <p:childTnLst>
                              <p:par>
                                <p:cTn id="34" presetID="26" presetClass="emph" presetSubtype="0" fill="hold" grpId="1" nodeType="afterEffect">
                                  <p:stCondLst>
                                    <p:cond delay="0"/>
                                  </p:stCondLst>
                                  <p:childTnLst>
                                    <p:animEffect transition="out" filter="fade">
                                      <p:cBhvr>
                                        <p:cTn id="35" dur="500" tmFilter="0, 0; .2, .5; .8, .5; 1, 0"/>
                                        <p:tgtEl>
                                          <p:spTgt spid="29"/>
                                        </p:tgtEl>
                                      </p:cBhvr>
                                    </p:animEffect>
                                    <p:animScale>
                                      <p:cBhvr>
                                        <p:cTn id="36" dur="250" autoRev="1" fill="hold"/>
                                        <p:tgtEl>
                                          <p:spTgt spid="29"/>
                                        </p:tgtEl>
                                      </p:cBhvr>
                                      <p:by x="105000" y="105000"/>
                                    </p:animScale>
                                  </p:childTnLst>
                                </p:cTn>
                              </p:par>
                            </p:childTnLst>
                          </p:cTn>
                        </p:par>
                        <p:par>
                          <p:cTn id="37" fill="hold">
                            <p:stCondLst>
                              <p:cond delay="3000"/>
                            </p:stCondLst>
                            <p:childTnLst>
                              <p:par>
                                <p:cTn id="38" presetID="26" presetClass="emph" presetSubtype="0" fill="hold" grpId="2" nodeType="afterEffect">
                                  <p:stCondLst>
                                    <p:cond delay="0"/>
                                  </p:stCondLst>
                                  <p:childTnLst>
                                    <p:animEffect transition="out" filter="fade">
                                      <p:cBhvr>
                                        <p:cTn id="39" dur="500" tmFilter="0, 0; .2, .5; .8, .5; 1, 0"/>
                                        <p:tgtEl>
                                          <p:spTgt spid="29"/>
                                        </p:tgtEl>
                                      </p:cBhvr>
                                    </p:animEffect>
                                    <p:animScale>
                                      <p:cBhvr>
                                        <p:cTn id="40" dur="250" autoRev="1" fill="hold"/>
                                        <p:tgtEl>
                                          <p:spTgt spid="2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9" grpId="0" animBg="1"/>
      <p:bldP spid="29" grpId="1" animBg="1"/>
      <p:bldP spid="29" grpId="2" animBg="1"/>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8" name="Picture 7">
            <a:extLst>
              <a:ext uri="{FF2B5EF4-FFF2-40B4-BE49-F238E27FC236}">
                <a16:creationId xmlns:a16="http://schemas.microsoft.com/office/drawing/2014/main" id="{1E7D463A-D939-4DF5-A591-FB5AE1C2E1B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63796" y="0"/>
            <a:ext cx="5742122"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387080" y="4294361"/>
            <a:ext cx="5586437"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PowerPoint Courseware File</a:t>
            </a:r>
            <a:r>
              <a:rPr lang="en-CA" sz="2000" dirty="0"/>
              <a:t> is the course itself.</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grpSp>
        <p:nvGrpSpPr>
          <p:cNvPr id="36" name="Group 35">
            <a:extLst>
              <a:ext uri="{FF2B5EF4-FFF2-40B4-BE49-F238E27FC236}">
                <a16:creationId xmlns:a16="http://schemas.microsoft.com/office/drawing/2014/main" id="{066F5037-725A-447A-B6E2-9433739067E1}"/>
              </a:ext>
            </a:extLst>
          </p:cNvPr>
          <p:cNvGrpSpPr/>
          <p:nvPr/>
        </p:nvGrpSpPr>
        <p:grpSpPr>
          <a:xfrm>
            <a:off x="5973517" y="4090800"/>
            <a:ext cx="752023" cy="985402"/>
            <a:chOff x="5973517" y="4090800"/>
            <a:chExt cx="752023" cy="985402"/>
          </a:xfrm>
        </p:grpSpPr>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973517" y="4494416"/>
              <a:ext cx="743477" cy="153888"/>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3CA170E0-1F5C-47B1-B979-1D0951CDC31A}"/>
                </a:ext>
              </a:extLst>
            </p:cNvPr>
            <p:cNvCxnSpPr>
              <a:cxnSpLocks/>
              <a:stCxn id="11" idx="3"/>
            </p:cNvCxnSpPr>
            <p:nvPr/>
          </p:nvCxnSpPr>
          <p:spPr>
            <a:xfrm flipV="1">
              <a:off x="5973517" y="4366902"/>
              <a:ext cx="752023" cy="127514"/>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4FEB0A90-28D9-4543-A7FD-0CF0DAB67F9B}"/>
                </a:ext>
              </a:extLst>
            </p:cNvPr>
            <p:cNvCxnSpPr>
              <a:cxnSpLocks/>
              <a:stCxn id="11" idx="3"/>
            </p:cNvCxnSpPr>
            <p:nvPr/>
          </p:nvCxnSpPr>
          <p:spPr>
            <a:xfrm flipV="1">
              <a:off x="5973517" y="4090800"/>
              <a:ext cx="743477" cy="40361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a16="http://schemas.microsoft.com/office/drawing/2014/main" id="{B31434AE-A0B4-4E1E-A945-461C3038A6A9}"/>
                </a:ext>
              </a:extLst>
            </p:cNvPr>
            <p:cNvCxnSpPr>
              <a:cxnSpLocks/>
              <a:stCxn id="11" idx="3"/>
            </p:cNvCxnSpPr>
            <p:nvPr/>
          </p:nvCxnSpPr>
          <p:spPr>
            <a:xfrm>
              <a:off x="5973517" y="4494416"/>
              <a:ext cx="743477" cy="58178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37" name="TextBox 36">
            <a:extLst>
              <a:ext uri="{FF2B5EF4-FFF2-40B4-BE49-F238E27FC236}">
                <a16:creationId xmlns:a16="http://schemas.microsoft.com/office/drawing/2014/main" id="{44B481FA-5B19-4F74-8927-7F0A33112140}"/>
              </a:ext>
            </a:extLst>
          </p:cNvPr>
          <p:cNvSpPr txBox="1"/>
          <p:nvPr/>
        </p:nvSpPr>
        <p:spPr>
          <a:xfrm>
            <a:off x="10434415" y="3551294"/>
            <a:ext cx="1575604" cy="163121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The </a:t>
            </a:r>
            <a:r>
              <a:rPr lang="en-CA" sz="2000" b="1" dirty="0"/>
              <a:t>Course Sample File</a:t>
            </a:r>
            <a:r>
              <a:rPr lang="en-CA" sz="2000" dirty="0"/>
              <a:t> is the data file used in the course.</a:t>
            </a:r>
          </a:p>
        </p:txBody>
      </p:sp>
      <p:grpSp>
        <p:nvGrpSpPr>
          <p:cNvPr id="79" name="Group 78">
            <a:extLst>
              <a:ext uri="{FF2B5EF4-FFF2-40B4-BE49-F238E27FC236}">
                <a16:creationId xmlns:a16="http://schemas.microsoft.com/office/drawing/2014/main" id="{BB636495-C626-4BA6-A864-CA5DC132A691}"/>
              </a:ext>
            </a:extLst>
          </p:cNvPr>
          <p:cNvGrpSpPr/>
          <p:nvPr/>
        </p:nvGrpSpPr>
        <p:grpSpPr>
          <a:xfrm>
            <a:off x="8665435" y="4090800"/>
            <a:ext cx="1768980" cy="1002493"/>
            <a:chOff x="8665435" y="4090800"/>
            <a:chExt cx="1768980" cy="1002493"/>
          </a:xfrm>
        </p:grpSpPr>
        <p:cxnSp>
          <p:nvCxnSpPr>
            <p:cNvPr id="39" name="Straight Arrow Connector 38">
              <a:extLst>
                <a:ext uri="{FF2B5EF4-FFF2-40B4-BE49-F238E27FC236}">
                  <a16:creationId xmlns:a16="http://schemas.microsoft.com/office/drawing/2014/main" id="{190AF6E6-6324-4468-B2B7-5235BC2DC42B}"/>
                </a:ext>
              </a:extLst>
            </p:cNvPr>
            <p:cNvCxnSpPr>
              <a:cxnSpLocks/>
              <a:stCxn id="37" idx="1"/>
            </p:cNvCxnSpPr>
            <p:nvPr/>
          </p:nvCxnSpPr>
          <p:spPr>
            <a:xfrm flipH="1">
              <a:off x="8682527" y="4366902"/>
              <a:ext cx="1751888" cy="26491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800DEC2F-FA0A-4731-BD62-117A81678E61}"/>
                </a:ext>
              </a:extLst>
            </p:cNvPr>
            <p:cNvCxnSpPr>
              <a:cxnSpLocks/>
              <a:stCxn id="37" idx="1"/>
            </p:cNvCxnSpPr>
            <p:nvPr/>
          </p:nvCxnSpPr>
          <p:spPr>
            <a:xfrm flipH="1" flipV="1">
              <a:off x="8699619" y="4366901"/>
              <a:ext cx="1734796"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1" name="Straight Arrow Connector 40">
              <a:extLst>
                <a:ext uri="{FF2B5EF4-FFF2-40B4-BE49-F238E27FC236}">
                  <a16:creationId xmlns:a16="http://schemas.microsoft.com/office/drawing/2014/main" id="{46B17E06-DBFD-462C-9AF4-42A2CCE9129F}"/>
                </a:ext>
              </a:extLst>
            </p:cNvPr>
            <p:cNvCxnSpPr>
              <a:cxnSpLocks/>
              <a:stCxn id="37" idx="1"/>
            </p:cNvCxnSpPr>
            <p:nvPr/>
          </p:nvCxnSpPr>
          <p:spPr>
            <a:xfrm flipH="1" flipV="1">
              <a:off x="8665435" y="4090800"/>
              <a:ext cx="1768980" cy="276102"/>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42" name="Straight Arrow Connector 41">
              <a:extLst>
                <a:ext uri="{FF2B5EF4-FFF2-40B4-BE49-F238E27FC236}">
                  <a16:creationId xmlns:a16="http://schemas.microsoft.com/office/drawing/2014/main" id="{93A07BF9-07AD-4F0D-98F6-BF8888306A81}"/>
                </a:ext>
              </a:extLst>
            </p:cNvPr>
            <p:cNvCxnSpPr>
              <a:cxnSpLocks/>
              <a:stCxn id="37" idx="1"/>
            </p:cNvCxnSpPr>
            <p:nvPr/>
          </p:nvCxnSpPr>
          <p:spPr>
            <a:xfrm flipH="1">
              <a:off x="8708164" y="4366902"/>
              <a:ext cx="1726251" cy="72639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grpSp>
      <p:sp>
        <p:nvSpPr>
          <p:cNvPr id="22" name="TextBox 21">
            <a:extLst>
              <a:ext uri="{FF2B5EF4-FFF2-40B4-BE49-F238E27FC236}">
                <a16:creationId xmlns:a16="http://schemas.microsoft.com/office/drawing/2014/main" id="{28E511A3-3BD6-4A4C-A6FB-01897BEE19E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3324107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par>
                          <p:cTn id="7" fill="hold">
                            <p:stCondLst>
                              <p:cond delay="0"/>
                            </p:stCondLst>
                            <p:childTnLst>
                              <p:par>
                                <p:cTn id="8" presetID="2" presetClass="entr" presetSubtype="8" fill="hold" grpId="0" nodeType="after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fill="hold"/>
                                        <p:tgtEl>
                                          <p:spTgt spid="11"/>
                                        </p:tgtEl>
                                        <p:attrNameLst>
                                          <p:attrName>ppt_x</p:attrName>
                                        </p:attrNameLst>
                                      </p:cBhvr>
                                      <p:tavLst>
                                        <p:tav tm="0">
                                          <p:val>
                                            <p:strVal val="0-#ppt_w/2"/>
                                          </p:val>
                                        </p:tav>
                                        <p:tav tm="100000">
                                          <p:val>
                                            <p:strVal val="#ppt_x"/>
                                          </p:val>
                                        </p:tav>
                                      </p:tavLst>
                                    </p:anim>
                                    <p:anim calcmode="lin" valueType="num">
                                      <p:cBhvr additive="base">
                                        <p:cTn id="11" dur="500" fill="hold"/>
                                        <p:tgtEl>
                                          <p:spTgt spid="11"/>
                                        </p:tgtEl>
                                        <p:attrNameLst>
                                          <p:attrName>ppt_y</p:attrName>
                                        </p:attrNameLst>
                                      </p:cBhvr>
                                      <p:tavLst>
                                        <p:tav tm="0">
                                          <p:val>
                                            <p:strVal val="#ppt_y"/>
                                          </p:val>
                                        </p:tav>
                                        <p:tav tm="100000">
                                          <p:val>
                                            <p:strVal val="#ppt_y"/>
                                          </p:val>
                                        </p:tav>
                                      </p:tavLst>
                                    </p:anim>
                                  </p:childTnLst>
                                </p:cTn>
                              </p:par>
                            </p:childTnLst>
                          </p:cTn>
                        </p:par>
                        <p:par>
                          <p:cTn id="12" fill="hold">
                            <p:stCondLst>
                              <p:cond delay="500"/>
                            </p:stCondLst>
                            <p:childTnLst>
                              <p:par>
                                <p:cTn id="13" presetID="22" presetClass="entr" presetSubtype="8" fill="hold" nodeType="afterEffect">
                                  <p:stCondLst>
                                    <p:cond delay="0"/>
                                  </p:stCondLst>
                                  <p:childTnLst>
                                    <p:set>
                                      <p:cBhvr>
                                        <p:cTn id="14" dur="1" fill="hold">
                                          <p:stCondLst>
                                            <p:cond delay="0"/>
                                          </p:stCondLst>
                                        </p:cTn>
                                        <p:tgtEl>
                                          <p:spTgt spid="36"/>
                                        </p:tgtEl>
                                        <p:attrNameLst>
                                          <p:attrName>style.visibility</p:attrName>
                                        </p:attrNameLst>
                                      </p:cBhvr>
                                      <p:to>
                                        <p:strVal val="visible"/>
                                      </p:to>
                                    </p:set>
                                    <p:animEffect transition="in" filter="wipe(left)">
                                      <p:cBhvr>
                                        <p:cTn id="15" dur="500"/>
                                        <p:tgtEl>
                                          <p:spTgt spid="36"/>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2" fill="hold" grpId="0" nodeType="clickEffect">
                                  <p:stCondLst>
                                    <p:cond delay="0"/>
                                  </p:stCondLst>
                                  <p:childTnLst>
                                    <p:set>
                                      <p:cBhvr>
                                        <p:cTn id="19" dur="1" fill="hold">
                                          <p:stCondLst>
                                            <p:cond delay="0"/>
                                          </p:stCondLst>
                                        </p:cTn>
                                        <p:tgtEl>
                                          <p:spTgt spid="37"/>
                                        </p:tgtEl>
                                        <p:attrNameLst>
                                          <p:attrName>style.visibility</p:attrName>
                                        </p:attrNameLst>
                                      </p:cBhvr>
                                      <p:to>
                                        <p:strVal val="visible"/>
                                      </p:to>
                                    </p:set>
                                    <p:anim calcmode="lin" valueType="num">
                                      <p:cBhvr additive="base">
                                        <p:cTn id="20" dur="500" fill="hold"/>
                                        <p:tgtEl>
                                          <p:spTgt spid="37"/>
                                        </p:tgtEl>
                                        <p:attrNameLst>
                                          <p:attrName>ppt_x</p:attrName>
                                        </p:attrNameLst>
                                      </p:cBhvr>
                                      <p:tavLst>
                                        <p:tav tm="0">
                                          <p:val>
                                            <p:strVal val="1+#ppt_w/2"/>
                                          </p:val>
                                        </p:tav>
                                        <p:tav tm="100000">
                                          <p:val>
                                            <p:strVal val="#ppt_x"/>
                                          </p:val>
                                        </p:tav>
                                      </p:tavLst>
                                    </p:anim>
                                    <p:anim calcmode="lin" valueType="num">
                                      <p:cBhvr additive="base">
                                        <p:cTn id="21" dur="500" fill="hold"/>
                                        <p:tgtEl>
                                          <p:spTgt spid="37"/>
                                        </p:tgtEl>
                                        <p:attrNameLst>
                                          <p:attrName>ppt_y</p:attrName>
                                        </p:attrNameLst>
                                      </p:cBhvr>
                                      <p:tavLst>
                                        <p:tav tm="0">
                                          <p:val>
                                            <p:strVal val="#ppt_y"/>
                                          </p:val>
                                        </p:tav>
                                        <p:tav tm="100000">
                                          <p:val>
                                            <p:strVal val="#ppt_y"/>
                                          </p:val>
                                        </p:tav>
                                      </p:tavLst>
                                    </p:anim>
                                  </p:childTnLst>
                                </p:cTn>
                              </p:par>
                            </p:childTnLst>
                          </p:cTn>
                        </p:par>
                        <p:par>
                          <p:cTn id="22" fill="hold">
                            <p:stCondLst>
                              <p:cond delay="500"/>
                            </p:stCondLst>
                            <p:childTnLst>
                              <p:par>
                                <p:cTn id="23" presetID="22" presetClass="entr" presetSubtype="2" fill="hold" nodeType="afterEffect">
                                  <p:stCondLst>
                                    <p:cond delay="0"/>
                                  </p:stCondLst>
                                  <p:childTnLst>
                                    <p:set>
                                      <p:cBhvr>
                                        <p:cTn id="24" dur="1" fill="hold">
                                          <p:stCondLst>
                                            <p:cond delay="0"/>
                                          </p:stCondLst>
                                        </p:cTn>
                                        <p:tgtEl>
                                          <p:spTgt spid="79"/>
                                        </p:tgtEl>
                                        <p:attrNameLst>
                                          <p:attrName>style.visibility</p:attrName>
                                        </p:attrNameLst>
                                      </p:cBhvr>
                                      <p:to>
                                        <p:strVal val="visible"/>
                                      </p:to>
                                    </p:set>
                                    <p:animEffect transition="in" filter="wipe(right)">
                                      <p:cBhvr>
                                        <p:cTn id="25" dur="500"/>
                                        <p:tgtEl>
                                          <p:spTgt spid="7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7"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015663"/>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4"/>
            </a:pPr>
            <a:r>
              <a:rPr lang="en-CA" sz="2000" b="1" dirty="0"/>
              <a:t>Tech Videos</a:t>
            </a:r>
            <a:r>
              <a:rPr lang="en-CA" sz="2000" dirty="0"/>
              <a:t> are the fourth section of the website. As they are created, they will be placed here.</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a:endCxn id="7" idx="3"/>
          </p:cNvCxnSpPr>
          <p:nvPr/>
        </p:nvCxnSpPr>
        <p:spPr>
          <a:xfrm flipV="1">
            <a:off x="6096000" y="1891557"/>
            <a:ext cx="1017948" cy="143307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7" name="Oval 6">
            <a:extLst>
              <a:ext uri="{FF2B5EF4-FFF2-40B4-BE49-F238E27FC236}">
                <a16:creationId xmlns:a16="http://schemas.microsoft.com/office/drawing/2014/main" id="{3BFCBCD4-8DED-43A2-9B05-C7C152F62086}"/>
              </a:ext>
            </a:extLst>
          </p:cNvPr>
          <p:cNvSpPr/>
          <p:nvPr/>
        </p:nvSpPr>
        <p:spPr>
          <a:xfrm>
            <a:off x="7030005" y="1682781"/>
            <a:ext cx="573198"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TextBox 16">
            <a:extLst>
              <a:ext uri="{FF2B5EF4-FFF2-40B4-BE49-F238E27FC236}">
                <a16:creationId xmlns:a16="http://schemas.microsoft.com/office/drawing/2014/main" id="{A9D9898F-F140-4805-9D2E-424562D2A64B}"/>
              </a:ext>
            </a:extLst>
          </p:cNvPr>
          <p:cNvSpPr txBox="1"/>
          <p:nvPr/>
        </p:nvSpPr>
        <p:spPr>
          <a:xfrm>
            <a:off x="509562" y="3952540"/>
            <a:ext cx="5586437"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b="1" dirty="0"/>
              <a:t>Tech Videos</a:t>
            </a:r>
            <a:r>
              <a:rPr lang="en-CA" sz="2000" dirty="0"/>
              <a:t> are short 3 to 15 minute videos featuring solutions to various tech issues.</a:t>
            </a:r>
            <a:endParaRPr lang="en-GB" sz="2000" dirty="0"/>
          </a:p>
        </p:txBody>
      </p:sp>
      <p:sp>
        <p:nvSpPr>
          <p:cNvPr id="18" name="TextBox 17">
            <a:extLst>
              <a:ext uri="{FF2B5EF4-FFF2-40B4-BE49-F238E27FC236}">
                <a16:creationId xmlns:a16="http://schemas.microsoft.com/office/drawing/2014/main" id="{14041BDD-00CA-4A9A-89ED-98783B5738E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521371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0-#ppt_w/2"/>
                                          </p:val>
                                        </p:tav>
                                        <p:tav tm="100000">
                                          <p:val>
                                            <p:strVal val="#ppt_x"/>
                                          </p:val>
                                        </p:tav>
                                      </p:tavLst>
                                    </p:anim>
                                    <p:anim calcmode="lin" valueType="num">
                                      <p:cBhvr additive="base">
                                        <p:cTn id="32" dur="500" fill="hold"/>
                                        <p:tgtEl>
                                          <p:spTgt spid="1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7" grpId="0" animBg="1"/>
      <p:bldP spid="7" grpId="1" animBg="1"/>
      <p:bldP spid="7" grpId="2"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
        <p:nvSpPr>
          <p:cNvPr id="6" name="Title 1"/>
          <p:cNvSpPr txBox="1">
            <a:spLocks/>
          </p:cNvSpPr>
          <p:nvPr/>
        </p:nvSpPr>
        <p:spPr>
          <a:xfrm>
            <a:off x="371475" y="1254534"/>
            <a:ext cx="11412842" cy="1143000"/>
          </a:xfrm>
          <a:prstGeom prst="rect">
            <a:avLst/>
          </a:prstGeom>
          <a:solidFill>
            <a:schemeClr val="accent2">
              <a:alpha val="65000"/>
            </a:schemeClr>
          </a:solidFill>
          <a:ln>
            <a:noFill/>
          </a:ln>
          <a:effectLst>
            <a:outerShdw blurRad="50800" dist="38100" dir="2700000" algn="tl" rotWithShape="0">
              <a:prstClr val="black">
                <a:alpha val="40000"/>
              </a:prstClr>
            </a:outerShdw>
            <a:reflection stA="45000" endPos="0" dir="5400000" sy="-100000" algn="bl" rotWithShape="0"/>
            <a:softEdge rad="63500"/>
          </a:effectLst>
        </p:spPr>
        <p:txBody>
          <a:bodyPr vert="horz" wrap="square" lIns="121920" tIns="60960" rIns="121920" bIns="60960" numCol="1" rtlCol="0" anchor="ctr" anchorCtr="0" compatLnSpc="1">
            <a:prstTxWarp prst="textNoShape">
              <a:avLst/>
            </a:prstTxWarp>
            <a:normAutofit fontScale="92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CA" sz="5333" b="1" dirty="0">
                <a:latin typeface="Times New Roman" panose="02020603050405020304" pitchFamily="18" charset="0"/>
                <a:cs typeface="Times New Roman" panose="02020603050405020304" pitchFamily="18" charset="0"/>
              </a:rPr>
              <a:t>What will we be covering in this course?</a:t>
            </a:r>
          </a:p>
        </p:txBody>
      </p:sp>
      <p:grpSp>
        <p:nvGrpSpPr>
          <p:cNvPr id="8" name="Group 7"/>
          <p:cNvGrpSpPr/>
          <p:nvPr/>
        </p:nvGrpSpPr>
        <p:grpSpPr>
          <a:xfrm>
            <a:off x="1440000" y="3060000"/>
            <a:ext cx="3240000" cy="338400"/>
            <a:chOff x="1537917" y="3043547"/>
            <a:chExt cx="3534442" cy="338554"/>
          </a:xfrm>
        </p:grpSpPr>
        <p:sp>
          <p:nvSpPr>
            <p:cNvPr id="26" name="Rounded Rectangle 25"/>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TextBox 33"/>
            <p:cNvSpPr txBox="1"/>
            <p:nvPr/>
          </p:nvSpPr>
          <p:spPr>
            <a:xfrm>
              <a:off x="1537917" y="3043547"/>
              <a:ext cx="3515392" cy="338554"/>
            </a:xfrm>
            <a:prstGeom prst="rect">
              <a:avLst/>
            </a:prstGeom>
            <a:noFill/>
          </p:spPr>
          <p:txBody>
            <a:bodyPr wrap="square" rtlCol="0">
              <a:spAutoFit/>
            </a:bodyPr>
            <a:lstStyle/>
            <a:p>
              <a:r>
                <a:rPr lang="en-CA" sz="1600" dirty="0"/>
                <a:t>Chart Types</a:t>
              </a:r>
            </a:p>
          </p:txBody>
        </p:sp>
      </p:grpSp>
      <p:grpSp>
        <p:nvGrpSpPr>
          <p:cNvPr id="35" name="Group 34"/>
          <p:cNvGrpSpPr/>
          <p:nvPr/>
        </p:nvGrpSpPr>
        <p:grpSpPr>
          <a:xfrm>
            <a:off x="1440000" y="3420000"/>
            <a:ext cx="3240000" cy="338400"/>
            <a:chOff x="1537917" y="3043547"/>
            <a:chExt cx="3534442" cy="338554"/>
          </a:xfrm>
        </p:grpSpPr>
        <p:sp>
          <p:nvSpPr>
            <p:cNvPr id="36" name="Rounded Rectangle 35"/>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TextBox 36"/>
            <p:cNvSpPr txBox="1"/>
            <p:nvPr/>
          </p:nvSpPr>
          <p:spPr>
            <a:xfrm>
              <a:off x="1537917" y="3043547"/>
              <a:ext cx="3515392" cy="338554"/>
            </a:xfrm>
            <a:prstGeom prst="rect">
              <a:avLst/>
            </a:prstGeom>
            <a:noFill/>
          </p:spPr>
          <p:txBody>
            <a:bodyPr wrap="square" rtlCol="0">
              <a:spAutoFit/>
            </a:bodyPr>
            <a:lstStyle/>
            <a:p>
              <a:r>
                <a:rPr lang="en-CA" sz="1600" dirty="0"/>
                <a:t>Parts of the Chart</a:t>
              </a:r>
            </a:p>
          </p:txBody>
        </p:sp>
      </p:grpSp>
      <p:grpSp>
        <p:nvGrpSpPr>
          <p:cNvPr id="38" name="Group 37"/>
          <p:cNvGrpSpPr/>
          <p:nvPr/>
        </p:nvGrpSpPr>
        <p:grpSpPr>
          <a:xfrm>
            <a:off x="1440000" y="3780000"/>
            <a:ext cx="3240000" cy="338400"/>
            <a:chOff x="1537917" y="3043547"/>
            <a:chExt cx="3534442" cy="338554"/>
          </a:xfrm>
        </p:grpSpPr>
        <p:sp>
          <p:nvSpPr>
            <p:cNvPr id="39" name="Rounded Rectangle 38"/>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537917" y="3043547"/>
              <a:ext cx="3515392" cy="338554"/>
            </a:xfrm>
            <a:prstGeom prst="rect">
              <a:avLst/>
            </a:prstGeom>
            <a:noFill/>
          </p:spPr>
          <p:txBody>
            <a:bodyPr wrap="square" rtlCol="0">
              <a:spAutoFit/>
            </a:bodyPr>
            <a:lstStyle/>
            <a:p>
              <a:r>
                <a:rPr lang="en-CA" sz="1600" dirty="0"/>
                <a:t>Context Ribbons - Design</a:t>
              </a:r>
            </a:p>
          </p:txBody>
        </p:sp>
      </p:grpSp>
      <p:grpSp>
        <p:nvGrpSpPr>
          <p:cNvPr id="41" name="Group 40"/>
          <p:cNvGrpSpPr/>
          <p:nvPr/>
        </p:nvGrpSpPr>
        <p:grpSpPr>
          <a:xfrm>
            <a:off x="1440000" y="4140000"/>
            <a:ext cx="3240000" cy="338400"/>
            <a:chOff x="1537917" y="3043547"/>
            <a:chExt cx="3534442" cy="338554"/>
          </a:xfrm>
        </p:grpSpPr>
        <p:sp>
          <p:nvSpPr>
            <p:cNvPr id="42" name="Rounded Rectangle 41"/>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TextBox 42"/>
            <p:cNvSpPr txBox="1"/>
            <p:nvPr/>
          </p:nvSpPr>
          <p:spPr>
            <a:xfrm>
              <a:off x="1537917" y="3043547"/>
              <a:ext cx="3515392" cy="338554"/>
            </a:xfrm>
            <a:prstGeom prst="rect">
              <a:avLst/>
            </a:prstGeom>
            <a:noFill/>
          </p:spPr>
          <p:txBody>
            <a:bodyPr wrap="square" rtlCol="0">
              <a:spAutoFit/>
            </a:bodyPr>
            <a:lstStyle/>
            <a:p>
              <a:r>
                <a:rPr lang="en-CA" sz="1600" dirty="0"/>
                <a:t>Context Ribbons - Layout</a:t>
              </a:r>
            </a:p>
          </p:txBody>
        </p:sp>
      </p:grpSp>
      <p:grpSp>
        <p:nvGrpSpPr>
          <p:cNvPr id="44" name="Group 43"/>
          <p:cNvGrpSpPr/>
          <p:nvPr/>
        </p:nvGrpSpPr>
        <p:grpSpPr>
          <a:xfrm>
            <a:off x="1440000" y="4500000"/>
            <a:ext cx="3240000" cy="338400"/>
            <a:chOff x="1537917" y="3043547"/>
            <a:chExt cx="3534442" cy="338554"/>
          </a:xfrm>
        </p:grpSpPr>
        <p:sp>
          <p:nvSpPr>
            <p:cNvPr id="45" name="Rounded Rectangle 44"/>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TextBox 45"/>
            <p:cNvSpPr txBox="1"/>
            <p:nvPr/>
          </p:nvSpPr>
          <p:spPr>
            <a:xfrm>
              <a:off x="1537917" y="3043547"/>
              <a:ext cx="3515392" cy="338554"/>
            </a:xfrm>
            <a:prstGeom prst="rect">
              <a:avLst/>
            </a:prstGeom>
            <a:noFill/>
          </p:spPr>
          <p:txBody>
            <a:bodyPr wrap="square" rtlCol="0">
              <a:spAutoFit/>
            </a:bodyPr>
            <a:lstStyle/>
            <a:p>
              <a:r>
                <a:rPr lang="en-CA" sz="1600" dirty="0"/>
                <a:t>Context Ribbons - Format</a:t>
              </a:r>
            </a:p>
          </p:txBody>
        </p:sp>
      </p:grpSp>
      <p:grpSp>
        <p:nvGrpSpPr>
          <p:cNvPr id="47" name="Group 46"/>
          <p:cNvGrpSpPr/>
          <p:nvPr/>
        </p:nvGrpSpPr>
        <p:grpSpPr>
          <a:xfrm>
            <a:off x="7374682" y="2700000"/>
            <a:ext cx="3240000" cy="338400"/>
            <a:chOff x="1537917" y="3043547"/>
            <a:chExt cx="3534442" cy="338554"/>
          </a:xfrm>
        </p:grpSpPr>
        <p:sp>
          <p:nvSpPr>
            <p:cNvPr id="48" name="Rounded Rectangle 47"/>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9" name="TextBox 48"/>
            <p:cNvSpPr txBox="1"/>
            <p:nvPr/>
          </p:nvSpPr>
          <p:spPr>
            <a:xfrm>
              <a:off x="1537917" y="3043547"/>
              <a:ext cx="3515392" cy="338554"/>
            </a:xfrm>
            <a:prstGeom prst="rect">
              <a:avLst/>
            </a:prstGeom>
            <a:noFill/>
          </p:spPr>
          <p:txBody>
            <a:bodyPr wrap="square" rtlCol="0">
              <a:spAutoFit/>
            </a:bodyPr>
            <a:lstStyle/>
            <a:p>
              <a:r>
                <a:rPr lang="en-CA" sz="1600" dirty="0"/>
                <a:t>Choosing the Data You Present</a:t>
              </a:r>
            </a:p>
          </p:txBody>
        </p:sp>
      </p:grpSp>
      <p:grpSp>
        <p:nvGrpSpPr>
          <p:cNvPr id="50" name="Group 49"/>
          <p:cNvGrpSpPr/>
          <p:nvPr/>
        </p:nvGrpSpPr>
        <p:grpSpPr>
          <a:xfrm>
            <a:off x="7393732" y="3420000"/>
            <a:ext cx="3240000" cy="338554"/>
            <a:chOff x="1537917" y="3043547"/>
            <a:chExt cx="3534442" cy="338554"/>
          </a:xfrm>
        </p:grpSpPr>
        <p:sp>
          <p:nvSpPr>
            <p:cNvPr id="51" name="Rounded Rectangle 50"/>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2" name="TextBox 51"/>
            <p:cNvSpPr txBox="1"/>
            <p:nvPr/>
          </p:nvSpPr>
          <p:spPr>
            <a:xfrm>
              <a:off x="1537917" y="3043547"/>
              <a:ext cx="3515392" cy="338554"/>
            </a:xfrm>
            <a:prstGeom prst="rect">
              <a:avLst/>
            </a:prstGeom>
            <a:noFill/>
          </p:spPr>
          <p:txBody>
            <a:bodyPr wrap="square" rtlCol="0">
              <a:spAutoFit/>
            </a:bodyPr>
            <a:lstStyle/>
            <a:p>
              <a:r>
                <a:rPr lang="en-CA" sz="1600" dirty="0"/>
                <a:t>Making a Pie Chart</a:t>
              </a:r>
            </a:p>
          </p:txBody>
        </p:sp>
      </p:grpSp>
      <p:grpSp>
        <p:nvGrpSpPr>
          <p:cNvPr id="53" name="Group 52"/>
          <p:cNvGrpSpPr/>
          <p:nvPr/>
        </p:nvGrpSpPr>
        <p:grpSpPr>
          <a:xfrm>
            <a:off x="7393732" y="3780000"/>
            <a:ext cx="3240000" cy="338554"/>
            <a:chOff x="1537917" y="3043547"/>
            <a:chExt cx="3534442" cy="338554"/>
          </a:xfrm>
        </p:grpSpPr>
        <p:sp>
          <p:nvSpPr>
            <p:cNvPr id="54" name="Rounded Rectangle 53"/>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5" name="TextBox 54"/>
            <p:cNvSpPr txBox="1"/>
            <p:nvPr/>
          </p:nvSpPr>
          <p:spPr>
            <a:xfrm>
              <a:off x="1537917" y="3043547"/>
              <a:ext cx="3515392" cy="338554"/>
            </a:xfrm>
            <a:prstGeom prst="rect">
              <a:avLst/>
            </a:prstGeom>
            <a:noFill/>
          </p:spPr>
          <p:txBody>
            <a:bodyPr wrap="square" rtlCol="0">
              <a:spAutoFit/>
            </a:bodyPr>
            <a:lstStyle/>
            <a:p>
              <a:r>
                <a:rPr lang="en-CA" sz="1600" dirty="0"/>
                <a:t>Making a Doughnut Chart</a:t>
              </a:r>
            </a:p>
          </p:txBody>
        </p:sp>
      </p:grpSp>
      <p:grpSp>
        <p:nvGrpSpPr>
          <p:cNvPr id="56" name="Group 55"/>
          <p:cNvGrpSpPr/>
          <p:nvPr/>
        </p:nvGrpSpPr>
        <p:grpSpPr>
          <a:xfrm>
            <a:off x="7403257" y="4140000"/>
            <a:ext cx="3240000" cy="338554"/>
            <a:chOff x="1537917" y="3043547"/>
            <a:chExt cx="3534442" cy="338554"/>
          </a:xfrm>
        </p:grpSpPr>
        <p:sp>
          <p:nvSpPr>
            <p:cNvPr id="57" name="Rounded Rectangle 56"/>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8" name="TextBox 57"/>
            <p:cNvSpPr txBox="1"/>
            <p:nvPr/>
          </p:nvSpPr>
          <p:spPr>
            <a:xfrm>
              <a:off x="1537917" y="3043547"/>
              <a:ext cx="3515392" cy="338554"/>
            </a:xfrm>
            <a:prstGeom prst="rect">
              <a:avLst/>
            </a:prstGeom>
            <a:noFill/>
          </p:spPr>
          <p:txBody>
            <a:bodyPr wrap="square" rtlCol="0">
              <a:spAutoFit/>
            </a:bodyPr>
            <a:lstStyle/>
            <a:p>
              <a:r>
                <a:rPr lang="en-CA" sz="1600" dirty="0"/>
                <a:t>Tips for Formatting Your Chart</a:t>
              </a:r>
            </a:p>
          </p:txBody>
        </p:sp>
      </p:grpSp>
      <p:grpSp>
        <p:nvGrpSpPr>
          <p:cNvPr id="68" name="Group 67"/>
          <p:cNvGrpSpPr/>
          <p:nvPr/>
        </p:nvGrpSpPr>
        <p:grpSpPr>
          <a:xfrm>
            <a:off x="1440000" y="2700000"/>
            <a:ext cx="3240000" cy="338400"/>
            <a:chOff x="1537917" y="3043547"/>
            <a:chExt cx="3534442" cy="338554"/>
          </a:xfrm>
        </p:grpSpPr>
        <p:sp>
          <p:nvSpPr>
            <p:cNvPr id="69" name="Rounded Rectangle 68"/>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0" name="TextBox 69"/>
            <p:cNvSpPr txBox="1"/>
            <p:nvPr/>
          </p:nvSpPr>
          <p:spPr>
            <a:xfrm>
              <a:off x="1537917" y="3043547"/>
              <a:ext cx="3515392" cy="338554"/>
            </a:xfrm>
            <a:prstGeom prst="rect">
              <a:avLst/>
            </a:prstGeom>
            <a:noFill/>
          </p:spPr>
          <p:txBody>
            <a:bodyPr wrap="square" rtlCol="0">
              <a:spAutoFit/>
            </a:bodyPr>
            <a:lstStyle/>
            <a:p>
              <a:r>
                <a:rPr lang="en-CA" sz="1600" dirty="0"/>
                <a:t>What is our direction in this course?</a:t>
              </a:r>
            </a:p>
          </p:txBody>
        </p:sp>
      </p:grpSp>
      <p:grpSp>
        <p:nvGrpSpPr>
          <p:cNvPr id="72" name="Group 71"/>
          <p:cNvGrpSpPr/>
          <p:nvPr/>
        </p:nvGrpSpPr>
        <p:grpSpPr>
          <a:xfrm>
            <a:off x="7374682" y="3060000"/>
            <a:ext cx="3240000" cy="338554"/>
            <a:chOff x="1537917" y="3043547"/>
            <a:chExt cx="3534442" cy="338554"/>
          </a:xfrm>
        </p:grpSpPr>
        <p:sp>
          <p:nvSpPr>
            <p:cNvPr id="73" name="Rounded Rectangle 72"/>
            <p:cNvSpPr/>
            <p:nvPr/>
          </p:nvSpPr>
          <p:spPr>
            <a:xfrm>
              <a:off x="1556967" y="3128757"/>
              <a:ext cx="3515392" cy="19731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4" name="TextBox 73"/>
            <p:cNvSpPr txBox="1"/>
            <p:nvPr/>
          </p:nvSpPr>
          <p:spPr>
            <a:xfrm>
              <a:off x="1537917" y="3043547"/>
              <a:ext cx="3515392" cy="338554"/>
            </a:xfrm>
            <a:prstGeom prst="rect">
              <a:avLst/>
            </a:prstGeom>
            <a:noFill/>
          </p:spPr>
          <p:txBody>
            <a:bodyPr wrap="square" rtlCol="0">
              <a:spAutoFit/>
            </a:bodyPr>
            <a:lstStyle/>
            <a:p>
              <a:r>
                <a:rPr lang="en-CA" sz="1600" dirty="0"/>
                <a:t>Making a Column/Bar Chart</a:t>
              </a:r>
            </a:p>
          </p:txBody>
        </p:sp>
      </p:grpSp>
    </p:spTree>
    <p:extLst>
      <p:ext uri="{BB962C8B-B14F-4D97-AF65-F5344CB8AC3E}">
        <p14:creationId xmlns:p14="http://schemas.microsoft.com/office/powerpoint/2010/main" val="34436364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8"/>
                                        </p:tgtEl>
                                        <p:attrNameLst>
                                          <p:attrName>style.visibility</p:attrName>
                                        </p:attrNameLst>
                                      </p:cBhvr>
                                      <p:to>
                                        <p:strVal val="visible"/>
                                      </p:to>
                                    </p:set>
                                    <p:anim calcmode="lin" valueType="num">
                                      <p:cBhvr>
                                        <p:cTn id="7" dur="1000" fill="hold"/>
                                        <p:tgtEl>
                                          <p:spTgt spid="68"/>
                                        </p:tgtEl>
                                        <p:attrNameLst>
                                          <p:attrName>ppt_w</p:attrName>
                                        </p:attrNameLst>
                                      </p:cBhvr>
                                      <p:tavLst>
                                        <p:tav tm="0">
                                          <p:val>
                                            <p:fltVal val="0"/>
                                          </p:val>
                                        </p:tav>
                                        <p:tav tm="100000">
                                          <p:val>
                                            <p:strVal val="#ppt_w"/>
                                          </p:val>
                                        </p:tav>
                                      </p:tavLst>
                                    </p:anim>
                                    <p:anim calcmode="lin" valueType="num">
                                      <p:cBhvr>
                                        <p:cTn id="8" dur="1000" fill="hold"/>
                                        <p:tgtEl>
                                          <p:spTgt spid="68"/>
                                        </p:tgtEl>
                                        <p:attrNameLst>
                                          <p:attrName>ppt_h</p:attrName>
                                        </p:attrNameLst>
                                      </p:cBhvr>
                                      <p:tavLst>
                                        <p:tav tm="0">
                                          <p:val>
                                            <p:fltVal val="0"/>
                                          </p:val>
                                        </p:tav>
                                        <p:tav tm="100000">
                                          <p:val>
                                            <p:strVal val="#ppt_h"/>
                                          </p:val>
                                        </p:tav>
                                      </p:tavLst>
                                    </p:anim>
                                    <p:anim calcmode="lin" valueType="num">
                                      <p:cBhvr>
                                        <p:cTn id="9" dur="1000" fill="hold"/>
                                        <p:tgtEl>
                                          <p:spTgt spid="68"/>
                                        </p:tgtEl>
                                        <p:attrNameLst>
                                          <p:attrName>style.rotation</p:attrName>
                                        </p:attrNameLst>
                                      </p:cBhvr>
                                      <p:tavLst>
                                        <p:tav tm="0">
                                          <p:val>
                                            <p:fltVal val="90"/>
                                          </p:val>
                                        </p:tav>
                                        <p:tav tm="100000">
                                          <p:val>
                                            <p:fltVal val="0"/>
                                          </p:val>
                                        </p:tav>
                                      </p:tavLst>
                                    </p:anim>
                                    <p:animEffect transition="in" filter="fade">
                                      <p:cBhvr>
                                        <p:cTn id="10" dur="1000"/>
                                        <p:tgtEl>
                                          <p:spTgt spid="6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1000" fill="hold"/>
                                        <p:tgtEl>
                                          <p:spTgt spid="8"/>
                                        </p:tgtEl>
                                        <p:attrNameLst>
                                          <p:attrName>ppt_w</p:attrName>
                                        </p:attrNameLst>
                                      </p:cBhvr>
                                      <p:tavLst>
                                        <p:tav tm="0">
                                          <p:val>
                                            <p:fltVal val="0"/>
                                          </p:val>
                                        </p:tav>
                                        <p:tav tm="100000">
                                          <p:val>
                                            <p:strVal val="#ppt_w"/>
                                          </p:val>
                                        </p:tav>
                                      </p:tavLst>
                                    </p:anim>
                                    <p:anim calcmode="lin" valueType="num">
                                      <p:cBhvr>
                                        <p:cTn id="16" dur="1000" fill="hold"/>
                                        <p:tgtEl>
                                          <p:spTgt spid="8"/>
                                        </p:tgtEl>
                                        <p:attrNameLst>
                                          <p:attrName>ppt_h</p:attrName>
                                        </p:attrNameLst>
                                      </p:cBhvr>
                                      <p:tavLst>
                                        <p:tav tm="0">
                                          <p:val>
                                            <p:fltVal val="0"/>
                                          </p:val>
                                        </p:tav>
                                        <p:tav tm="100000">
                                          <p:val>
                                            <p:strVal val="#ppt_h"/>
                                          </p:val>
                                        </p:tav>
                                      </p:tavLst>
                                    </p:anim>
                                    <p:anim calcmode="lin" valueType="num">
                                      <p:cBhvr>
                                        <p:cTn id="17" dur="1000" fill="hold"/>
                                        <p:tgtEl>
                                          <p:spTgt spid="8"/>
                                        </p:tgtEl>
                                        <p:attrNameLst>
                                          <p:attrName>style.rotation</p:attrName>
                                        </p:attrNameLst>
                                      </p:cBhvr>
                                      <p:tavLst>
                                        <p:tav tm="0">
                                          <p:val>
                                            <p:fltVal val="90"/>
                                          </p:val>
                                        </p:tav>
                                        <p:tav tm="100000">
                                          <p:val>
                                            <p:fltVal val="0"/>
                                          </p:val>
                                        </p:tav>
                                      </p:tavLst>
                                    </p:anim>
                                    <p:animEffect transition="in" filter="fade">
                                      <p:cBhvr>
                                        <p:cTn id="18" dur="1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35"/>
                                        </p:tgtEl>
                                        <p:attrNameLst>
                                          <p:attrName>style.visibility</p:attrName>
                                        </p:attrNameLst>
                                      </p:cBhvr>
                                      <p:to>
                                        <p:strVal val="visible"/>
                                      </p:to>
                                    </p:set>
                                    <p:anim calcmode="lin" valueType="num">
                                      <p:cBhvr>
                                        <p:cTn id="23" dur="1000" fill="hold"/>
                                        <p:tgtEl>
                                          <p:spTgt spid="35"/>
                                        </p:tgtEl>
                                        <p:attrNameLst>
                                          <p:attrName>ppt_w</p:attrName>
                                        </p:attrNameLst>
                                      </p:cBhvr>
                                      <p:tavLst>
                                        <p:tav tm="0">
                                          <p:val>
                                            <p:fltVal val="0"/>
                                          </p:val>
                                        </p:tav>
                                        <p:tav tm="100000">
                                          <p:val>
                                            <p:strVal val="#ppt_w"/>
                                          </p:val>
                                        </p:tav>
                                      </p:tavLst>
                                    </p:anim>
                                    <p:anim calcmode="lin" valueType="num">
                                      <p:cBhvr>
                                        <p:cTn id="24" dur="1000" fill="hold"/>
                                        <p:tgtEl>
                                          <p:spTgt spid="35"/>
                                        </p:tgtEl>
                                        <p:attrNameLst>
                                          <p:attrName>ppt_h</p:attrName>
                                        </p:attrNameLst>
                                      </p:cBhvr>
                                      <p:tavLst>
                                        <p:tav tm="0">
                                          <p:val>
                                            <p:fltVal val="0"/>
                                          </p:val>
                                        </p:tav>
                                        <p:tav tm="100000">
                                          <p:val>
                                            <p:strVal val="#ppt_h"/>
                                          </p:val>
                                        </p:tav>
                                      </p:tavLst>
                                    </p:anim>
                                    <p:anim calcmode="lin" valueType="num">
                                      <p:cBhvr>
                                        <p:cTn id="25" dur="1000" fill="hold"/>
                                        <p:tgtEl>
                                          <p:spTgt spid="35"/>
                                        </p:tgtEl>
                                        <p:attrNameLst>
                                          <p:attrName>style.rotation</p:attrName>
                                        </p:attrNameLst>
                                      </p:cBhvr>
                                      <p:tavLst>
                                        <p:tav tm="0">
                                          <p:val>
                                            <p:fltVal val="90"/>
                                          </p:val>
                                        </p:tav>
                                        <p:tav tm="100000">
                                          <p:val>
                                            <p:fltVal val="0"/>
                                          </p:val>
                                        </p:tav>
                                      </p:tavLst>
                                    </p:anim>
                                    <p:animEffect transition="in" filter="fade">
                                      <p:cBhvr>
                                        <p:cTn id="26" dur="1000"/>
                                        <p:tgtEl>
                                          <p:spTgt spid="35"/>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38"/>
                                        </p:tgtEl>
                                        <p:attrNameLst>
                                          <p:attrName>style.visibility</p:attrName>
                                        </p:attrNameLst>
                                      </p:cBhvr>
                                      <p:to>
                                        <p:strVal val="visible"/>
                                      </p:to>
                                    </p:set>
                                    <p:anim calcmode="lin" valueType="num">
                                      <p:cBhvr>
                                        <p:cTn id="31" dur="1000" fill="hold"/>
                                        <p:tgtEl>
                                          <p:spTgt spid="38"/>
                                        </p:tgtEl>
                                        <p:attrNameLst>
                                          <p:attrName>ppt_w</p:attrName>
                                        </p:attrNameLst>
                                      </p:cBhvr>
                                      <p:tavLst>
                                        <p:tav tm="0">
                                          <p:val>
                                            <p:fltVal val="0"/>
                                          </p:val>
                                        </p:tav>
                                        <p:tav tm="100000">
                                          <p:val>
                                            <p:strVal val="#ppt_w"/>
                                          </p:val>
                                        </p:tav>
                                      </p:tavLst>
                                    </p:anim>
                                    <p:anim calcmode="lin" valueType="num">
                                      <p:cBhvr>
                                        <p:cTn id="32" dur="1000" fill="hold"/>
                                        <p:tgtEl>
                                          <p:spTgt spid="38"/>
                                        </p:tgtEl>
                                        <p:attrNameLst>
                                          <p:attrName>ppt_h</p:attrName>
                                        </p:attrNameLst>
                                      </p:cBhvr>
                                      <p:tavLst>
                                        <p:tav tm="0">
                                          <p:val>
                                            <p:fltVal val="0"/>
                                          </p:val>
                                        </p:tav>
                                        <p:tav tm="100000">
                                          <p:val>
                                            <p:strVal val="#ppt_h"/>
                                          </p:val>
                                        </p:tav>
                                      </p:tavLst>
                                    </p:anim>
                                    <p:anim calcmode="lin" valueType="num">
                                      <p:cBhvr>
                                        <p:cTn id="33" dur="1000" fill="hold"/>
                                        <p:tgtEl>
                                          <p:spTgt spid="38"/>
                                        </p:tgtEl>
                                        <p:attrNameLst>
                                          <p:attrName>style.rotation</p:attrName>
                                        </p:attrNameLst>
                                      </p:cBhvr>
                                      <p:tavLst>
                                        <p:tav tm="0">
                                          <p:val>
                                            <p:fltVal val="90"/>
                                          </p:val>
                                        </p:tav>
                                        <p:tav tm="100000">
                                          <p:val>
                                            <p:fltVal val="0"/>
                                          </p:val>
                                        </p:tav>
                                      </p:tavLst>
                                    </p:anim>
                                    <p:animEffect transition="in" filter="fade">
                                      <p:cBhvr>
                                        <p:cTn id="34" dur="1000"/>
                                        <p:tgtEl>
                                          <p:spTgt spid="38"/>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41"/>
                                        </p:tgtEl>
                                        <p:attrNameLst>
                                          <p:attrName>style.visibility</p:attrName>
                                        </p:attrNameLst>
                                      </p:cBhvr>
                                      <p:to>
                                        <p:strVal val="visible"/>
                                      </p:to>
                                    </p:set>
                                    <p:anim calcmode="lin" valueType="num">
                                      <p:cBhvr>
                                        <p:cTn id="39" dur="1000" fill="hold"/>
                                        <p:tgtEl>
                                          <p:spTgt spid="41"/>
                                        </p:tgtEl>
                                        <p:attrNameLst>
                                          <p:attrName>ppt_w</p:attrName>
                                        </p:attrNameLst>
                                      </p:cBhvr>
                                      <p:tavLst>
                                        <p:tav tm="0">
                                          <p:val>
                                            <p:fltVal val="0"/>
                                          </p:val>
                                        </p:tav>
                                        <p:tav tm="100000">
                                          <p:val>
                                            <p:strVal val="#ppt_w"/>
                                          </p:val>
                                        </p:tav>
                                      </p:tavLst>
                                    </p:anim>
                                    <p:anim calcmode="lin" valueType="num">
                                      <p:cBhvr>
                                        <p:cTn id="40" dur="1000" fill="hold"/>
                                        <p:tgtEl>
                                          <p:spTgt spid="41"/>
                                        </p:tgtEl>
                                        <p:attrNameLst>
                                          <p:attrName>ppt_h</p:attrName>
                                        </p:attrNameLst>
                                      </p:cBhvr>
                                      <p:tavLst>
                                        <p:tav tm="0">
                                          <p:val>
                                            <p:fltVal val="0"/>
                                          </p:val>
                                        </p:tav>
                                        <p:tav tm="100000">
                                          <p:val>
                                            <p:strVal val="#ppt_h"/>
                                          </p:val>
                                        </p:tav>
                                      </p:tavLst>
                                    </p:anim>
                                    <p:anim calcmode="lin" valueType="num">
                                      <p:cBhvr>
                                        <p:cTn id="41" dur="1000" fill="hold"/>
                                        <p:tgtEl>
                                          <p:spTgt spid="41"/>
                                        </p:tgtEl>
                                        <p:attrNameLst>
                                          <p:attrName>style.rotation</p:attrName>
                                        </p:attrNameLst>
                                      </p:cBhvr>
                                      <p:tavLst>
                                        <p:tav tm="0">
                                          <p:val>
                                            <p:fltVal val="90"/>
                                          </p:val>
                                        </p:tav>
                                        <p:tav tm="100000">
                                          <p:val>
                                            <p:fltVal val="0"/>
                                          </p:val>
                                        </p:tav>
                                      </p:tavLst>
                                    </p:anim>
                                    <p:animEffect transition="in" filter="fade">
                                      <p:cBhvr>
                                        <p:cTn id="42" dur="1000"/>
                                        <p:tgtEl>
                                          <p:spTgt spid="41"/>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44"/>
                                        </p:tgtEl>
                                        <p:attrNameLst>
                                          <p:attrName>style.visibility</p:attrName>
                                        </p:attrNameLst>
                                      </p:cBhvr>
                                      <p:to>
                                        <p:strVal val="visible"/>
                                      </p:to>
                                    </p:set>
                                    <p:anim calcmode="lin" valueType="num">
                                      <p:cBhvr>
                                        <p:cTn id="47" dur="1000" fill="hold"/>
                                        <p:tgtEl>
                                          <p:spTgt spid="44"/>
                                        </p:tgtEl>
                                        <p:attrNameLst>
                                          <p:attrName>ppt_w</p:attrName>
                                        </p:attrNameLst>
                                      </p:cBhvr>
                                      <p:tavLst>
                                        <p:tav tm="0">
                                          <p:val>
                                            <p:fltVal val="0"/>
                                          </p:val>
                                        </p:tav>
                                        <p:tav tm="100000">
                                          <p:val>
                                            <p:strVal val="#ppt_w"/>
                                          </p:val>
                                        </p:tav>
                                      </p:tavLst>
                                    </p:anim>
                                    <p:anim calcmode="lin" valueType="num">
                                      <p:cBhvr>
                                        <p:cTn id="48" dur="1000" fill="hold"/>
                                        <p:tgtEl>
                                          <p:spTgt spid="44"/>
                                        </p:tgtEl>
                                        <p:attrNameLst>
                                          <p:attrName>ppt_h</p:attrName>
                                        </p:attrNameLst>
                                      </p:cBhvr>
                                      <p:tavLst>
                                        <p:tav tm="0">
                                          <p:val>
                                            <p:fltVal val="0"/>
                                          </p:val>
                                        </p:tav>
                                        <p:tav tm="100000">
                                          <p:val>
                                            <p:strVal val="#ppt_h"/>
                                          </p:val>
                                        </p:tav>
                                      </p:tavLst>
                                    </p:anim>
                                    <p:anim calcmode="lin" valueType="num">
                                      <p:cBhvr>
                                        <p:cTn id="49" dur="1000" fill="hold"/>
                                        <p:tgtEl>
                                          <p:spTgt spid="44"/>
                                        </p:tgtEl>
                                        <p:attrNameLst>
                                          <p:attrName>style.rotation</p:attrName>
                                        </p:attrNameLst>
                                      </p:cBhvr>
                                      <p:tavLst>
                                        <p:tav tm="0">
                                          <p:val>
                                            <p:fltVal val="90"/>
                                          </p:val>
                                        </p:tav>
                                        <p:tav tm="100000">
                                          <p:val>
                                            <p:fltVal val="0"/>
                                          </p:val>
                                        </p:tav>
                                      </p:tavLst>
                                    </p:anim>
                                    <p:animEffect transition="in" filter="fade">
                                      <p:cBhvr>
                                        <p:cTn id="50" dur="1000"/>
                                        <p:tgtEl>
                                          <p:spTgt spid="44"/>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47"/>
                                        </p:tgtEl>
                                        <p:attrNameLst>
                                          <p:attrName>style.visibility</p:attrName>
                                        </p:attrNameLst>
                                      </p:cBhvr>
                                      <p:to>
                                        <p:strVal val="visible"/>
                                      </p:to>
                                    </p:set>
                                    <p:anim calcmode="lin" valueType="num">
                                      <p:cBhvr>
                                        <p:cTn id="55" dur="1000" fill="hold"/>
                                        <p:tgtEl>
                                          <p:spTgt spid="47"/>
                                        </p:tgtEl>
                                        <p:attrNameLst>
                                          <p:attrName>ppt_w</p:attrName>
                                        </p:attrNameLst>
                                      </p:cBhvr>
                                      <p:tavLst>
                                        <p:tav tm="0">
                                          <p:val>
                                            <p:fltVal val="0"/>
                                          </p:val>
                                        </p:tav>
                                        <p:tav tm="100000">
                                          <p:val>
                                            <p:strVal val="#ppt_w"/>
                                          </p:val>
                                        </p:tav>
                                      </p:tavLst>
                                    </p:anim>
                                    <p:anim calcmode="lin" valueType="num">
                                      <p:cBhvr>
                                        <p:cTn id="56" dur="1000" fill="hold"/>
                                        <p:tgtEl>
                                          <p:spTgt spid="47"/>
                                        </p:tgtEl>
                                        <p:attrNameLst>
                                          <p:attrName>ppt_h</p:attrName>
                                        </p:attrNameLst>
                                      </p:cBhvr>
                                      <p:tavLst>
                                        <p:tav tm="0">
                                          <p:val>
                                            <p:fltVal val="0"/>
                                          </p:val>
                                        </p:tav>
                                        <p:tav tm="100000">
                                          <p:val>
                                            <p:strVal val="#ppt_h"/>
                                          </p:val>
                                        </p:tav>
                                      </p:tavLst>
                                    </p:anim>
                                    <p:anim calcmode="lin" valueType="num">
                                      <p:cBhvr>
                                        <p:cTn id="57" dur="1000" fill="hold"/>
                                        <p:tgtEl>
                                          <p:spTgt spid="47"/>
                                        </p:tgtEl>
                                        <p:attrNameLst>
                                          <p:attrName>style.rotation</p:attrName>
                                        </p:attrNameLst>
                                      </p:cBhvr>
                                      <p:tavLst>
                                        <p:tav tm="0">
                                          <p:val>
                                            <p:fltVal val="90"/>
                                          </p:val>
                                        </p:tav>
                                        <p:tav tm="100000">
                                          <p:val>
                                            <p:fltVal val="0"/>
                                          </p:val>
                                        </p:tav>
                                      </p:tavLst>
                                    </p:anim>
                                    <p:animEffect transition="in" filter="fade">
                                      <p:cBhvr>
                                        <p:cTn id="58" dur="1000"/>
                                        <p:tgtEl>
                                          <p:spTgt spid="47"/>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72"/>
                                        </p:tgtEl>
                                        <p:attrNameLst>
                                          <p:attrName>style.visibility</p:attrName>
                                        </p:attrNameLst>
                                      </p:cBhvr>
                                      <p:to>
                                        <p:strVal val="visible"/>
                                      </p:to>
                                    </p:set>
                                    <p:anim calcmode="lin" valueType="num">
                                      <p:cBhvr>
                                        <p:cTn id="63" dur="1000" fill="hold"/>
                                        <p:tgtEl>
                                          <p:spTgt spid="72"/>
                                        </p:tgtEl>
                                        <p:attrNameLst>
                                          <p:attrName>ppt_w</p:attrName>
                                        </p:attrNameLst>
                                      </p:cBhvr>
                                      <p:tavLst>
                                        <p:tav tm="0">
                                          <p:val>
                                            <p:fltVal val="0"/>
                                          </p:val>
                                        </p:tav>
                                        <p:tav tm="100000">
                                          <p:val>
                                            <p:strVal val="#ppt_w"/>
                                          </p:val>
                                        </p:tav>
                                      </p:tavLst>
                                    </p:anim>
                                    <p:anim calcmode="lin" valueType="num">
                                      <p:cBhvr>
                                        <p:cTn id="64" dur="1000" fill="hold"/>
                                        <p:tgtEl>
                                          <p:spTgt spid="72"/>
                                        </p:tgtEl>
                                        <p:attrNameLst>
                                          <p:attrName>ppt_h</p:attrName>
                                        </p:attrNameLst>
                                      </p:cBhvr>
                                      <p:tavLst>
                                        <p:tav tm="0">
                                          <p:val>
                                            <p:fltVal val="0"/>
                                          </p:val>
                                        </p:tav>
                                        <p:tav tm="100000">
                                          <p:val>
                                            <p:strVal val="#ppt_h"/>
                                          </p:val>
                                        </p:tav>
                                      </p:tavLst>
                                    </p:anim>
                                    <p:anim calcmode="lin" valueType="num">
                                      <p:cBhvr>
                                        <p:cTn id="65" dur="1000" fill="hold"/>
                                        <p:tgtEl>
                                          <p:spTgt spid="72"/>
                                        </p:tgtEl>
                                        <p:attrNameLst>
                                          <p:attrName>style.rotation</p:attrName>
                                        </p:attrNameLst>
                                      </p:cBhvr>
                                      <p:tavLst>
                                        <p:tav tm="0">
                                          <p:val>
                                            <p:fltVal val="90"/>
                                          </p:val>
                                        </p:tav>
                                        <p:tav tm="100000">
                                          <p:val>
                                            <p:fltVal val="0"/>
                                          </p:val>
                                        </p:tav>
                                      </p:tavLst>
                                    </p:anim>
                                    <p:animEffect transition="in" filter="fade">
                                      <p:cBhvr>
                                        <p:cTn id="66" dur="1000"/>
                                        <p:tgtEl>
                                          <p:spTgt spid="72"/>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50"/>
                                        </p:tgtEl>
                                        <p:attrNameLst>
                                          <p:attrName>style.visibility</p:attrName>
                                        </p:attrNameLst>
                                      </p:cBhvr>
                                      <p:to>
                                        <p:strVal val="visible"/>
                                      </p:to>
                                    </p:set>
                                    <p:anim calcmode="lin" valueType="num">
                                      <p:cBhvr>
                                        <p:cTn id="71" dur="1000" fill="hold"/>
                                        <p:tgtEl>
                                          <p:spTgt spid="50"/>
                                        </p:tgtEl>
                                        <p:attrNameLst>
                                          <p:attrName>ppt_w</p:attrName>
                                        </p:attrNameLst>
                                      </p:cBhvr>
                                      <p:tavLst>
                                        <p:tav tm="0">
                                          <p:val>
                                            <p:fltVal val="0"/>
                                          </p:val>
                                        </p:tav>
                                        <p:tav tm="100000">
                                          <p:val>
                                            <p:strVal val="#ppt_w"/>
                                          </p:val>
                                        </p:tav>
                                      </p:tavLst>
                                    </p:anim>
                                    <p:anim calcmode="lin" valueType="num">
                                      <p:cBhvr>
                                        <p:cTn id="72" dur="1000" fill="hold"/>
                                        <p:tgtEl>
                                          <p:spTgt spid="50"/>
                                        </p:tgtEl>
                                        <p:attrNameLst>
                                          <p:attrName>ppt_h</p:attrName>
                                        </p:attrNameLst>
                                      </p:cBhvr>
                                      <p:tavLst>
                                        <p:tav tm="0">
                                          <p:val>
                                            <p:fltVal val="0"/>
                                          </p:val>
                                        </p:tav>
                                        <p:tav tm="100000">
                                          <p:val>
                                            <p:strVal val="#ppt_h"/>
                                          </p:val>
                                        </p:tav>
                                      </p:tavLst>
                                    </p:anim>
                                    <p:anim calcmode="lin" valueType="num">
                                      <p:cBhvr>
                                        <p:cTn id="73" dur="1000" fill="hold"/>
                                        <p:tgtEl>
                                          <p:spTgt spid="50"/>
                                        </p:tgtEl>
                                        <p:attrNameLst>
                                          <p:attrName>style.rotation</p:attrName>
                                        </p:attrNameLst>
                                      </p:cBhvr>
                                      <p:tavLst>
                                        <p:tav tm="0">
                                          <p:val>
                                            <p:fltVal val="90"/>
                                          </p:val>
                                        </p:tav>
                                        <p:tav tm="100000">
                                          <p:val>
                                            <p:fltVal val="0"/>
                                          </p:val>
                                        </p:tav>
                                      </p:tavLst>
                                    </p:anim>
                                    <p:animEffect transition="in" filter="fade">
                                      <p:cBhvr>
                                        <p:cTn id="74" dur="1000"/>
                                        <p:tgtEl>
                                          <p:spTgt spid="50"/>
                                        </p:tgtEl>
                                      </p:cBhvr>
                                    </p:animEffect>
                                  </p:childTnLst>
                                </p:cTn>
                              </p:par>
                            </p:childTnLst>
                          </p:cTn>
                        </p:par>
                      </p:childTnLst>
                    </p:cTn>
                  </p:par>
                  <p:par>
                    <p:cTn id="75" fill="hold">
                      <p:stCondLst>
                        <p:cond delay="indefinite"/>
                      </p:stCondLst>
                      <p:childTnLst>
                        <p:par>
                          <p:cTn id="76" fill="hold">
                            <p:stCondLst>
                              <p:cond delay="0"/>
                            </p:stCondLst>
                            <p:childTnLst>
                              <p:par>
                                <p:cTn id="77" presetID="31" presetClass="entr" presetSubtype="0" fill="hold" nodeType="clickEffect">
                                  <p:stCondLst>
                                    <p:cond delay="0"/>
                                  </p:stCondLst>
                                  <p:childTnLst>
                                    <p:set>
                                      <p:cBhvr>
                                        <p:cTn id="78" dur="1" fill="hold">
                                          <p:stCondLst>
                                            <p:cond delay="0"/>
                                          </p:stCondLst>
                                        </p:cTn>
                                        <p:tgtEl>
                                          <p:spTgt spid="53"/>
                                        </p:tgtEl>
                                        <p:attrNameLst>
                                          <p:attrName>style.visibility</p:attrName>
                                        </p:attrNameLst>
                                      </p:cBhvr>
                                      <p:to>
                                        <p:strVal val="visible"/>
                                      </p:to>
                                    </p:set>
                                    <p:anim calcmode="lin" valueType="num">
                                      <p:cBhvr>
                                        <p:cTn id="79" dur="1000" fill="hold"/>
                                        <p:tgtEl>
                                          <p:spTgt spid="53"/>
                                        </p:tgtEl>
                                        <p:attrNameLst>
                                          <p:attrName>ppt_w</p:attrName>
                                        </p:attrNameLst>
                                      </p:cBhvr>
                                      <p:tavLst>
                                        <p:tav tm="0">
                                          <p:val>
                                            <p:fltVal val="0"/>
                                          </p:val>
                                        </p:tav>
                                        <p:tav tm="100000">
                                          <p:val>
                                            <p:strVal val="#ppt_w"/>
                                          </p:val>
                                        </p:tav>
                                      </p:tavLst>
                                    </p:anim>
                                    <p:anim calcmode="lin" valueType="num">
                                      <p:cBhvr>
                                        <p:cTn id="80" dur="1000" fill="hold"/>
                                        <p:tgtEl>
                                          <p:spTgt spid="53"/>
                                        </p:tgtEl>
                                        <p:attrNameLst>
                                          <p:attrName>ppt_h</p:attrName>
                                        </p:attrNameLst>
                                      </p:cBhvr>
                                      <p:tavLst>
                                        <p:tav tm="0">
                                          <p:val>
                                            <p:fltVal val="0"/>
                                          </p:val>
                                        </p:tav>
                                        <p:tav tm="100000">
                                          <p:val>
                                            <p:strVal val="#ppt_h"/>
                                          </p:val>
                                        </p:tav>
                                      </p:tavLst>
                                    </p:anim>
                                    <p:anim calcmode="lin" valueType="num">
                                      <p:cBhvr>
                                        <p:cTn id="81" dur="1000" fill="hold"/>
                                        <p:tgtEl>
                                          <p:spTgt spid="53"/>
                                        </p:tgtEl>
                                        <p:attrNameLst>
                                          <p:attrName>style.rotation</p:attrName>
                                        </p:attrNameLst>
                                      </p:cBhvr>
                                      <p:tavLst>
                                        <p:tav tm="0">
                                          <p:val>
                                            <p:fltVal val="90"/>
                                          </p:val>
                                        </p:tav>
                                        <p:tav tm="100000">
                                          <p:val>
                                            <p:fltVal val="0"/>
                                          </p:val>
                                        </p:tav>
                                      </p:tavLst>
                                    </p:anim>
                                    <p:animEffect transition="in" filter="fade">
                                      <p:cBhvr>
                                        <p:cTn id="82" dur="1000"/>
                                        <p:tgtEl>
                                          <p:spTgt spid="5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56"/>
                                        </p:tgtEl>
                                        <p:attrNameLst>
                                          <p:attrName>style.visibility</p:attrName>
                                        </p:attrNameLst>
                                      </p:cBhvr>
                                      <p:to>
                                        <p:strVal val="visible"/>
                                      </p:to>
                                    </p:set>
                                    <p:anim calcmode="lin" valueType="num">
                                      <p:cBhvr>
                                        <p:cTn id="87" dur="1000" fill="hold"/>
                                        <p:tgtEl>
                                          <p:spTgt spid="56"/>
                                        </p:tgtEl>
                                        <p:attrNameLst>
                                          <p:attrName>ppt_w</p:attrName>
                                        </p:attrNameLst>
                                      </p:cBhvr>
                                      <p:tavLst>
                                        <p:tav tm="0">
                                          <p:val>
                                            <p:fltVal val="0"/>
                                          </p:val>
                                        </p:tav>
                                        <p:tav tm="100000">
                                          <p:val>
                                            <p:strVal val="#ppt_w"/>
                                          </p:val>
                                        </p:tav>
                                      </p:tavLst>
                                    </p:anim>
                                    <p:anim calcmode="lin" valueType="num">
                                      <p:cBhvr>
                                        <p:cTn id="88" dur="1000" fill="hold"/>
                                        <p:tgtEl>
                                          <p:spTgt spid="56"/>
                                        </p:tgtEl>
                                        <p:attrNameLst>
                                          <p:attrName>ppt_h</p:attrName>
                                        </p:attrNameLst>
                                      </p:cBhvr>
                                      <p:tavLst>
                                        <p:tav tm="0">
                                          <p:val>
                                            <p:fltVal val="0"/>
                                          </p:val>
                                        </p:tav>
                                        <p:tav tm="100000">
                                          <p:val>
                                            <p:strVal val="#ppt_h"/>
                                          </p:val>
                                        </p:tav>
                                      </p:tavLst>
                                    </p:anim>
                                    <p:anim calcmode="lin" valueType="num">
                                      <p:cBhvr>
                                        <p:cTn id="89" dur="1000" fill="hold"/>
                                        <p:tgtEl>
                                          <p:spTgt spid="56"/>
                                        </p:tgtEl>
                                        <p:attrNameLst>
                                          <p:attrName>style.rotation</p:attrName>
                                        </p:attrNameLst>
                                      </p:cBhvr>
                                      <p:tavLst>
                                        <p:tav tm="0">
                                          <p:val>
                                            <p:fltVal val="90"/>
                                          </p:val>
                                        </p:tav>
                                        <p:tav tm="100000">
                                          <p:val>
                                            <p:fltVal val="0"/>
                                          </p:val>
                                        </p:tav>
                                      </p:tavLst>
                                    </p:anim>
                                    <p:animEffect transition="in" filter="fade">
                                      <p:cBhvr>
                                        <p:cTn id="90" dur="1000"/>
                                        <p:tgtEl>
                                          <p:spTgt spid="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Rounded Rectangle 30"/>
          <p:cNvSpPr/>
          <p:nvPr/>
        </p:nvSpPr>
        <p:spPr>
          <a:xfrm>
            <a:off x="2652711" y="628247"/>
            <a:ext cx="780574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2652710" y="971911"/>
            <a:ext cx="2862265"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1885949" y="1279396"/>
            <a:ext cx="4448175"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1885949" y="1575395"/>
            <a:ext cx="8029576"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5" name="Rounded Rectangle 34"/>
          <p:cNvSpPr/>
          <p:nvPr/>
        </p:nvSpPr>
        <p:spPr>
          <a:xfrm>
            <a:off x="1885949" y="1862266"/>
            <a:ext cx="4648201" cy="23536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742950" y="3267074"/>
            <a:ext cx="369570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1245244" y="3646432"/>
            <a:ext cx="4507855"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1245243" y="4019245"/>
            <a:ext cx="7784457"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1245243" y="4313909"/>
            <a:ext cx="1355081"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2286009" y="4589950"/>
            <a:ext cx="8801091" cy="5112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1" name="Rounded Rectangle 40"/>
          <p:cNvSpPr/>
          <p:nvPr/>
        </p:nvSpPr>
        <p:spPr>
          <a:xfrm>
            <a:off x="2286009" y="5154796"/>
            <a:ext cx="9296391" cy="5112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Rounded Rectangle 41"/>
          <p:cNvSpPr/>
          <p:nvPr/>
        </p:nvSpPr>
        <p:spPr>
          <a:xfrm>
            <a:off x="2305051" y="5715726"/>
            <a:ext cx="733425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3" name="Rounded Rectangle 42"/>
          <p:cNvSpPr/>
          <p:nvPr/>
        </p:nvSpPr>
        <p:spPr>
          <a:xfrm>
            <a:off x="2309120" y="6026890"/>
            <a:ext cx="7334250" cy="2340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3652136" y="98384"/>
            <a:ext cx="4361607" cy="400110"/>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lstStyle>
          <a:p>
            <a:r>
              <a:rPr lang="en-CA" sz="2000" dirty="0"/>
              <a:t>What is our direction in this course?</a:t>
            </a:r>
          </a:p>
        </p:txBody>
      </p:sp>
      <p:sp>
        <p:nvSpPr>
          <p:cNvPr id="6" name="TextBox 5"/>
          <p:cNvSpPr txBox="1"/>
          <p:nvPr/>
        </p:nvSpPr>
        <p:spPr>
          <a:xfrm>
            <a:off x="2600325" y="553895"/>
            <a:ext cx="8210550" cy="369332"/>
          </a:xfrm>
          <a:prstGeom prst="rect">
            <a:avLst/>
          </a:prstGeom>
          <a:noFill/>
        </p:spPr>
        <p:txBody>
          <a:bodyPr wrap="square" rtlCol="0">
            <a:spAutoFit/>
          </a:bodyPr>
          <a:lstStyle/>
          <a:p>
            <a:r>
              <a:rPr lang="en-CA" dirty="0"/>
              <a:t>I will be assuming you have a basic knowledge Excel: navigation, screen layout, etc.</a:t>
            </a:r>
          </a:p>
        </p:txBody>
      </p:sp>
      <p:sp>
        <p:nvSpPr>
          <p:cNvPr id="7" name="TextBox 6"/>
          <p:cNvSpPr txBox="1"/>
          <p:nvPr/>
        </p:nvSpPr>
        <p:spPr>
          <a:xfrm>
            <a:off x="2600324" y="893182"/>
            <a:ext cx="3038476" cy="369332"/>
          </a:xfrm>
          <a:prstGeom prst="rect">
            <a:avLst/>
          </a:prstGeom>
          <a:noFill/>
        </p:spPr>
        <p:txBody>
          <a:bodyPr wrap="square" rtlCol="0">
            <a:spAutoFit/>
          </a:bodyPr>
          <a:lstStyle/>
          <a:p>
            <a:r>
              <a:rPr lang="en-CA" dirty="0"/>
              <a:t>You must know the following:</a:t>
            </a:r>
          </a:p>
        </p:txBody>
      </p:sp>
      <p:sp>
        <p:nvSpPr>
          <p:cNvPr id="8" name="TextBox 7"/>
          <p:cNvSpPr txBox="1"/>
          <p:nvPr/>
        </p:nvSpPr>
        <p:spPr>
          <a:xfrm>
            <a:off x="1524007" y="2467243"/>
            <a:ext cx="8547529" cy="369332"/>
          </a:xfrm>
          <a:prstGeom prst="rect">
            <a:avLst/>
          </a:prstGeom>
          <a:solidFill>
            <a:srgbClr val="F1F8EC"/>
          </a:solidFill>
          <a:effectLst>
            <a:glow rad="139700">
              <a:schemeClr val="accent6">
                <a:satMod val="175000"/>
                <a:alpha val="40000"/>
              </a:schemeClr>
            </a:glow>
            <a:softEdge rad="38100"/>
          </a:effectLst>
        </p:spPr>
        <p:txBody>
          <a:bodyPr wrap="square" rtlCol="0">
            <a:spAutoFit/>
          </a:bodyPr>
          <a:lstStyle/>
          <a:p>
            <a:pPr algn="ctr"/>
            <a:r>
              <a:rPr lang="en-CA" dirty="0">
                <a:effectLst/>
              </a:rPr>
              <a:t>Our </a:t>
            </a:r>
            <a:r>
              <a:rPr lang="en-CA" b="1" i="1" dirty="0">
                <a:effectLst/>
              </a:rPr>
              <a:t>goal</a:t>
            </a:r>
            <a:r>
              <a:rPr lang="en-CA" dirty="0">
                <a:effectLst/>
              </a:rPr>
              <a:t> is to work with the data so that it is represented in a chart in a meaningful way.</a:t>
            </a:r>
          </a:p>
        </p:txBody>
      </p:sp>
      <p:sp>
        <p:nvSpPr>
          <p:cNvPr id="9" name="TextBox 8"/>
          <p:cNvSpPr txBox="1"/>
          <p:nvPr/>
        </p:nvSpPr>
        <p:spPr>
          <a:xfrm>
            <a:off x="679731" y="3206928"/>
            <a:ext cx="3911319" cy="369332"/>
          </a:xfrm>
          <a:prstGeom prst="rect">
            <a:avLst/>
          </a:prstGeom>
          <a:noFill/>
        </p:spPr>
        <p:txBody>
          <a:bodyPr wrap="square" rtlCol="0">
            <a:spAutoFit/>
          </a:bodyPr>
          <a:lstStyle/>
          <a:p>
            <a:r>
              <a:rPr lang="en-CA" dirty="0"/>
              <a:t>To accomplish our goal we will have to:</a:t>
            </a:r>
          </a:p>
        </p:txBody>
      </p:sp>
      <p:sp>
        <p:nvSpPr>
          <p:cNvPr id="10" name="TextBox 9"/>
          <p:cNvSpPr txBox="1"/>
          <p:nvPr/>
        </p:nvSpPr>
        <p:spPr>
          <a:xfrm>
            <a:off x="838200" y="3576260"/>
            <a:ext cx="9273967" cy="369332"/>
          </a:xfrm>
          <a:prstGeom prst="rect">
            <a:avLst/>
          </a:prstGeom>
          <a:noFill/>
        </p:spPr>
        <p:txBody>
          <a:bodyPr wrap="square" rtlCol="0">
            <a:spAutoFit/>
          </a:bodyPr>
          <a:lstStyle/>
          <a:p>
            <a:pPr marL="342900" indent="-342900">
              <a:buAutoNum type="arabicPeriod"/>
            </a:pPr>
            <a:r>
              <a:rPr lang="en-CA" dirty="0"/>
              <a:t>Know what we want to represent with the data.</a:t>
            </a:r>
          </a:p>
        </p:txBody>
      </p:sp>
      <p:sp>
        <p:nvSpPr>
          <p:cNvPr id="11" name="TextBox 10"/>
          <p:cNvSpPr txBox="1"/>
          <p:nvPr/>
        </p:nvSpPr>
        <p:spPr>
          <a:xfrm>
            <a:off x="838199" y="3945592"/>
            <a:ext cx="8362951" cy="369332"/>
          </a:xfrm>
          <a:prstGeom prst="rect">
            <a:avLst/>
          </a:prstGeom>
          <a:noFill/>
        </p:spPr>
        <p:txBody>
          <a:bodyPr wrap="square" rtlCol="0">
            <a:spAutoFit/>
          </a:bodyPr>
          <a:lstStyle/>
          <a:p>
            <a:pPr marL="342900" indent="-342900">
              <a:buFont typeface="+mj-lt"/>
              <a:buAutoNum type="arabicPeriod" startAt="2"/>
            </a:pPr>
            <a:r>
              <a:rPr lang="en-CA" dirty="0"/>
              <a:t>Learn the tools to restrict and present the data so it represents what we need it to.</a:t>
            </a:r>
          </a:p>
        </p:txBody>
      </p:sp>
      <p:sp>
        <p:nvSpPr>
          <p:cNvPr id="12" name="TextBox 11"/>
          <p:cNvSpPr txBox="1"/>
          <p:nvPr/>
        </p:nvSpPr>
        <p:spPr>
          <a:xfrm>
            <a:off x="1046525" y="1204178"/>
            <a:ext cx="9502494" cy="369332"/>
          </a:xfrm>
          <a:prstGeom prst="rect">
            <a:avLst/>
          </a:prstGeom>
          <a:noFill/>
        </p:spPr>
        <p:txBody>
          <a:bodyPr wrap="square" rtlCol="0">
            <a:spAutoFit/>
          </a:bodyPr>
          <a:lstStyle/>
          <a:p>
            <a:pPr marL="800100" lvl="1" indent="-342900">
              <a:buAutoNum type="arabicPeriod"/>
            </a:pPr>
            <a:r>
              <a:rPr lang="en-CA" dirty="0"/>
              <a:t>What are ribbons both regular and contextual.</a:t>
            </a:r>
          </a:p>
        </p:txBody>
      </p:sp>
      <p:sp>
        <p:nvSpPr>
          <p:cNvPr id="14" name="TextBox 13"/>
          <p:cNvSpPr txBox="1"/>
          <p:nvPr/>
        </p:nvSpPr>
        <p:spPr>
          <a:xfrm>
            <a:off x="1046525" y="1505240"/>
            <a:ext cx="9572831" cy="369332"/>
          </a:xfrm>
          <a:prstGeom prst="rect">
            <a:avLst/>
          </a:prstGeom>
          <a:noFill/>
        </p:spPr>
        <p:txBody>
          <a:bodyPr wrap="square" rtlCol="0">
            <a:spAutoFit/>
          </a:bodyPr>
          <a:lstStyle/>
          <a:p>
            <a:pPr marL="800100" lvl="1" indent="-342900">
              <a:buFont typeface="+mj-lt"/>
              <a:buAutoNum type="arabicPeriod" startAt="2"/>
            </a:pPr>
            <a:r>
              <a:rPr lang="en-CA" dirty="0"/>
              <a:t>What are spreadsheets, how to navigate them, and how do you create more of them.</a:t>
            </a:r>
          </a:p>
        </p:txBody>
      </p:sp>
      <p:sp>
        <p:nvSpPr>
          <p:cNvPr id="15" name="TextBox 14"/>
          <p:cNvSpPr txBox="1"/>
          <p:nvPr/>
        </p:nvSpPr>
        <p:spPr>
          <a:xfrm>
            <a:off x="1514482" y="1794792"/>
            <a:ext cx="9929773" cy="369332"/>
          </a:xfrm>
          <a:prstGeom prst="rect">
            <a:avLst/>
          </a:prstGeom>
          <a:noFill/>
        </p:spPr>
        <p:txBody>
          <a:bodyPr wrap="square" rtlCol="0">
            <a:spAutoFit/>
          </a:bodyPr>
          <a:lstStyle/>
          <a:p>
            <a:pPr marL="342900" indent="-342900">
              <a:buFont typeface="+mj-lt"/>
              <a:buAutoNum type="arabicPeriod" startAt="3"/>
            </a:pPr>
            <a:r>
              <a:rPr lang="en-CA" dirty="0"/>
              <a:t>What is a dialog box and what is a window pane.</a:t>
            </a:r>
          </a:p>
        </p:txBody>
      </p:sp>
      <p:sp>
        <p:nvSpPr>
          <p:cNvPr id="16" name="TextBox 15"/>
          <p:cNvSpPr txBox="1"/>
          <p:nvPr/>
        </p:nvSpPr>
        <p:spPr>
          <a:xfrm>
            <a:off x="819150" y="4249732"/>
            <a:ext cx="1885944" cy="369332"/>
          </a:xfrm>
          <a:prstGeom prst="rect">
            <a:avLst/>
          </a:prstGeom>
          <a:noFill/>
        </p:spPr>
        <p:txBody>
          <a:bodyPr wrap="square" rtlCol="0">
            <a:spAutoFit/>
          </a:bodyPr>
          <a:lstStyle/>
          <a:p>
            <a:pPr marL="355600"/>
            <a:r>
              <a:rPr lang="en-CA" dirty="0"/>
              <a:t>Tools such as:</a:t>
            </a:r>
          </a:p>
        </p:txBody>
      </p:sp>
      <p:sp>
        <p:nvSpPr>
          <p:cNvPr id="17" name="TextBox 16"/>
          <p:cNvSpPr txBox="1"/>
          <p:nvPr/>
        </p:nvSpPr>
        <p:spPr>
          <a:xfrm>
            <a:off x="1285875" y="4512280"/>
            <a:ext cx="990600" cy="369332"/>
          </a:xfrm>
          <a:prstGeom prst="rect">
            <a:avLst/>
          </a:prstGeom>
          <a:noFill/>
        </p:spPr>
        <p:txBody>
          <a:bodyPr wrap="square" rtlCol="0">
            <a:spAutoFit/>
          </a:bodyPr>
          <a:lstStyle/>
          <a:p>
            <a:pPr algn="r"/>
            <a:r>
              <a:rPr lang="en-CA" b="1" i="1" dirty="0"/>
              <a:t>Filter –</a:t>
            </a:r>
          </a:p>
        </p:txBody>
      </p:sp>
      <p:sp>
        <p:nvSpPr>
          <p:cNvPr id="21" name="TextBox 20"/>
          <p:cNvSpPr txBox="1"/>
          <p:nvPr/>
        </p:nvSpPr>
        <p:spPr>
          <a:xfrm>
            <a:off x="2238384" y="4507286"/>
            <a:ext cx="9448790" cy="646331"/>
          </a:xfrm>
          <a:prstGeom prst="rect">
            <a:avLst/>
          </a:prstGeom>
          <a:noFill/>
        </p:spPr>
        <p:txBody>
          <a:bodyPr wrap="square" rtlCol="0">
            <a:spAutoFit/>
          </a:bodyPr>
          <a:lstStyle/>
          <a:p>
            <a:r>
              <a:rPr lang="en-CA" dirty="0"/>
              <a:t>A filter presents an arrow in the column header which lets you allow or restrict what rows you display based upon the data you filter from that column.</a:t>
            </a:r>
          </a:p>
        </p:txBody>
      </p:sp>
      <p:sp>
        <p:nvSpPr>
          <p:cNvPr id="19" name="TextBox 18"/>
          <p:cNvSpPr txBox="1"/>
          <p:nvPr/>
        </p:nvSpPr>
        <p:spPr>
          <a:xfrm>
            <a:off x="2266950" y="5079938"/>
            <a:ext cx="9410699" cy="646331"/>
          </a:xfrm>
          <a:prstGeom prst="rect">
            <a:avLst/>
          </a:prstGeom>
          <a:noFill/>
        </p:spPr>
        <p:txBody>
          <a:bodyPr wrap="square" rtlCol="0">
            <a:spAutoFit/>
          </a:bodyPr>
          <a:lstStyle/>
          <a:p>
            <a:r>
              <a:rPr lang="en-CA" dirty="0"/>
              <a:t>You can sort ascending or descending, top to bottom or left to right, using one or more columns by value, cell color, font color, or cell icon. </a:t>
            </a:r>
          </a:p>
        </p:txBody>
      </p:sp>
      <p:sp>
        <p:nvSpPr>
          <p:cNvPr id="22" name="TextBox 21"/>
          <p:cNvSpPr txBox="1"/>
          <p:nvPr/>
        </p:nvSpPr>
        <p:spPr>
          <a:xfrm>
            <a:off x="1476357" y="5079938"/>
            <a:ext cx="790593" cy="369332"/>
          </a:xfrm>
          <a:prstGeom prst="rect">
            <a:avLst/>
          </a:prstGeom>
          <a:noFill/>
        </p:spPr>
        <p:txBody>
          <a:bodyPr wrap="square" rtlCol="0">
            <a:spAutoFit/>
          </a:bodyPr>
          <a:lstStyle/>
          <a:p>
            <a:pPr algn="r"/>
            <a:r>
              <a:rPr lang="en-CA" b="1" i="1" dirty="0"/>
              <a:t>Sort</a:t>
            </a:r>
            <a:r>
              <a:rPr lang="en-CA" dirty="0"/>
              <a:t> –</a:t>
            </a:r>
          </a:p>
        </p:txBody>
      </p:sp>
      <p:sp>
        <p:nvSpPr>
          <p:cNvPr id="20" name="TextBox 19"/>
          <p:cNvSpPr txBox="1"/>
          <p:nvPr/>
        </p:nvSpPr>
        <p:spPr>
          <a:xfrm>
            <a:off x="2276475" y="5638535"/>
            <a:ext cx="7572375" cy="369332"/>
          </a:xfrm>
          <a:prstGeom prst="rect">
            <a:avLst/>
          </a:prstGeom>
          <a:noFill/>
        </p:spPr>
        <p:txBody>
          <a:bodyPr wrap="square" rtlCol="0">
            <a:spAutoFit/>
          </a:bodyPr>
          <a:lstStyle/>
          <a:p>
            <a:r>
              <a:rPr lang="en-CA" dirty="0"/>
              <a:t>Group together rows by subtotalling cells in a column using a specific function. </a:t>
            </a:r>
          </a:p>
        </p:txBody>
      </p:sp>
      <p:sp>
        <p:nvSpPr>
          <p:cNvPr id="23" name="TextBox 22"/>
          <p:cNvSpPr txBox="1"/>
          <p:nvPr/>
        </p:nvSpPr>
        <p:spPr>
          <a:xfrm>
            <a:off x="1084625" y="5638535"/>
            <a:ext cx="1191859" cy="369332"/>
          </a:xfrm>
          <a:prstGeom prst="rect">
            <a:avLst/>
          </a:prstGeom>
          <a:noFill/>
        </p:spPr>
        <p:txBody>
          <a:bodyPr wrap="square" rtlCol="0">
            <a:spAutoFit/>
          </a:bodyPr>
          <a:lstStyle/>
          <a:p>
            <a:pPr algn="r"/>
            <a:r>
              <a:rPr lang="en-CA" b="1" i="1" dirty="0"/>
              <a:t>Subtotal</a:t>
            </a:r>
            <a:r>
              <a:rPr lang="en-CA" dirty="0"/>
              <a:t> –</a:t>
            </a:r>
          </a:p>
        </p:txBody>
      </p:sp>
      <p:sp>
        <p:nvSpPr>
          <p:cNvPr id="18" name="TextBox 17"/>
          <p:cNvSpPr txBox="1"/>
          <p:nvPr/>
        </p:nvSpPr>
        <p:spPr>
          <a:xfrm>
            <a:off x="2276475" y="5950717"/>
            <a:ext cx="7572375" cy="369332"/>
          </a:xfrm>
          <a:prstGeom prst="rect">
            <a:avLst/>
          </a:prstGeom>
          <a:noFill/>
        </p:spPr>
        <p:txBody>
          <a:bodyPr wrap="square" rtlCol="0">
            <a:spAutoFit/>
          </a:bodyPr>
          <a:lstStyle/>
          <a:p>
            <a:r>
              <a:rPr lang="en-CA" dirty="0"/>
              <a:t>Bind selected rows or columns together so they can be collapsed or expanded.</a:t>
            </a:r>
          </a:p>
        </p:txBody>
      </p:sp>
      <p:sp>
        <p:nvSpPr>
          <p:cNvPr id="24" name="TextBox 23"/>
          <p:cNvSpPr txBox="1"/>
          <p:nvPr/>
        </p:nvSpPr>
        <p:spPr>
          <a:xfrm>
            <a:off x="1245245" y="5969767"/>
            <a:ext cx="1040764" cy="369332"/>
          </a:xfrm>
          <a:prstGeom prst="rect">
            <a:avLst/>
          </a:prstGeom>
          <a:noFill/>
        </p:spPr>
        <p:txBody>
          <a:bodyPr wrap="square" rtlCol="0">
            <a:spAutoFit/>
          </a:bodyPr>
          <a:lstStyle/>
          <a:p>
            <a:pPr algn="r"/>
            <a:r>
              <a:rPr lang="en-CA" b="1" i="1" dirty="0"/>
              <a:t>Group</a:t>
            </a:r>
            <a:r>
              <a:rPr lang="en-CA" dirty="0"/>
              <a:t> –</a:t>
            </a:r>
          </a:p>
        </p:txBody>
      </p:sp>
      <p:sp>
        <p:nvSpPr>
          <p:cNvPr id="29" name="TextBox 28"/>
          <p:cNvSpPr txBox="1"/>
          <p:nvPr/>
        </p:nvSpPr>
        <p:spPr>
          <a:xfrm>
            <a:off x="1046525" y="548520"/>
            <a:ext cx="1658569" cy="369332"/>
          </a:xfrm>
          <a:prstGeom prst="rect">
            <a:avLst/>
          </a:prstGeom>
          <a:noFill/>
        </p:spPr>
        <p:txBody>
          <a:bodyPr wrap="square" rtlCol="0">
            <a:spAutoFit/>
          </a:bodyPr>
          <a:lstStyle/>
          <a:p>
            <a:pPr algn="r"/>
            <a:r>
              <a:rPr lang="en-CA" b="1" i="1" dirty="0"/>
              <a:t>Assumption 1</a:t>
            </a:r>
            <a:r>
              <a:rPr lang="en-CA" dirty="0"/>
              <a:t>:</a:t>
            </a:r>
          </a:p>
        </p:txBody>
      </p:sp>
      <p:sp>
        <p:nvSpPr>
          <p:cNvPr id="30" name="TextBox 29"/>
          <p:cNvSpPr txBox="1"/>
          <p:nvPr/>
        </p:nvSpPr>
        <p:spPr>
          <a:xfrm>
            <a:off x="1151295" y="900539"/>
            <a:ext cx="1553799" cy="369332"/>
          </a:xfrm>
          <a:prstGeom prst="rect">
            <a:avLst/>
          </a:prstGeom>
          <a:noFill/>
        </p:spPr>
        <p:txBody>
          <a:bodyPr wrap="square" rtlCol="0">
            <a:spAutoFit/>
          </a:bodyPr>
          <a:lstStyle/>
          <a:p>
            <a:pPr algn="r"/>
            <a:r>
              <a:rPr lang="en-CA" b="1" i="1" dirty="0"/>
              <a:t>Assumption 2</a:t>
            </a:r>
            <a:r>
              <a:rPr lang="en-CA" dirty="0"/>
              <a:t>:</a:t>
            </a:r>
          </a:p>
        </p:txBody>
      </p:sp>
    </p:spTree>
    <p:extLst>
      <p:ext uri="{BB962C8B-B14F-4D97-AF65-F5344CB8AC3E}">
        <p14:creationId xmlns:p14="http://schemas.microsoft.com/office/powerpoint/2010/main" val="40585137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9"/>
                                        </p:tgtEl>
                                        <p:attrNameLst>
                                          <p:attrName>style.visibility</p:attrName>
                                        </p:attrNameLst>
                                      </p:cBhvr>
                                      <p:to>
                                        <p:strVal val="visible"/>
                                      </p:to>
                                    </p:set>
                                    <p:anim calcmode="lin" valueType="num">
                                      <p:cBhvr>
                                        <p:cTn id="7" dur="500" fill="hold"/>
                                        <p:tgtEl>
                                          <p:spTgt spid="29"/>
                                        </p:tgtEl>
                                        <p:attrNameLst>
                                          <p:attrName>ppt_w</p:attrName>
                                        </p:attrNameLst>
                                      </p:cBhvr>
                                      <p:tavLst>
                                        <p:tav tm="0">
                                          <p:val>
                                            <p:fltVal val="0"/>
                                          </p:val>
                                        </p:tav>
                                        <p:tav tm="100000">
                                          <p:val>
                                            <p:strVal val="#ppt_w"/>
                                          </p:val>
                                        </p:tav>
                                      </p:tavLst>
                                    </p:anim>
                                    <p:anim calcmode="lin" valueType="num">
                                      <p:cBhvr>
                                        <p:cTn id="8" dur="500" fill="hold"/>
                                        <p:tgtEl>
                                          <p:spTgt spid="29"/>
                                        </p:tgtEl>
                                        <p:attrNameLst>
                                          <p:attrName>ppt_h</p:attrName>
                                        </p:attrNameLst>
                                      </p:cBhvr>
                                      <p:tavLst>
                                        <p:tav tm="0">
                                          <p:val>
                                            <p:fltVal val="0"/>
                                          </p:val>
                                        </p:tav>
                                        <p:tav tm="100000">
                                          <p:val>
                                            <p:strVal val="#ppt_h"/>
                                          </p:val>
                                        </p:tav>
                                      </p:tavLst>
                                    </p:anim>
                                    <p:animEffect transition="in" filter="fade">
                                      <p:cBhvr>
                                        <p:cTn id="9" dur="500"/>
                                        <p:tgtEl>
                                          <p:spTgt spid="29"/>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29"/>
                                        </p:tgtEl>
                                      </p:cBhvr>
                                    </p:animEffect>
                                    <p:animScale>
                                      <p:cBhvr>
                                        <p:cTn id="13" dur="250" autoRev="1" fill="hold"/>
                                        <p:tgtEl>
                                          <p:spTgt spid="29"/>
                                        </p:tgtEl>
                                      </p:cBhvr>
                                      <p:by x="105000" y="105000"/>
                                    </p:animScale>
                                  </p:childTnLst>
                                </p:cTn>
                              </p:par>
                            </p:childTnLst>
                          </p:cTn>
                        </p:par>
                        <p:par>
                          <p:cTn id="14" fill="hold">
                            <p:stCondLst>
                              <p:cond delay="1000"/>
                            </p:stCondLst>
                            <p:childTnLst>
                              <p:par>
                                <p:cTn id="15" presetID="31" presetClass="entr" presetSubtype="0"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p:cTn id="17" dur="1000" fill="hold"/>
                                        <p:tgtEl>
                                          <p:spTgt spid="6"/>
                                        </p:tgtEl>
                                        <p:attrNameLst>
                                          <p:attrName>ppt_w</p:attrName>
                                        </p:attrNameLst>
                                      </p:cBhvr>
                                      <p:tavLst>
                                        <p:tav tm="0">
                                          <p:val>
                                            <p:fltVal val="0"/>
                                          </p:val>
                                        </p:tav>
                                        <p:tav tm="100000">
                                          <p:val>
                                            <p:strVal val="#ppt_w"/>
                                          </p:val>
                                        </p:tav>
                                      </p:tavLst>
                                    </p:anim>
                                    <p:anim calcmode="lin" valueType="num">
                                      <p:cBhvr>
                                        <p:cTn id="18" dur="1000" fill="hold"/>
                                        <p:tgtEl>
                                          <p:spTgt spid="6"/>
                                        </p:tgtEl>
                                        <p:attrNameLst>
                                          <p:attrName>ppt_h</p:attrName>
                                        </p:attrNameLst>
                                      </p:cBhvr>
                                      <p:tavLst>
                                        <p:tav tm="0">
                                          <p:val>
                                            <p:fltVal val="0"/>
                                          </p:val>
                                        </p:tav>
                                        <p:tav tm="100000">
                                          <p:val>
                                            <p:strVal val="#ppt_h"/>
                                          </p:val>
                                        </p:tav>
                                      </p:tavLst>
                                    </p:anim>
                                    <p:anim calcmode="lin" valueType="num">
                                      <p:cBhvr>
                                        <p:cTn id="19" dur="1000" fill="hold"/>
                                        <p:tgtEl>
                                          <p:spTgt spid="6"/>
                                        </p:tgtEl>
                                        <p:attrNameLst>
                                          <p:attrName>style.rotation</p:attrName>
                                        </p:attrNameLst>
                                      </p:cBhvr>
                                      <p:tavLst>
                                        <p:tav tm="0">
                                          <p:val>
                                            <p:fltVal val="90"/>
                                          </p:val>
                                        </p:tav>
                                        <p:tav tm="100000">
                                          <p:val>
                                            <p:fltVal val="0"/>
                                          </p:val>
                                        </p:tav>
                                      </p:tavLst>
                                    </p:anim>
                                    <p:animEffect transition="in" filter="fade">
                                      <p:cBhvr>
                                        <p:cTn id="20" dur="1000"/>
                                        <p:tgtEl>
                                          <p:spTgt spid="6"/>
                                        </p:tgtEl>
                                      </p:cBhvr>
                                    </p:animEffect>
                                  </p:childTnLst>
                                </p:cTn>
                              </p:par>
                            </p:childTnLst>
                          </p:cTn>
                        </p:par>
                        <p:par>
                          <p:cTn id="21" fill="hold">
                            <p:stCondLst>
                              <p:cond delay="2000"/>
                            </p:stCondLst>
                            <p:childTnLst>
                              <p:par>
                                <p:cTn id="22" presetID="53" presetClass="entr" presetSubtype="16" fill="hold" grpId="0" nodeType="afterEffect">
                                  <p:stCondLst>
                                    <p:cond delay="0"/>
                                  </p:stCondLst>
                                  <p:childTnLst>
                                    <p:set>
                                      <p:cBhvr>
                                        <p:cTn id="23" dur="1" fill="hold">
                                          <p:stCondLst>
                                            <p:cond delay="0"/>
                                          </p:stCondLst>
                                        </p:cTn>
                                        <p:tgtEl>
                                          <p:spTgt spid="31"/>
                                        </p:tgtEl>
                                        <p:attrNameLst>
                                          <p:attrName>style.visibility</p:attrName>
                                        </p:attrNameLst>
                                      </p:cBhvr>
                                      <p:to>
                                        <p:strVal val="visible"/>
                                      </p:to>
                                    </p:set>
                                    <p:anim calcmode="lin" valueType="num">
                                      <p:cBhvr>
                                        <p:cTn id="24" dur="500" fill="hold"/>
                                        <p:tgtEl>
                                          <p:spTgt spid="31"/>
                                        </p:tgtEl>
                                        <p:attrNameLst>
                                          <p:attrName>ppt_w</p:attrName>
                                        </p:attrNameLst>
                                      </p:cBhvr>
                                      <p:tavLst>
                                        <p:tav tm="0">
                                          <p:val>
                                            <p:fltVal val="0"/>
                                          </p:val>
                                        </p:tav>
                                        <p:tav tm="100000">
                                          <p:val>
                                            <p:strVal val="#ppt_w"/>
                                          </p:val>
                                        </p:tav>
                                      </p:tavLst>
                                    </p:anim>
                                    <p:anim calcmode="lin" valueType="num">
                                      <p:cBhvr>
                                        <p:cTn id="25" dur="500" fill="hold"/>
                                        <p:tgtEl>
                                          <p:spTgt spid="31"/>
                                        </p:tgtEl>
                                        <p:attrNameLst>
                                          <p:attrName>ppt_h</p:attrName>
                                        </p:attrNameLst>
                                      </p:cBhvr>
                                      <p:tavLst>
                                        <p:tav tm="0">
                                          <p:val>
                                            <p:fltVal val="0"/>
                                          </p:val>
                                        </p:tav>
                                        <p:tav tm="100000">
                                          <p:val>
                                            <p:strVal val="#ppt_h"/>
                                          </p:val>
                                        </p:tav>
                                      </p:tavLst>
                                    </p:anim>
                                    <p:animEffect transition="in" filter="fade">
                                      <p:cBhvr>
                                        <p:cTn id="26" dur="500"/>
                                        <p:tgtEl>
                                          <p:spTgt spid="31"/>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grpId="0"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p:cTn id="31" dur="500" fill="hold"/>
                                        <p:tgtEl>
                                          <p:spTgt spid="30"/>
                                        </p:tgtEl>
                                        <p:attrNameLst>
                                          <p:attrName>ppt_w</p:attrName>
                                        </p:attrNameLst>
                                      </p:cBhvr>
                                      <p:tavLst>
                                        <p:tav tm="0">
                                          <p:val>
                                            <p:fltVal val="0"/>
                                          </p:val>
                                        </p:tav>
                                        <p:tav tm="100000">
                                          <p:val>
                                            <p:strVal val="#ppt_w"/>
                                          </p:val>
                                        </p:tav>
                                      </p:tavLst>
                                    </p:anim>
                                    <p:anim calcmode="lin" valueType="num">
                                      <p:cBhvr>
                                        <p:cTn id="32" dur="500" fill="hold"/>
                                        <p:tgtEl>
                                          <p:spTgt spid="30"/>
                                        </p:tgtEl>
                                        <p:attrNameLst>
                                          <p:attrName>ppt_h</p:attrName>
                                        </p:attrNameLst>
                                      </p:cBhvr>
                                      <p:tavLst>
                                        <p:tav tm="0">
                                          <p:val>
                                            <p:fltVal val="0"/>
                                          </p:val>
                                        </p:tav>
                                        <p:tav tm="100000">
                                          <p:val>
                                            <p:strVal val="#ppt_h"/>
                                          </p:val>
                                        </p:tav>
                                      </p:tavLst>
                                    </p:anim>
                                    <p:animEffect transition="in" filter="fade">
                                      <p:cBhvr>
                                        <p:cTn id="33" dur="500"/>
                                        <p:tgtEl>
                                          <p:spTgt spid="30"/>
                                        </p:tgtEl>
                                      </p:cBhvr>
                                    </p:animEffect>
                                  </p:childTnLst>
                                </p:cTn>
                              </p:par>
                            </p:childTnLst>
                          </p:cTn>
                        </p:par>
                        <p:par>
                          <p:cTn id="34" fill="hold">
                            <p:stCondLst>
                              <p:cond delay="500"/>
                            </p:stCondLst>
                            <p:childTnLst>
                              <p:par>
                                <p:cTn id="35" presetID="26" presetClass="emph" presetSubtype="0" fill="hold" grpId="1" nodeType="afterEffect">
                                  <p:stCondLst>
                                    <p:cond delay="0"/>
                                  </p:stCondLst>
                                  <p:childTnLst>
                                    <p:animEffect transition="out" filter="fade">
                                      <p:cBhvr>
                                        <p:cTn id="36" dur="500" tmFilter="0, 0; .2, .5; .8, .5; 1, 0"/>
                                        <p:tgtEl>
                                          <p:spTgt spid="30"/>
                                        </p:tgtEl>
                                      </p:cBhvr>
                                    </p:animEffect>
                                    <p:animScale>
                                      <p:cBhvr>
                                        <p:cTn id="37" dur="250" autoRev="1" fill="hold"/>
                                        <p:tgtEl>
                                          <p:spTgt spid="30"/>
                                        </p:tgtEl>
                                      </p:cBhvr>
                                      <p:by x="105000" y="105000"/>
                                    </p:animScale>
                                  </p:childTnLst>
                                </p:cTn>
                              </p:par>
                            </p:childTnLst>
                          </p:cTn>
                        </p:par>
                        <p:par>
                          <p:cTn id="38" fill="hold">
                            <p:stCondLst>
                              <p:cond delay="1000"/>
                            </p:stCondLst>
                            <p:childTnLst>
                              <p:par>
                                <p:cTn id="39" presetID="31" presetClass="entr" presetSubtype="0"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1000" fill="hold"/>
                                        <p:tgtEl>
                                          <p:spTgt spid="7"/>
                                        </p:tgtEl>
                                        <p:attrNameLst>
                                          <p:attrName>ppt_w</p:attrName>
                                        </p:attrNameLst>
                                      </p:cBhvr>
                                      <p:tavLst>
                                        <p:tav tm="0">
                                          <p:val>
                                            <p:fltVal val="0"/>
                                          </p:val>
                                        </p:tav>
                                        <p:tav tm="100000">
                                          <p:val>
                                            <p:strVal val="#ppt_w"/>
                                          </p:val>
                                        </p:tav>
                                      </p:tavLst>
                                    </p:anim>
                                    <p:anim calcmode="lin" valueType="num">
                                      <p:cBhvr>
                                        <p:cTn id="42" dur="1000" fill="hold"/>
                                        <p:tgtEl>
                                          <p:spTgt spid="7"/>
                                        </p:tgtEl>
                                        <p:attrNameLst>
                                          <p:attrName>ppt_h</p:attrName>
                                        </p:attrNameLst>
                                      </p:cBhvr>
                                      <p:tavLst>
                                        <p:tav tm="0">
                                          <p:val>
                                            <p:fltVal val="0"/>
                                          </p:val>
                                        </p:tav>
                                        <p:tav tm="100000">
                                          <p:val>
                                            <p:strVal val="#ppt_h"/>
                                          </p:val>
                                        </p:tav>
                                      </p:tavLst>
                                    </p:anim>
                                    <p:anim calcmode="lin" valueType="num">
                                      <p:cBhvr>
                                        <p:cTn id="43" dur="1000" fill="hold"/>
                                        <p:tgtEl>
                                          <p:spTgt spid="7"/>
                                        </p:tgtEl>
                                        <p:attrNameLst>
                                          <p:attrName>style.rotation</p:attrName>
                                        </p:attrNameLst>
                                      </p:cBhvr>
                                      <p:tavLst>
                                        <p:tav tm="0">
                                          <p:val>
                                            <p:fltVal val="90"/>
                                          </p:val>
                                        </p:tav>
                                        <p:tav tm="100000">
                                          <p:val>
                                            <p:fltVal val="0"/>
                                          </p:val>
                                        </p:tav>
                                      </p:tavLst>
                                    </p:anim>
                                    <p:animEffect transition="in" filter="fade">
                                      <p:cBhvr>
                                        <p:cTn id="44" dur="1000"/>
                                        <p:tgtEl>
                                          <p:spTgt spid="7"/>
                                        </p:tgtEl>
                                      </p:cBhvr>
                                    </p:animEffect>
                                  </p:childTnLst>
                                </p:cTn>
                              </p:par>
                            </p:childTnLst>
                          </p:cTn>
                        </p:par>
                        <p:par>
                          <p:cTn id="45" fill="hold">
                            <p:stCondLst>
                              <p:cond delay="2000"/>
                            </p:stCondLst>
                            <p:childTnLst>
                              <p:par>
                                <p:cTn id="46" presetID="53" presetClass="entr" presetSubtype="16" fill="hold" grpId="0" nodeType="afterEffect">
                                  <p:stCondLst>
                                    <p:cond delay="0"/>
                                  </p:stCondLst>
                                  <p:childTnLst>
                                    <p:set>
                                      <p:cBhvr>
                                        <p:cTn id="47" dur="1" fill="hold">
                                          <p:stCondLst>
                                            <p:cond delay="0"/>
                                          </p:stCondLst>
                                        </p:cTn>
                                        <p:tgtEl>
                                          <p:spTgt spid="32"/>
                                        </p:tgtEl>
                                        <p:attrNameLst>
                                          <p:attrName>style.visibility</p:attrName>
                                        </p:attrNameLst>
                                      </p:cBhvr>
                                      <p:to>
                                        <p:strVal val="visible"/>
                                      </p:to>
                                    </p:set>
                                    <p:anim calcmode="lin" valueType="num">
                                      <p:cBhvr>
                                        <p:cTn id="48" dur="500" fill="hold"/>
                                        <p:tgtEl>
                                          <p:spTgt spid="32"/>
                                        </p:tgtEl>
                                        <p:attrNameLst>
                                          <p:attrName>ppt_w</p:attrName>
                                        </p:attrNameLst>
                                      </p:cBhvr>
                                      <p:tavLst>
                                        <p:tav tm="0">
                                          <p:val>
                                            <p:fltVal val="0"/>
                                          </p:val>
                                        </p:tav>
                                        <p:tav tm="100000">
                                          <p:val>
                                            <p:strVal val="#ppt_w"/>
                                          </p:val>
                                        </p:tav>
                                      </p:tavLst>
                                    </p:anim>
                                    <p:anim calcmode="lin" valueType="num">
                                      <p:cBhvr>
                                        <p:cTn id="49" dur="500" fill="hold"/>
                                        <p:tgtEl>
                                          <p:spTgt spid="32"/>
                                        </p:tgtEl>
                                        <p:attrNameLst>
                                          <p:attrName>ppt_h</p:attrName>
                                        </p:attrNameLst>
                                      </p:cBhvr>
                                      <p:tavLst>
                                        <p:tav tm="0">
                                          <p:val>
                                            <p:fltVal val="0"/>
                                          </p:val>
                                        </p:tav>
                                        <p:tav tm="100000">
                                          <p:val>
                                            <p:strVal val="#ppt_h"/>
                                          </p:val>
                                        </p:tav>
                                      </p:tavLst>
                                    </p:anim>
                                    <p:animEffect transition="in" filter="fade">
                                      <p:cBhvr>
                                        <p:cTn id="50" dur="500"/>
                                        <p:tgtEl>
                                          <p:spTgt spid="32"/>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par>
                          <p:cTn id="59" fill="hold">
                            <p:stCondLst>
                              <p:cond delay="1000"/>
                            </p:stCondLst>
                            <p:childTnLst>
                              <p:par>
                                <p:cTn id="60" presetID="53" presetClass="entr" presetSubtype="16" fill="hold" grpId="0" nodeType="afterEffect">
                                  <p:stCondLst>
                                    <p:cond delay="0"/>
                                  </p:stCondLst>
                                  <p:childTnLst>
                                    <p:set>
                                      <p:cBhvr>
                                        <p:cTn id="61" dur="1" fill="hold">
                                          <p:stCondLst>
                                            <p:cond delay="0"/>
                                          </p:stCondLst>
                                        </p:cTn>
                                        <p:tgtEl>
                                          <p:spTgt spid="33"/>
                                        </p:tgtEl>
                                        <p:attrNameLst>
                                          <p:attrName>style.visibility</p:attrName>
                                        </p:attrNameLst>
                                      </p:cBhvr>
                                      <p:to>
                                        <p:strVal val="visible"/>
                                      </p:to>
                                    </p:set>
                                    <p:anim calcmode="lin" valueType="num">
                                      <p:cBhvr>
                                        <p:cTn id="62" dur="500" fill="hold"/>
                                        <p:tgtEl>
                                          <p:spTgt spid="33"/>
                                        </p:tgtEl>
                                        <p:attrNameLst>
                                          <p:attrName>ppt_w</p:attrName>
                                        </p:attrNameLst>
                                      </p:cBhvr>
                                      <p:tavLst>
                                        <p:tav tm="0">
                                          <p:val>
                                            <p:fltVal val="0"/>
                                          </p:val>
                                        </p:tav>
                                        <p:tav tm="100000">
                                          <p:val>
                                            <p:strVal val="#ppt_w"/>
                                          </p:val>
                                        </p:tav>
                                      </p:tavLst>
                                    </p:anim>
                                    <p:anim calcmode="lin" valueType="num">
                                      <p:cBhvr>
                                        <p:cTn id="63" dur="500" fill="hold"/>
                                        <p:tgtEl>
                                          <p:spTgt spid="33"/>
                                        </p:tgtEl>
                                        <p:attrNameLst>
                                          <p:attrName>ppt_h</p:attrName>
                                        </p:attrNameLst>
                                      </p:cBhvr>
                                      <p:tavLst>
                                        <p:tav tm="0">
                                          <p:val>
                                            <p:fltVal val="0"/>
                                          </p:val>
                                        </p:tav>
                                        <p:tav tm="100000">
                                          <p:val>
                                            <p:strVal val="#ppt_h"/>
                                          </p:val>
                                        </p:tav>
                                      </p:tavLst>
                                    </p:anim>
                                    <p:animEffect transition="in" filter="fade">
                                      <p:cBhvr>
                                        <p:cTn id="64" dur="500"/>
                                        <p:tgtEl>
                                          <p:spTgt spid="33"/>
                                        </p:tgtEl>
                                      </p:cBhvr>
                                    </p:animEffect>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 calcmode="lin" valueType="num">
                                      <p:cBhvr>
                                        <p:cTn id="69" dur="1000" fill="hold"/>
                                        <p:tgtEl>
                                          <p:spTgt spid="14"/>
                                        </p:tgtEl>
                                        <p:attrNameLst>
                                          <p:attrName>ppt_w</p:attrName>
                                        </p:attrNameLst>
                                      </p:cBhvr>
                                      <p:tavLst>
                                        <p:tav tm="0">
                                          <p:val>
                                            <p:fltVal val="0"/>
                                          </p:val>
                                        </p:tav>
                                        <p:tav tm="100000">
                                          <p:val>
                                            <p:strVal val="#ppt_w"/>
                                          </p:val>
                                        </p:tav>
                                      </p:tavLst>
                                    </p:anim>
                                    <p:anim calcmode="lin" valueType="num">
                                      <p:cBhvr>
                                        <p:cTn id="70" dur="1000" fill="hold"/>
                                        <p:tgtEl>
                                          <p:spTgt spid="14"/>
                                        </p:tgtEl>
                                        <p:attrNameLst>
                                          <p:attrName>ppt_h</p:attrName>
                                        </p:attrNameLst>
                                      </p:cBhvr>
                                      <p:tavLst>
                                        <p:tav tm="0">
                                          <p:val>
                                            <p:fltVal val="0"/>
                                          </p:val>
                                        </p:tav>
                                        <p:tav tm="100000">
                                          <p:val>
                                            <p:strVal val="#ppt_h"/>
                                          </p:val>
                                        </p:tav>
                                      </p:tavLst>
                                    </p:anim>
                                    <p:anim calcmode="lin" valueType="num">
                                      <p:cBhvr>
                                        <p:cTn id="71" dur="1000" fill="hold"/>
                                        <p:tgtEl>
                                          <p:spTgt spid="14"/>
                                        </p:tgtEl>
                                        <p:attrNameLst>
                                          <p:attrName>style.rotation</p:attrName>
                                        </p:attrNameLst>
                                      </p:cBhvr>
                                      <p:tavLst>
                                        <p:tav tm="0">
                                          <p:val>
                                            <p:fltVal val="90"/>
                                          </p:val>
                                        </p:tav>
                                        <p:tav tm="100000">
                                          <p:val>
                                            <p:fltVal val="0"/>
                                          </p:val>
                                        </p:tav>
                                      </p:tavLst>
                                    </p:anim>
                                    <p:animEffect transition="in" filter="fade">
                                      <p:cBhvr>
                                        <p:cTn id="72" dur="1000"/>
                                        <p:tgtEl>
                                          <p:spTgt spid="14"/>
                                        </p:tgtEl>
                                      </p:cBhvr>
                                    </p:animEffect>
                                  </p:childTnLst>
                                </p:cTn>
                              </p:par>
                            </p:childTnLst>
                          </p:cTn>
                        </p:par>
                        <p:par>
                          <p:cTn id="73" fill="hold">
                            <p:stCondLst>
                              <p:cond delay="1000"/>
                            </p:stCondLst>
                            <p:childTnLst>
                              <p:par>
                                <p:cTn id="74" presetID="53" presetClass="entr" presetSubtype="16" fill="hold" grpId="0" nodeType="afterEffect">
                                  <p:stCondLst>
                                    <p:cond delay="0"/>
                                  </p:stCondLst>
                                  <p:childTnLst>
                                    <p:set>
                                      <p:cBhvr>
                                        <p:cTn id="75" dur="1" fill="hold">
                                          <p:stCondLst>
                                            <p:cond delay="0"/>
                                          </p:stCondLst>
                                        </p:cTn>
                                        <p:tgtEl>
                                          <p:spTgt spid="34"/>
                                        </p:tgtEl>
                                        <p:attrNameLst>
                                          <p:attrName>style.visibility</p:attrName>
                                        </p:attrNameLst>
                                      </p:cBhvr>
                                      <p:to>
                                        <p:strVal val="visible"/>
                                      </p:to>
                                    </p:set>
                                    <p:anim calcmode="lin" valueType="num">
                                      <p:cBhvr>
                                        <p:cTn id="76" dur="500" fill="hold"/>
                                        <p:tgtEl>
                                          <p:spTgt spid="34"/>
                                        </p:tgtEl>
                                        <p:attrNameLst>
                                          <p:attrName>ppt_w</p:attrName>
                                        </p:attrNameLst>
                                      </p:cBhvr>
                                      <p:tavLst>
                                        <p:tav tm="0">
                                          <p:val>
                                            <p:fltVal val="0"/>
                                          </p:val>
                                        </p:tav>
                                        <p:tav tm="100000">
                                          <p:val>
                                            <p:strVal val="#ppt_w"/>
                                          </p:val>
                                        </p:tav>
                                      </p:tavLst>
                                    </p:anim>
                                    <p:anim calcmode="lin" valueType="num">
                                      <p:cBhvr>
                                        <p:cTn id="77" dur="500" fill="hold"/>
                                        <p:tgtEl>
                                          <p:spTgt spid="34"/>
                                        </p:tgtEl>
                                        <p:attrNameLst>
                                          <p:attrName>ppt_h</p:attrName>
                                        </p:attrNameLst>
                                      </p:cBhvr>
                                      <p:tavLst>
                                        <p:tav tm="0">
                                          <p:val>
                                            <p:fltVal val="0"/>
                                          </p:val>
                                        </p:tav>
                                        <p:tav tm="100000">
                                          <p:val>
                                            <p:strVal val="#ppt_h"/>
                                          </p:val>
                                        </p:tav>
                                      </p:tavLst>
                                    </p:anim>
                                    <p:animEffect transition="in" filter="fade">
                                      <p:cBhvr>
                                        <p:cTn id="78" dur="500"/>
                                        <p:tgtEl>
                                          <p:spTgt spid="34"/>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grpId="0" nodeType="clickEffect">
                                  <p:stCondLst>
                                    <p:cond delay="0"/>
                                  </p:stCondLst>
                                  <p:childTnLst>
                                    <p:set>
                                      <p:cBhvr>
                                        <p:cTn id="82" dur="1" fill="hold">
                                          <p:stCondLst>
                                            <p:cond delay="0"/>
                                          </p:stCondLst>
                                        </p:cTn>
                                        <p:tgtEl>
                                          <p:spTgt spid="15"/>
                                        </p:tgtEl>
                                        <p:attrNameLst>
                                          <p:attrName>style.visibility</p:attrName>
                                        </p:attrNameLst>
                                      </p:cBhvr>
                                      <p:to>
                                        <p:strVal val="visible"/>
                                      </p:to>
                                    </p:set>
                                    <p:anim calcmode="lin" valueType="num">
                                      <p:cBhvr>
                                        <p:cTn id="83" dur="1000" fill="hold"/>
                                        <p:tgtEl>
                                          <p:spTgt spid="15"/>
                                        </p:tgtEl>
                                        <p:attrNameLst>
                                          <p:attrName>ppt_w</p:attrName>
                                        </p:attrNameLst>
                                      </p:cBhvr>
                                      <p:tavLst>
                                        <p:tav tm="0">
                                          <p:val>
                                            <p:fltVal val="0"/>
                                          </p:val>
                                        </p:tav>
                                        <p:tav tm="100000">
                                          <p:val>
                                            <p:strVal val="#ppt_w"/>
                                          </p:val>
                                        </p:tav>
                                      </p:tavLst>
                                    </p:anim>
                                    <p:anim calcmode="lin" valueType="num">
                                      <p:cBhvr>
                                        <p:cTn id="84" dur="1000" fill="hold"/>
                                        <p:tgtEl>
                                          <p:spTgt spid="15"/>
                                        </p:tgtEl>
                                        <p:attrNameLst>
                                          <p:attrName>ppt_h</p:attrName>
                                        </p:attrNameLst>
                                      </p:cBhvr>
                                      <p:tavLst>
                                        <p:tav tm="0">
                                          <p:val>
                                            <p:fltVal val="0"/>
                                          </p:val>
                                        </p:tav>
                                        <p:tav tm="100000">
                                          <p:val>
                                            <p:strVal val="#ppt_h"/>
                                          </p:val>
                                        </p:tav>
                                      </p:tavLst>
                                    </p:anim>
                                    <p:anim calcmode="lin" valueType="num">
                                      <p:cBhvr>
                                        <p:cTn id="85" dur="1000" fill="hold"/>
                                        <p:tgtEl>
                                          <p:spTgt spid="15"/>
                                        </p:tgtEl>
                                        <p:attrNameLst>
                                          <p:attrName>style.rotation</p:attrName>
                                        </p:attrNameLst>
                                      </p:cBhvr>
                                      <p:tavLst>
                                        <p:tav tm="0">
                                          <p:val>
                                            <p:fltVal val="90"/>
                                          </p:val>
                                        </p:tav>
                                        <p:tav tm="100000">
                                          <p:val>
                                            <p:fltVal val="0"/>
                                          </p:val>
                                        </p:tav>
                                      </p:tavLst>
                                    </p:anim>
                                    <p:animEffect transition="in" filter="fade">
                                      <p:cBhvr>
                                        <p:cTn id="86" dur="1000"/>
                                        <p:tgtEl>
                                          <p:spTgt spid="15"/>
                                        </p:tgtEl>
                                      </p:cBhvr>
                                    </p:animEffect>
                                  </p:childTnLst>
                                </p:cTn>
                              </p:par>
                            </p:childTnLst>
                          </p:cTn>
                        </p:par>
                        <p:par>
                          <p:cTn id="87" fill="hold">
                            <p:stCondLst>
                              <p:cond delay="1000"/>
                            </p:stCondLst>
                            <p:childTnLst>
                              <p:par>
                                <p:cTn id="88" presetID="53" presetClass="entr" presetSubtype="16" fill="hold" grpId="0" nodeType="afterEffect">
                                  <p:stCondLst>
                                    <p:cond delay="0"/>
                                  </p:stCondLst>
                                  <p:childTnLst>
                                    <p:set>
                                      <p:cBhvr>
                                        <p:cTn id="89" dur="1" fill="hold">
                                          <p:stCondLst>
                                            <p:cond delay="0"/>
                                          </p:stCondLst>
                                        </p:cTn>
                                        <p:tgtEl>
                                          <p:spTgt spid="35"/>
                                        </p:tgtEl>
                                        <p:attrNameLst>
                                          <p:attrName>style.visibility</p:attrName>
                                        </p:attrNameLst>
                                      </p:cBhvr>
                                      <p:to>
                                        <p:strVal val="visible"/>
                                      </p:to>
                                    </p:set>
                                    <p:anim calcmode="lin" valueType="num">
                                      <p:cBhvr>
                                        <p:cTn id="90" dur="500" fill="hold"/>
                                        <p:tgtEl>
                                          <p:spTgt spid="35"/>
                                        </p:tgtEl>
                                        <p:attrNameLst>
                                          <p:attrName>ppt_w</p:attrName>
                                        </p:attrNameLst>
                                      </p:cBhvr>
                                      <p:tavLst>
                                        <p:tav tm="0">
                                          <p:val>
                                            <p:fltVal val="0"/>
                                          </p:val>
                                        </p:tav>
                                        <p:tav tm="100000">
                                          <p:val>
                                            <p:strVal val="#ppt_w"/>
                                          </p:val>
                                        </p:tav>
                                      </p:tavLst>
                                    </p:anim>
                                    <p:anim calcmode="lin" valueType="num">
                                      <p:cBhvr>
                                        <p:cTn id="91" dur="500" fill="hold"/>
                                        <p:tgtEl>
                                          <p:spTgt spid="35"/>
                                        </p:tgtEl>
                                        <p:attrNameLst>
                                          <p:attrName>ppt_h</p:attrName>
                                        </p:attrNameLst>
                                      </p:cBhvr>
                                      <p:tavLst>
                                        <p:tav tm="0">
                                          <p:val>
                                            <p:fltVal val="0"/>
                                          </p:val>
                                        </p:tav>
                                        <p:tav tm="100000">
                                          <p:val>
                                            <p:strVal val="#ppt_h"/>
                                          </p:val>
                                        </p:tav>
                                      </p:tavLst>
                                    </p:anim>
                                    <p:animEffect transition="in" filter="fade">
                                      <p:cBhvr>
                                        <p:cTn id="92" dur="500"/>
                                        <p:tgtEl>
                                          <p:spTgt spid="35"/>
                                        </p:tgtEl>
                                      </p:cBhvr>
                                    </p:animEffect>
                                  </p:childTnLst>
                                </p:cTn>
                              </p:par>
                            </p:childTnLst>
                          </p:cTn>
                        </p:par>
                      </p:childTnLst>
                    </p:cTn>
                  </p:par>
                  <p:par>
                    <p:cTn id="93" fill="hold">
                      <p:stCondLst>
                        <p:cond delay="indefinite"/>
                      </p:stCondLst>
                      <p:childTnLst>
                        <p:par>
                          <p:cTn id="94" fill="hold">
                            <p:stCondLst>
                              <p:cond delay="0"/>
                            </p:stCondLst>
                            <p:childTnLst>
                              <p:par>
                                <p:cTn id="95" presetID="53" presetClass="entr" presetSubtype="16"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calcmode="lin" valueType="num">
                                      <p:cBhvr>
                                        <p:cTn id="97" dur="500" fill="hold"/>
                                        <p:tgtEl>
                                          <p:spTgt spid="8"/>
                                        </p:tgtEl>
                                        <p:attrNameLst>
                                          <p:attrName>ppt_w</p:attrName>
                                        </p:attrNameLst>
                                      </p:cBhvr>
                                      <p:tavLst>
                                        <p:tav tm="0">
                                          <p:val>
                                            <p:fltVal val="0"/>
                                          </p:val>
                                        </p:tav>
                                        <p:tav tm="100000">
                                          <p:val>
                                            <p:strVal val="#ppt_w"/>
                                          </p:val>
                                        </p:tav>
                                      </p:tavLst>
                                    </p:anim>
                                    <p:anim calcmode="lin" valueType="num">
                                      <p:cBhvr>
                                        <p:cTn id="98" dur="500" fill="hold"/>
                                        <p:tgtEl>
                                          <p:spTgt spid="8"/>
                                        </p:tgtEl>
                                        <p:attrNameLst>
                                          <p:attrName>ppt_h</p:attrName>
                                        </p:attrNameLst>
                                      </p:cBhvr>
                                      <p:tavLst>
                                        <p:tav tm="0">
                                          <p:val>
                                            <p:fltVal val="0"/>
                                          </p:val>
                                        </p:tav>
                                        <p:tav tm="100000">
                                          <p:val>
                                            <p:strVal val="#ppt_h"/>
                                          </p:val>
                                        </p:tav>
                                      </p:tavLst>
                                    </p:anim>
                                    <p:animEffect transition="in" filter="fade">
                                      <p:cBhvr>
                                        <p:cTn id="99" dur="500"/>
                                        <p:tgtEl>
                                          <p:spTgt spid="8"/>
                                        </p:tgtEl>
                                      </p:cBhvr>
                                    </p:animEffect>
                                  </p:childTnLst>
                                </p:cTn>
                              </p:par>
                            </p:childTnLst>
                          </p:cTn>
                        </p:par>
                        <p:par>
                          <p:cTn id="100" fill="hold">
                            <p:stCondLst>
                              <p:cond delay="500"/>
                            </p:stCondLst>
                            <p:childTnLst>
                              <p:par>
                                <p:cTn id="101" presetID="26" presetClass="emph" presetSubtype="0" fill="hold" grpId="1" nodeType="afterEffect">
                                  <p:stCondLst>
                                    <p:cond delay="0"/>
                                  </p:stCondLst>
                                  <p:childTnLst>
                                    <p:animEffect transition="out" filter="fade">
                                      <p:cBhvr>
                                        <p:cTn id="102" dur="500" tmFilter="0, 0; .2, .5; .8, .5; 1, 0"/>
                                        <p:tgtEl>
                                          <p:spTgt spid="8"/>
                                        </p:tgtEl>
                                      </p:cBhvr>
                                    </p:animEffect>
                                    <p:animScale>
                                      <p:cBhvr>
                                        <p:cTn id="103" dur="250" autoRev="1" fill="hold"/>
                                        <p:tgtEl>
                                          <p:spTgt spid="8"/>
                                        </p:tgtEl>
                                      </p:cBhvr>
                                      <p:by x="105000" y="105000"/>
                                    </p:animScale>
                                  </p:childTnLst>
                                </p:cTn>
                              </p:par>
                            </p:childTnLst>
                          </p:cTn>
                        </p:par>
                      </p:childTnLst>
                    </p:cTn>
                  </p:par>
                  <p:par>
                    <p:cTn id="104" fill="hold">
                      <p:stCondLst>
                        <p:cond delay="indefinite"/>
                      </p:stCondLst>
                      <p:childTnLst>
                        <p:par>
                          <p:cTn id="105" fill="hold">
                            <p:stCondLst>
                              <p:cond delay="0"/>
                            </p:stCondLst>
                            <p:childTnLst>
                              <p:par>
                                <p:cTn id="106" presetID="31" presetClass="entr" presetSubtype="0" fill="hold" grpId="0" nodeType="clickEffect">
                                  <p:stCondLst>
                                    <p:cond delay="0"/>
                                  </p:stCondLst>
                                  <p:childTnLst>
                                    <p:set>
                                      <p:cBhvr>
                                        <p:cTn id="107" dur="1" fill="hold">
                                          <p:stCondLst>
                                            <p:cond delay="0"/>
                                          </p:stCondLst>
                                        </p:cTn>
                                        <p:tgtEl>
                                          <p:spTgt spid="9"/>
                                        </p:tgtEl>
                                        <p:attrNameLst>
                                          <p:attrName>style.visibility</p:attrName>
                                        </p:attrNameLst>
                                      </p:cBhvr>
                                      <p:to>
                                        <p:strVal val="visible"/>
                                      </p:to>
                                    </p:set>
                                    <p:anim calcmode="lin" valueType="num">
                                      <p:cBhvr>
                                        <p:cTn id="108" dur="1000" fill="hold"/>
                                        <p:tgtEl>
                                          <p:spTgt spid="9"/>
                                        </p:tgtEl>
                                        <p:attrNameLst>
                                          <p:attrName>ppt_w</p:attrName>
                                        </p:attrNameLst>
                                      </p:cBhvr>
                                      <p:tavLst>
                                        <p:tav tm="0">
                                          <p:val>
                                            <p:fltVal val="0"/>
                                          </p:val>
                                        </p:tav>
                                        <p:tav tm="100000">
                                          <p:val>
                                            <p:strVal val="#ppt_w"/>
                                          </p:val>
                                        </p:tav>
                                      </p:tavLst>
                                    </p:anim>
                                    <p:anim calcmode="lin" valueType="num">
                                      <p:cBhvr>
                                        <p:cTn id="109" dur="1000" fill="hold"/>
                                        <p:tgtEl>
                                          <p:spTgt spid="9"/>
                                        </p:tgtEl>
                                        <p:attrNameLst>
                                          <p:attrName>ppt_h</p:attrName>
                                        </p:attrNameLst>
                                      </p:cBhvr>
                                      <p:tavLst>
                                        <p:tav tm="0">
                                          <p:val>
                                            <p:fltVal val="0"/>
                                          </p:val>
                                        </p:tav>
                                        <p:tav tm="100000">
                                          <p:val>
                                            <p:strVal val="#ppt_h"/>
                                          </p:val>
                                        </p:tav>
                                      </p:tavLst>
                                    </p:anim>
                                    <p:anim calcmode="lin" valueType="num">
                                      <p:cBhvr>
                                        <p:cTn id="110" dur="1000" fill="hold"/>
                                        <p:tgtEl>
                                          <p:spTgt spid="9"/>
                                        </p:tgtEl>
                                        <p:attrNameLst>
                                          <p:attrName>style.rotation</p:attrName>
                                        </p:attrNameLst>
                                      </p:cBhvr>
                                      <p:tavLst>
                                        <p:tav tm="0">
                                          <p:val>
                                            <p:fltVal val="90"/>
                                          </p:val>
                                        </p:tav>
                                        <p:tav tm="100000">
                                          <p:val>
                                            <p:fltVal val="0"/>
                                          </p:val>
                                        </p:tav>
                                      </p:tavLst>
                                    </p:anim>
                                    <p:animEffect transition="in" filter="fade">
                                      <p:cBhvr>
                                        <p:cTn id="111" dur="1000"/>
                                        <p:tgtEl>
                                          <p:spTgt spid="9"/>
                                        </p:tgtEl>
                                      </p:cBhvr>
                                    </p:animEffect>
                                  </p:childTnLst>
                                </p:cTn>
                              </p:par>
                            </p:childTnLst>
                          </p:cTn>
                        </p:par>
                        <p:par>
                          <p:cTn id="112" fill="hold">
                            <p:stCondLst>
                              <p:cond delay="1000"/>
                            </p:stCondLst>
                            <p:childTnLst>
                              <p:par>
                                <p:cTn id="113" presetID="53" presetClass="entr" presetSubtype="16" fill="hold" grpId="0" nodeType="afterEffect">
                                  <p:stCondLst>
                                    <p:cond delay="0"/>
                                  </p:stCondLst>
                                  <p:childTnLst>
                                    <p:set>
                                      <p:cBhvr>
                                        <p:cTn id="114" dur="1" fill="hold">
                                          <p:stCondLst>
                                            <p:cond delay="0"/>
                                          </p:stCondLst>
                                        </p:cTn>
                                        <p:tgtEl>
                                          <p:spTgt spid="36"/>
                                        </p:tgtEl>
                                        <p:attrNameLst>
                                          <p:attrName>style.visibility</p:attrName>
                                        </p:attrNameLst>
                                      </p:cBhvr>
                                      <p:to>
                                        <p:strVal val="visible"/>
                                      </p:to>
                                    </p:set>
                                    <p:anim calcmode="lin" valueType="num">
                                      <p:cBhvr>
                                        <p:cTn id="115" dur="500" fill="hold"/>
                                        <p:tgtEl>
                                          <p:spTgt spid="36"/>
                                        </p:tgtEl>
                                        <p:attrNameLst>
                                          <p:attrName>ppt_w</p:attrName>
                                        </p:attrNameLst>
                                      </p:cBhvr>
                                      <p:tavLst>
                                        <p:tav tm="0">
                                          <p:val>
                                            <p:fltVal val="0"/>
                                          </p:val>
                                        </p:tav>
                                        <p:tav tm="100000">
                                          <p:val>
                                            <p:strVal val="#ppt_w"/>
                                          </p:val>
                                        </p:tav>
                                      </p:tavLst>
                                    </p:anim>
                                    <p:anim calcmode="lin" valueType="num">
                                      <p:cBhvr>
                                        <p:cTn id="116" dur="500" fill="hold"/>
                                        <p:tgtEl>
                                          <p:spTgt spid="36"/>
                                        </p:tgtEl>
                                        <p:attrNameLst>
                                          <p:attrName>ppt_h</p:attrName>
                                        </p:attrNameLst>
                                      </p:cBhvr>
                                      <p:tavLst>
                                        <p:tav tm="0">
                                          <p:val>
                                            <p:fltVal val="0"/>
                                          </p:val>
                                        </p:tav>
                                        <p:tav tm="100000">
                                          <p:val>
                                            <p:strVal val="#ppt_h"/>
                                          </p:val>
                                        </p:tav>
                                      </p:tavLst>
                                    </p:anim>
                                    <p:animEffect transition="in" filter="fade">
                                      <p:cBhvr>
                                        <p:cTn id="117" dur="500"/>
                                        <p:tgtEl>
                                          <p:spTgt spid="36"/>
                                        </p:tgtEl>
                                      </p:cBhvr>
                                    </p:animEffect>
                                  </p:childTnLst>
                                </p:cTn>
                              </p:par>
                            </p:childTnLst>
                          </p:cTn>
                        </p:par>
                      </p:childTnLst>
                    </p:cTn>
                  </p:par>
                  <p:par>
                    <p:cTn id="118" fill="hold">
                      <p:stCondLst>
                        <p:cond delay="indefinite"/>
                      </p:stCondLst>
                      <p:childTnLst>
                        <p:par>
                          <p:cTn id="119" fill="hold">
                            <p:stCondLst>
                              <p:cond delay="0"/>
                            </p:stCondLst>
                            <p:childTnLst>
                              <p:par>
                                <p:cTn id="120" presetID="31" presetClass="entr" presetSubtype="0" fill="hold" grpId="0" nodeType="clickEffect">
                                  <p:stCondLst>
                                    <p:cond delay="0"/>
                                  </p:stCondLst>
                                  <p:childTnLst>
                                    <p:set>
                                      <p:cBhvr>
                                        <p:cTn id="121" dur="1" fill="hold">
                                          <p:stCondLst>
                                            <p:cond delay="0"/>
                                          </p:stCondLst>
                                        </p:cTn>
                                        <p:tgtEl>
                                          <p:spTgt spid="10"/>
                                        </p:tgtEl>
                                        <p:attrNameLst>
                                          <p:attrName>style.visibility</p:attrName>
                                        </p:attrNameLst>
                                      </p:cBhvr>
                                      <p:to>
                                        <p:strVal val="visible"/>
                                      </p:to>
                                    </p:set>
                                    <p:anim calcmode="lin" valueType="num">
                                      <p:cBhvr>
                                        <p:cTn id="122" dur="1000" fill="hold"/>
                                        <p:tgtEl>
                                          <p:spTgt spid="10"/>
                                        </p:tgtEl>
                                        <p:attrNameLst>
                                          <p:attrName>ppt_w</p:attrName>
                                        </p:attrNameLst>
                                      </p:cBhvr>
                                      <p:tavLst>
                                        <p:tav tm="0">
                                          <p:val>
                                            <p:fltVal val="0"/>
                                          </p:val>
                                        </p:tav>
                                        <p:tav tm="100000">
                                          <p:val>
                                            <p:strVal val="#ppt_w"/>
                                          </p:val>
                                        </p:tav>
                                      </p:tavLst>
                                    </p:anim>
                                    <p:anim calcmode="lin" valueType="num">
                                      <p:cBhvr>
                                        <p:cTn id="123" dur="1000" fill="hold"/>
                                        <p:tgtEl>
                                          <p:spTgt spid="10"/>
                                        </p:tgtEl>
                                        <p:attrNameLst>
                                          <p:attrName>ppt_h</p:attrName>
                                        </p:attrNameLst>
                                      </p:cBhvr>
                                      <p:tavLst>
                                        <p:tav tm="0">
                                          <p:val>
                                            <p:fltVal val="0"/>
                                          </p:val>
                                        </p:tav>
                                        <p:tav tm="100000">
                                          <p:val>
                                            <p:strVal val="#ppt_h"/>
                                          </p:val>
                                        </p:tav>
                                      </p:tavLst>
                                    </p:anim>
                                    <p:anim calcmode="lin" valueType="num">
                                      <p:cBhvr>
                                        <p:cTn id="124" dur="1000" fill="hold"/>
                                        <p:tgtEl>
                                          <p:spTgt spid="10"/>
                                        </p:tgtEl>
                                        <p:attrNameLst>
                                          <p:attrName>style.rotation</p:attrName>
                                        </p:attrNameLst>
                                      </p:cBhvr>
                                      <p:tavLst>
                                        <p:tav tm="0">
                                          <p:val>
                                            <p:fltVal val="90"/>
                                          </p:val>
                                        </p:tav>
                                        <p:tav tm="100000">
                                          <p:val>
                                            <p:fltVal val="0"/>
                                          </p:val>
                                        </p:tav>
                                      </p:tavLst>
                                    </p:anim>
                                    <p:animEffect transition="in" filter="fade">
                                      <p:cBhvr>
                                        <p:cTn id="125" dur="1000"/>
                                        <p:tgtEl>
                                          <p:spTgt spid="10"/>
                                        </p:tgtEl>
                                      </p:cBhvr>
                                    </p:animEffect>
                                  </p:childTnLst>
                                </p:cTn>
                              </p:par>
                            </p:childTnLst>
                          </p:cTn>
                        </p:par>
                        <p:par>
                          <p:cTn id="126" fill="hold">
                            <p:stCondLst>
                              <p:cond delay="1000"/>
                            </p:stCondLst>
                            <p:childTnLst>
                              <p:par>
                                <p:cTn id="127" presetID="53" presetClass="entr" presetSubtype="16" fill="hold" grpId="0" nodeType="afterEffect">
                                  <p:stCondLst>
                                    <p:cond delay="0"/>
                                  </p:stCondLst>
                                  <p:childTnLst>
                                    <p:set>
                                      <p:cBhvr>
                                        <p:cTn id="128" dur="1" fill="hold">
                                          <p:stCondLst>
                                            <p:cond delay="0"/>
                                          </p:stCondLst>
                                        </p:cTn>
                                        <p:tgtEl>
                                          <p:spTgt spid="37"/>
                                        </p:tgtEl>
                                        <p:attrNameLst>
                                          <p:attrName>style.visibility</p:attrName>
                                        </p:attrNameLst>
                                      </p:cBhvr>
                                      <p:to>
                                        <p:strVal val="visible"/>
                                      </p:to>
                                    </p:set>
                                    <p:anim calcmode="lin" valueType="num">
                                      <p:cBhvr>
                                        <p:cTn id="129" dur="500" fill="hold"/>
                                        <p:tgtEl>
                                          <p:spTgt spid="37"/>
                                        </p:tgtEl>
                                        <p:attrNameLst>
                                          <p:attrName>ppt_w</p:attrName>
                                        </p:attrNameLst>
                                      </p:cBhvr>
                                      <p:tavLst>
                                        <p:tav tm="0">
                                          <p:val>
                                            <p:fltVal val="0"/>
                                          </p:val>
                                        </p:tav>
                                        <p:tav tm="100000">
                                          <p:val>
                                            <p:strVal val="#ppt_w"/>
                                          </p:val>
                                        </p:tav>
                                      </p:tavLst>
                                    </p:anim>
                                    <p:anim calcmode="lin" valueType="num">
                                      <p:cBhvr>
                                        <p:cTn id="130" dur="500" fill="hold"/>
                                        <p:tgtEl>
                                          <p:spTgt spid="37"/>
                                        </p:tgtEl>
                                        <p:attrNameLst>
                                          <p:attrName>ppt_h</p:attrName>
                                        </p:attrNameLst>
                                      </p:cBhvr>
                                      <p:tavLst>
                                        <p:tav tm="0">
                                          <p:val>
                                            <p:fltVal val="0"/>
                                          </p:val>
                                        </p:tav>
                                        <p:tav tm="100000">
                                          <p:val>
                                            <p:strVal val="#ppt_h"/>
                                          </p:val>
                                        </p:tav>
                                      </p:tavLst>
                                    </p:anim>
                                    <p:animEffect transition="in" filter="fade">
                                      <p:cBhvr>
                                        <p:cTn id="131" dur="500"/>
                                        <p:tgtEl>
                                          <p:spTgt spid="37"/>
                                        </p:tgtEl>
                                      </p:cBhvr>
                                    </p:animEffect>
                                  </p:childTnLst>
                                </p:cTn>
                              </p:par>
                            </p:childTnLst>
                          </p:cTn>
                        </p:par>
                      </p:childTnLst>
                    </p:cTn>
                  </p:par>
                  <p:par>
                    <p:cTn id="132" fill="hold">
                      <p:stCondLst>
                        <p:cond delay="indefinite"/>
                      </p:stCondLst>
                      <p:childTnLst>
                        <p:par>
                          <p:cTn id="133" fill="hold">
                            <p:stCondLst>
                              <p:cond delay="0"/>
                            </p:stCondLst>
                            <p:childTnLst>
                              <p:par>
                                <p:cTn id="134" presetID="31" presetClass="entr" presetSubtype="0" fill="hold" grpId="0" nodeType="clickEffect">
                                  <p:stCondLst>
                                    <p:cond delay="0"/>
                                  </p:stCondLst>
                                  <p:childTnLst>
                                    <p:set>
                                      <p:cBhvr>
                                        <p:cTn id="135" dur="1" fill="hold">
                                          <p:stCondLst>
                                            <p:cond delay="0"/>
                                          </p:stCondLst>
                                        </p:cTn>
                                        <p:tgtEl>
                                          <p:spTgt spid="11"/>
                                        </p:tgtEl>
                                        <p:attrNameLst>
                                          <p:attrName>style.visibility</p:attrName>
                                        </p:attrNameLst>
                                      </p:cBhvr>
                                      <p:to>
                                        <p:strVal val="visible"/>
                                      </p:to>
                                    </p:set>
                                    <p:anim calcmode="lin" valueType="num">
                                      <p:cBhvr>
                                        <p:cTn id="136" dur="1000" fill="hold"/>
                                        <p:tgtEl>
                                          <p:spTgt spid="11"/>
                                        </p:tgtEl>
                                        <p:attrNameLst>
                                          <p:attrName>ppt_w</p:attrName>
                                        </p:attrNameLst>
                                      </p:cBhvr>
                                      <p:tavLst>
                                        <p:tav tm="0">
                                          <p:val>
                                            <p:fltVal val="0"/>
                                          </p:val>
                                        </p:tav>
                                        <p:tav tm="100000">
                                          <p:val>
                                            <p:strVal val="#ppt_w"/>
                                          </p:val>
                                        </p:tav>
                                      </p:tavLst>
                                    </p:anim>
                                    <p:anim calcmode="lin" valueType="num">
                                      <p:cBhvr>
                                        <p:cTn id="137" dur="1000" fill="hold"/>
                                        <p:tgtEl>
                                          <p:spTgt spid="11"/>
                                        </p:tgtEl>
                                        <p:attrNameLst>
                                          <p:attrName>ppt_h</p:attrName>
                                        </p:attrNameLst>
                                      </p:cBhvr>
                                      <p:tavLst>
                                        <p:tav tm="0">
                                          <p:val>
                                            <p:fltVal val="0"/>
                                          </p:val>
                                        </p:tav>
                                        <p:tav tm="100000">
                                          <p:val>
                                            <p:strVal val="#ppt_h"/>
                                          </p:val>
                                        </p:tav>
                                      </p:tavLst>
                                    </p:anim>
                                    <p:anim calcmode="lin" valueType="num">
                                      <p:cBhvr>
                                        <p:cTn id="138" dur="1000" fill="hold"/>
                                        <p:tgtEl>
                                          <p:spTgt spid="11"/>
                                        </p:tgtEl>
                                        <p:attrNameLst>
                                          <p:attrName>style.rotation</p:attrName>
                                        </p:attrNameLst>
                                      </p:cBhvr>
                                      <p:tavLst>
                                        <p:tav tm="0">
                                          <p:val>
                                            <p:fltVal val="90"/>
                                          </p:val>
                                        </p:tav>
                                        <p:tav tm="100000">
                                          <p:val>
                                            <p:fltVal val="0"/>
                                          </p:val>
                                        </p:tav>
                                      </p:tavLst>
                                    </p:anim>
                                    <p:animEffect transition="in" filter="fade">
                                      <p:cBhvr>
                                        <p:cTn id="139" dur="1000"/>
                                        <p:tgtEl>
                                          <p:spTgt spid="11"/>
                                        </p:tgtEl>
                                      </p:cBhvr>
                                    </p:animEffect>
                                  </p:childTnLst>
                                </p:cTn>
                              </p:par>
                            </p:childTnLst>
                          </p:cTn>
                        </p:par>
                        <p:par>
                          <p:cTn id="140" fill="hold">
                            <p:stCondLst>
                              <p:cond delay="1000"/>
                            </p:stCondLst>
                            <p:childTnLst>
                              <p:par>
                                <p:cTn id="141" presetID="53" presetClass="entr" presetSubtype="16" fill="hold" grpId="0" nodeType="afterEffect">
                                  <p:stCondLst>
                                    <p:cond delay="0"/>
                                  </p:stCondLst>
                                  <p:childTnLst>
                                    <p:set>
                                      <p:cBhvr>
                                        <p:cTn id="142" dur="1" fill="hold">
                                          <p:stCondLst>
                                            <p:cond delay="0"/>
                                          </p:stCondLst>
                                        </p:cTn>
                                        <p:tgtEl>
                                          <p:spTgt spid="38"/>
                                        </p:tgtEl>
                                        <p:attrNameLst>
                                          <p:attrName>style.visibility</p:attrName>
                                        </p:attrNameLst>
                                      </p:cBhvr>
                                      <p:to>
                                        <p:strVal val="visible"/>
                                      </p:to>
                                    </p:set>
                                    <p:anim calcmode="lin" valueType="num">
                                      <p:cBhvr>
                                        <p:cTn id="143" dur="500" fill="hold"/>
                                        <p:tgtEl>
                                          <p:spTgt spid="38"/>
                                        </p:tgtEl>
                                        <p:attrNameLst>
                                          <p:attrName>ppt_w</p:attrName>
                                        </p:attrNameLst>
                                      </p:cBhvr>
                                      <p:tavLst>
                                        <p:tav tm="0">
                                          <p:val>
                                            <p:fltVal val="0"/>
                                          </p:val>
                                        </p:tav>
                                        <p:tav tm="100000">
                                          <p:val>
                                            <p:strVal val="#ppt_w"/>
                                          </p:val>
                                        </p:tav>
                                      </p:tavLst>
                                    </p:anim>
                                    <p:anim calcmode="lin" valueType="num">
                                      <p:cBhvr>
                                        <p:cTn id="144" dur="500" fill="hold"/>
                                        <p:tgtEl>
                                          <p:spTgt spid="38"/>
                                        </p:tgtEl>
                                        <p:attrNameLst>
                                          <p:attrName>ppt_h</p:attrName>
                                        </p:attrNameLst>
                                      </p:cBhvr>
                                      <p:tavLst>
                                        <p:tav tm="0">
                                          <p:val>
                                            <p:fltVal val="0"/>
                                          </p:val>
                                        </p:tav>
                                        <p:tav tm="100000">
                                          <p:val>
                                            <p:strVal val="#ppt_h"/>
                                          </p:val>
                                        </p:tav>
                                      </p:tavLst>
                                    </p:anim>
                                    <p:animEffect transition="in" filter="fade">
                                      <p:cBhvr>
                                        <p:cTn id="145" dur="500"/>
                                        <p:tgtEl>
                                          <p:spTgt spid="38"/>
                                        </p:tgtEl>
                                      </p:cBhvr>
                                    </p:animEffect>
                                  </p:childTnLst>
                                </p:cTn>
                              </p:par>
                            </p:childTnLst>
                          </p:cTn>
                        </p:par>
                      </p:childTnLst>
                    </p:cTn>
                  </p:par>
                  <p:par>
                    <p:cTn id="146" fill="hold">
                      <p:stCondLst>
                        <p:cond delay="indefinite"/>
                      </p:stCondLst>
                      <p:childTnLst>
                        <p:par>
                          <p:cTn id="147" fill="hold">
                            <p:stCondLst>
                              <p:cond delay="0"/>
                            </p:stCondLst>
                            <p:childTnLst>
                              <p:par>
                                <p:cTn id="148" presetID="31" presetClass="entr" presetSubtype="0" fill="hold" grpId="0" nodeType="clickEffect">
                                  <p:stCondLst>
                                    <p:cond delay="0"/>
                                  </p:stCondLst>
                                  <p:childTnLst>
                                    <p:set>
                                      <p:cBhvr>
                                        <p:cTn id="149" dur="1" fill="hold">
                                          <p:stCondLst>
                                            <p:cond delay="0"/>
                                          </p:stCondLst>
                                        </p:cTn>
                                        <p:tgtEl>
                                          <p:spTgt spid="16"/>
                                        </p:tgtEl>
                                        <p:attrNameLst>
                                          <p:attrName>style.visibility</p:attrName>
                                        </p:attrNameLst>
                                      </p:cBhvr>
                                      <p:to>
                                        <p:strVal val="visible"/>
                                      </p:to>
                                    </p:set>
                                    <p:anim calcmode="lin" valueType="num">
                                      <p:cBhvr>
                                        <p:cTn id="150" dur="1000" fill="hold"/>
                                        <p:tgtEl>
                                          <p:spTgt spid="16"/>
                                        </p:tgtEl>
                                        <p:attrNameLst>
                                          <p:attrName>ppt_w</p:attrName>
                                        </p:attrNameLst>
                                      </p:cBhvr>
                                      <p:tavLst>
                                        <p:tav tm="0">
                                          <p:val>
                                            <p:fltVal val="0"/>
                                          </p:val>
                                        </p:tav>
                                        <p:tav tm="100000">
                                          <p:val>
                                            <p:strVal val="#ppt_w"/>
                                          </p:val>
                                        </p:tav>
                                      </p:tavLst>
                                    </p:anim>
                                    <p:anim calcmode="lin" valueType="num">
                                      <p:cBhvr>
                                        <p:cTn id="151" dur="1000" fill="hold"/>
                                        <p:tgtEl>
                                          <p:spTgt spid="16"/>
                                        </p:tgtEl>
                                        <p:attrNameLst>
                                          <p:attrName>ppt_h</p:attrName>
                                        </p:attrNameLst>
                                      </p:cBhvr>
                                      <p:tavLst>
                                        <p:tav tm="0">
                                          <p:val>
                                            <p:fltVal val="0"/>
                                          </p:val>
                                        </p:tav>
                                        <p:tav tm="100000">
                                          <p:val>
                                            <p:strVal val="#ppt_h"/>
                                          </p:val>
                                        </p:tav>
                                      </p:tavLst>
                                    </p:anim>
                                    <p:anim calcmode="lin" valueType="num">
                                      <p:cBhvr>
                                        <p:cTn id="152" dur="1000" fill="hold"/>
                                        <p:tgtEl>
                                          <p:spTgt spid="16"/>
                                        </p:tgtEl>
                                        <p:attrNameLst>
                                          <p:attrName>style.rotation</p:attrName>
                                        </p:attrNameLst>
                                      </p:cBhvr>
                                      <p:tavLst>
                                        <p:tav tm="0">
                                          <p:val>
                                            <p:fltVal val="90"/>
                                          </p:val>
                                        </p:tav>
                                        <p:tav tm="100000">
                                          <p:val>
                                            <p:fltVal val="0"/>
                                          </p:val>
                                        </p:tav>
                                      </p:tavLst>
                                    </p:anim>
                                    <p:animEffect transition="in" filter="fade">
                                      <p:cBhvr>
                                        <p:cTn id="153" dur="1000"/>
                                        <p:tgtEl>
                                          <p:spTgt spid="16"/>
                                        </p:tgtEl>
                                      </p:cBhvr>
                                    </p:animEffect>
                                  </p:childTnLst>
                                </p:cTn>
                              </p:par>
                            </p:childTnLst>
                          </p:cTn>
                        </p:par>
                        <p:par>
                          <p:cTn id="154" fill="hold">
                            <p:stCondLst>
                              <p:cond delay="1000"/>
                            </p:stCondLst>
                            <p:childTnLst>
                              <p:par>
                                <p:cTn id="155" presetID="53" presetClass="entr" presetSubtype="16" fill="hold" grpId="0" nodeType="afterEffect">
                                  <p:stCondLst>
                                    <p:cond delay="0"/>
                                  </p:stCondLst>
                                  <p:childTnLst>
                                    <p:set>
                                      <p:cBhvr>
                                        <p:cTn id="156" dur="1" fill="hold">
                                          <p:stCondLst>
                                            <p:cond delay="0"/>
                                          </p:stCondLst>
                                        </p:cTn>
                                        <p:tgtEl>
                                          <p:spTgt spid="39"/>
                                        </p:tgtEl>
                                        <p:attrNameLst>
                                          <p:attrName>style.visibility</p:attrName>
                                        </p:attrNameLst>
                                      </p:cBhvr>
                                      <p:to>
                                        <p:strVal val="visible"/>
                                      </p:to>
                                    </p:set>
                                    <p:anim calcmode="lin" valueType="num">
                                      <p:cBhvr>
                                        <p:cTn id="157" dur="500" fill="hold"/>
                                        <p:tgtEl>
                                          <p:spTgt spid="39"/>
                                        </p:tgtEl>
                                        <p:attrNameLst>
                                          <p:attrName>ppt_w</p:attrName>
                                        </p:attrNameLst>
                                      </p:cBhvr>
                                      <p:tavLst>
                                        <p:tav tm="0">
                                          <p:val>
                                            <p:fltVal val="0"/>
                                          </p:val>
                                        </p:tav>
                                        <p:tav tm="100000">
                                          <p:val>
                                            <p:strVal val="#ppt_w"/>
                                          </p:val>
                                        </p:tav>
                                      </p:tavLst>
                                    </p:anim>
                                    <p:anim calcmode="lin" valueType="num">
                                      <p:cBhvr>
                                        <p:cTn id="158" dur="500" fill="hold"/>
                                        <p:tgtEl>
                                          <p:spTgt spid="39"/>
                                        </p:tgtEl>
                                        <p:attrNameLst>
                                          <p:attrName>ppt_h</p:attrName>
                                        </p:attrNameLst>
                                      </p:cBhvr>
                                      <p:tavLst>
                                        <p:tav tm="0">
                                          <p:val>
                                            <p:fltVal val="0"/>
                                          </p:val>
                                        </p:tav>
                                        <p:tav tm="100000">
                                          <p:val>
                                            <p:strVal val="#ppt_h"/>
                                          </p:val>
                                        </p:tav>
                                      </p:tavLst>
                                    </p:anim>
                                    <p:animEffect transition="in" filter="fade">
                                      <p:cBhvr>
                                        <p:cTn id="159" dur="500"/>
                                        <p:tgtEl>
                                          <p:spTgt spid="39"/>
                                        </p:tgtEl>
                                      </p:cBhvr>
                                    </p:animEffect>
                                  </p:childTnLst>
                                </p:cTn>
                              </p:par>
                            </p:childTnLst>
                          </p:cTn>
                        </p:par>
                      </p:childTnLst>
                    </p:cTn>
                  </p:par>
                  <p:par>
                    <p:cTn id="160" fill="hold">
                      <p:stCondLst>
                        <p:cond delay="indefinite"/>
                      </p:stCondLst>
                      <p:childTnLst>
                        <p:par>
                          <p:cTn id="161" fill="hold">
                            <p:stCondLst>
                              <p:cond delay="0"/>
                            </p:stCondLst>
                            <p:childTnLst>
                              <p:par>
                                <p:cTn id="162" presetID="53" presetClass="entr" presetSubtype="16" fill="hold" grpId="0" nodeType="clickEffect">
                                  <p:stCondLst>
                                    <p:cond delay="0"/>
                                  </p:stCondLst>
                                  <p:childTnLst>
                                    <p:set>
                                      <p:cBhvr>
                                        <p:cTn id="163" dur="1" fill="hold">
                                          <p:stCondLst>
                                            <p:cond delay="0"/>
                                          </p:stCondLst>
                                        </p:cTn>
                                        <p:tgtEl>
                                          <p:spTgt spid="17"/>
                                        </p:tgtEl>
                                        <p:attrNameLst>
                                          <p:attrName>style.visibility</p:attrName>
                                        </p:attrNameLst>
                                      </p:cBhvr>
                                      <p:to>
                                        <p:strVal val="visible"/>
                                      </p:to>
                                    </p:set>
                                    <p:anim calcmode="lin" valueType="num">
                                      <p:cBhvr>
                                        <p:cTn id="164" dur="500" fill="hold"/>
                                        <p:tgtEl>
                                          <p:spTgt spid="17"/>
                                        </p:tgtEl>
                                        <p:attrNameLst>
                                          <p:attrName>ppt_w</p:attrName>
                                        </p:attrNameLst>
                                      </p:cBhvr>
                                      <p:tavLst>
                                        <p:tav tm="0">
                                          <p:val>
                                            <p:fltVal val="0"/>
                                          </p:val>
                                        </p:tav>
                                        <p:tav tm="100000">
                                          <p:val>
                                            <p:strVal val="#ppt_w"/>
                                          </p:val>
                                        </p:tav>
                                      </p:tavLst>
                                    </p:anim>
                                    <p:anim calcmode="lin" valueType="num">
                                      <p:cBhvr>
                                        <p:cTn id="165" dur="500" fill="hold"/>
                                        <p:tgtEl>
                                          <p:spTgt spid="17"/>
                                        </p:tgtEl>
                                        <p:attrNameLst>
                                          <p:attrName>ppt_h</p:attrName>
                                        </p:attrNameLst>
                                      </p:cBhvr>
                                      <p:tavLst>
                                        <p:tav tm="0">
                                          <p:val>
                                            <p:fltVal val="0"/>
                                          </p:val>
                                        </p:tav>
                                        <p:tav tm="100000">
                                          <p:val>
                                            <p:strVal val="#ppt_h"/>
                                          </p:val>
                                        </p:tav>
                                      </p:tavLst>
                                    </p:anim>
                                    <p:animEffect transition="in" filter="fade">
                                      <p:cBhvr>
                                        <p:cTn id="166" dur="500"/>
                                        <p:tgtEl>
                                          <p:spTgt spid="17"/>
                                        </p:tgtEl>
                                      </p:cBhvr>
                                    </p:animEffect>
                                  </p:childTnLst>
                                </p:cTn>
                              </p:par>
                            </p:childTnLst>
                          </p:cTn>
                        </p:par>
                        <p:par>
                          <p:cTn id="167" fill="hold">
                            <p:stCondLst>
                              <p:cond delay="500"/>
                            </p:stCondLst>
                            <p:childTnLst>
                              <p:par>
                                <p:cTn id="168" presetID="26" presetClass="emph" presetSubtype="0" fill="hold" grpId="1" nodeType="afterEffect">
                                  <p:stCondLst>
                                    <p:cond delay="0"/>
                                  </p:stCondLst>
                                  <p:childTnLst>
                                    <p:animEffect transition="out" filter="fade">
                                      <p:cBhvr>
                                        <p:cTn id="169" dur="500" tmFilter="0, 0; .2, .5; .8, .5; 1, 0"/>
                                        <p:tgtEl>
                                          <p:spTgt spid="17"/>
                                        </p:tgtEl>
                                      </p:cBhvr>
                                    </p:animEffect>
                                    <p:animScale>
                                      <p:cBhvr>
                                        <p:cTn id="170" dur="250" autoRev="1" fill="hold"/>
                                        <p:tgtEl>
                                          <p:spTgt spid="17"/>
                                        </p:tgtEl>
                                      </p:cBhvr>
                                      <p:by x="105000" y="105000"/>
                                    </p:animScale>
                                  </p:childTnLst>
                                </p:cTn>
                              </p:par>
                            </p:childTnLst>
                          </p:cTn>
                        </p:par>
                        <p:par>
                          <p:cTn id="171" fill="hold">
                            <p:stCondLst>
                              <p:cond delay="1000"/>
                            </p:stCondLst>
                            <p:childTnLst>
                              <p:par>
                                <p:cTn id="172" presetID="31" presetClass="entr" presetSubtype="0" fill="hold" grpId="0" nodeType="afterEffect">
                                  <p:stCondLst>
                                    <p:cond delay="0"/>
                                  </p:stCondLst>
                                  <p:childTnLst>
                                    <p:set>
                                      <p:cBhvr>
                                        <p:cTn id="173" dur="1" fill="hold">
                                          <p:stCondLst>
                                            <p:cond delay="0"/>
                                          </p:stCondLst>
                                        </p:cTn>
                                        <p:tgtEl>
                                          <p:spTgt spid="21"/>
                                        </p:tgtEl>
                                        <p:attrNameLst>
                                          <p:attrName>style.visibility</p:attrName>
                                        </p:attrNameLst>
                                      </p:cBhvr>
                                      <p:to>
                                        <p:strVal val="visible"/>
                                      </p:to>
                                    </p:set>
                                    <p:anim calcmode="lin" valueType="num">
                                      <p:cBhvr>
                                        <p:cTn id="174" dur="1000" fill="hold"/>
                                        <p:tgtEl>
                                          <p:spTgt spid="21"/>
                                        </p:tgtEl>
                                        <p:attrNameLst>
                                          <p:attrName>ppt_w</p:attrName>
                                        </p:attrNameLst>
                                      </p:cBhvr>
                                      <p:tavLst>
                                        <p:tav tm="0">
                                          <p:val>
                                            <p:fltVal val="0"/>
                                          </p:val>
                                        </p:tav>
                                        <p:tav tm="100000">
                                          <p:val>
                                            <p:strVal val="#ppt_w"/>
                                          </p:val>
                                        </p:tav>
                                      </p:tavLst>
                                    </p:anim>
                                    <p:anim calcmode="lin" valueType="num">
                                      <p:cBhvr>
                                        <p:cTn id="175" dur="1000" fill="hold"/>
                                        <p:tgtEl>
                                          <p:spTgt spid="21"/>
                                        </p:tgtEl>
                                        <p:attrNameLst>
                                          <p:attrName>ppt_h</p:attrName>
                                        </p:attrNameLst>
                                      </p:cBhvr>
                                      <p:tavLst>
                                        <p:tav tm="0">
                                          <p:val>
                                            <p:fltVal val="0"/>
                                          </p:val>
                                        </p:tav>
                                        <p:tav tm="100000">
                                          <p:val>
                                            <p:strVal val="#ppt_h"/>
                                          </p:val>
                                        </p:tav>
                                      </p:tavLst>
                                    </p:anim>
                                    <p:anim calcmode="lin" valueType="num">
                                      <p:cBhvr>
                                        <p:cTn id="176" dur="1000" fill="hold"/>
                                        <p:tgtEl>
                                          <p:spTgt spid="21"/>
                                        </p:tgtEl>
                                        <p:attrNameLst>
                                          <p:attrName>style.rotation</p:attrName>
                                        </p:attrNameLst>
                                      </p:cBhvr>
                                      <p:tavLst>
                                        <p:tav tm="0">
                                          <p:val>
                                            <p:fltVal val="90"/>
                                          </p:val>
                                        </p:tav>
                                        <p:tav tm="100000">
                                          <p:val>
                                            <p:fltVal val="0"/>
                                          </p:val>
                                        </p:tav>
                                      </p:tavLst>
                                    </p:anim>
                                    <p:animEffect transition="in" filter="fade">
                                      <p:cBhvr>
                                        <p:cTn id="177" dur="1000"/>
                                        <p:tgtEl>
                                          <p:spTgt spid="21"/>
                                        </p:tgtEl>
                                      </p:cBhvr>
                                    </p:animEffect>
                                  </p:childTnLst>
                                </p:cTn>
                              </p:par>
                            </p:childTnLst>
                          </p:cTn>
                        </p:par>
                        <p:par>
                          <p:cTn id="178" fill="hold">
                            <p:stCondLst>
                              <p:cond delay="2000"/>
                            </p:stCondLst>
                            <p:childTnLst>
                              <p:par>
                                <p:cTn id="179" presetID="53" presetClass="entr" presetSubtype="16" fill="hold" grpId="0" nodeType="afterEffect">
                                  <p:stCondLst>
                                    <p:cond delay="0"/>
                                  </p:stCondLst>
                                  <p:childTnLst>
                                    <p:set>
                                      <p:cBhvr>
                                        <p:cTn id="180" dur="1" fill="hold">
                                          <p:stCondLst>
                                            <p:cond delay="0"/>
                                          </p:stCondLst>
                                        </p:cTn>
                                        <p:tgtEl>
                                          <p:spTgt spid="40"/>
                                        </p:tgtEl>
                                        <p:attrNameLst>
                                          <p:attrName>style.visibility</p:attrName>
                                        </p:attrNameLst>
                                      </p:cBhvr>
                                      <p:to>
                                        <p:strVal val="visible"/>
                                      </p:to>
                                    </p:set>
                                    <p:anim calcmode="lin" valueType="num">
                                      <p:cBhvr>
                                        <p:cTn id="181" dur="500" fill="hold"/>
                                        <p:tgtEl>
                                          <p:spTgt spid="40"/>
                                        </p:tgtEl>
                                        <p:attrNameLst>
                                          <p:attrName>ppt_w</p:attrName>
                                        </p:attrNameLst>
                                      </p:cBhvr>
                                      <p:tavLst>
                                        <p:tav tm="0">
                                          <p:val>
                                            <p:fltVal val="0"/>
                                          </p:val>
                                        </p:tav>
                                        <p:tav tm="100000">
                                          <p:val>
                                            <p:strVal val="#ppt_w"/>
                                          </p:val>
                                        </p:tav>
                                      </p:tavLst>
                                    </p:anim>
                                    <p:anim calcmode="lin" valueType="num">
                                      <p:cBhvr>
                                        <p:cTn id="182" dur="500" fill="hold"/>
                                        <p:tgtEl>
                                          <p:spTgt spid="40"/>
                                        </p:tgtEl>
                                        <p:attrNameLst>
                                          <p:attrName>ppt_h</p:attrName>
                                        </p:attrNameLst>
                                      </p:cBhvr>
                                      <p:tavLst>
                                        <p:tav tm="0">
                                          <p:val>
                                            <p:fltVal val="0"/>
                                          </p:val>
                                        </p:tav>
                                        <p:tav tm="100000">
                                          <p:val>
                                            <p:strVal val="#ppt_h"/>
                                          </p:val>
                                        </p:tav>
                                      </p:tavLst>
                                    </p:anim>
                                    <p:animEffect transition="in" filter="fade">
                                      <p:cBhvr>
                                        <p:cTn id="183" dur="500"/>
                                        <p:tgtEl>
                                          <p:spTgt spid="40"/>
                                        </p:tgtEl>
                                      </p:cBhvr>
                                    </p:animEffect>
                                  </p:childTnLst>
                                </p:cTn>
                              </p:par>
                            </p:childTnLst>
                          </p:cTn>
                        </p:par>
                      </p:childTnLst>
                    </p:cTn>
                  </p:par>
                  <p:par>
                    <p:cTn id="184" fill="hold">
                      <p:stCondLst>
                        <p:cond delay="indefinite"/>
                      </p:stCondLst>
                      <p:childTnLst>
                        <p:par>
                          <p:cTn id="185" fill="hold">
                            <p:stCondLst>
                              <p:cond delay="0"/>
                            </p:stCondLst>
                            <p:childTnLst>
                              <p:par>
                                <p:cTn id="186" presetID="53" presetClass="entr" presetSubtype="16" fill="hold" grpId="0" nodeType="clickEffect">
                                  <p:stCondLst>
                                    <p:cond delay="0"/>
                                  </p:stCondLst>
                                  <p:childTnLst>
                                    <p:set>
                                      <p:cBhvr>
                                        <p:cTn id="187" dur="1" fill="hold">
                                          <p:stCondLst>
                                            <p:cond delay="0"/>
                                          </p:stCondLst>
                                        </p:cTn>
                                        <p:tgtEl>
                                          <p:spTgt spid="22"/>
                                        </p:tgtEl>
                                        <p:attrNameLst>
                                          <p:attrName>style.visibility</p:attrName>
                                        </p:attrNameLst>
                                      </p:cBhvr>
                                      <p:to>
                                        <p:strVal val="visible"/>
                                      </p:to>
                                    </p:set>
                                    <p:anim calcmode="lin" valueType="num">
                                      <p:cBhvr>
                                        <p:cTn id="188" dur="500" fill="hold"/>
                                        <p:tgtEl>
                                          <p:spTgt spid="22"/>
                                        </p:tgtEl>
                                        <p:attrNameLst>
                                          <p:attrName>ppt_w</p:attrName>
                                        </p:attrNameLst>
                                      </p:cBhvr>
                                      <p:tavLst>
                                        <p:tav tm="0">
                                          <p:val>
                                            <p:fltVal val="0"/>
                                          </p:val>
                                        </p:tav>
                                        <p:tav tm="100000">
                                          <p:val>
                                            <p:strVal val="#ppt_w"/>
                                          </p:val>
                                        </p:tav>
                                      </p:tavLst>
                                    </p:anim>
                                    <p:anim calcmode="lin" valueType="num">
                                      <p:cBhvr>
                                        <p:cTn id="189" dur="500" fill="hold"/>
                                        <p:tgtEl>
                                          <p:spTgt spid="22"/>
                                        </p:tgtEl>
                                        <p:attrNameLst>
                                          <p:attrName>ppt_h</p:attrName>
                                        </p:attrNameLst>
                                      </p:cBhvr>
                                      <p:tavLst>
                                        <p:tav tm="0">
                                          <p:val>
                                            <p:fltVal val="0"/>
                                          </p:val>
                                        </p:tav>
                                        <p:tav tm="100000">
                                          <p:val>
                                            <p:strVal val="#ppt_h"/>
                                          </p:val>
                                        </p:tav>
                                      </p:tavLst>
                                    </p:anim>
                                    <p:animEffect transition="in" filter="fade">
                                      <p:cBhvr>
                                        <p:cTn id="190" dur="500"/>
                                        <p:tgtEl>
                                          <p:spTgt spid="22"/>
                                        </p:tgtEl>
                                      </p:cBhvr>
                                    </p:animEffect>
                                  </p:childTnLst>
                                </p:cTn>
                              </p:par>
                            </p:childTnLst>
                          </p:cTn>
                        </p:par>
                        <p:par>
                          <p:cTn id="191" fill="hold">
                            <p:stCondLst>
                              <p:cond delay="500"/>
                            </p:stCondLst>
                            <p:childTnLst>
                              <p:par>
                                <p:cTn id="192" presetID="26" presetClass="emph" presetSubtype="0" fill="hold" grpId="1" nodeType="afterEffect">
                                  <p:stCondLst>
                                    <p:cond delay="0"/>
                                  </p:stCondLst>
                                  <p:childTnLst>
                                    <p:animEffect transition="out" filter="fade">
                                      <p:cBhvr>
                                        <p:cTn id="193" dur="500" tmFilter="0, 0; .2, .5; .8, .5; 1, 0"/>
                                        <p:tgtEl>
                                          <p:spTgt spid="22"/>
                                        </p:tgtEl>
                                      </p:cBhvr>
                                    </p:animEffect>
                                    <p:animScale>
                                      <p:cBhvr>
                                        <p:cTn id="194" dur="250" autoRev="1" fill="hold"/>
                                        <p:tgtEl>
                                          <p:spTgt spid="22"/>
                                        </p:tgtEl>
                                      </p:cBhvr>
                                      <p:by x="105000" y="105000"/>
                                    </p:animScale>
                                  </p:childTnLst>
                                </p:cTn>
                              </p:par>
                            </p:childTnLst>
                          </p:cTn>
                        </p:par>
                        <p:par>
                          <p:cTn id="195" fill="hold">
                            <p:stCondLst>
                              <p:cond delay="1000"/>
                            </p:stCondLst>
                            <p:childTnLst>
                              <p:par>
                                <p:cTn id="196" presetID="31" presetClass="entr" presetSubtype="0" fill="hold" grpId="0" nodeType="afterEffect">
                                  <p:stCondLst>
                                    <p:cond delay="0"/>
                                  </p:stCondLst>
                                  <p:childTnLst>
                                    <p:set>
                                      <p:cBhvr>
                                        <p:cTn id="197" dur="1" fill="hold">
                                          <p:stCondLst>
                                            <p:cond delay="0"/>
                                          </p:stCondLst>
                                        </p:cTn>
                                        <p:tgtEl>
                                          <p:spTgt spid="19"/>
                                        </p:tgtEl>
                                        <p:attrNameLst>
                                          <p:attrName>style.visibility</p:attrName>
                                        </p:attrNameLst>
                                      </p:cBhvr>
                                      <p:to>
                                        <p:strVal val="visible"/>
                                      </p:to>
                                    </p:set>
                                    <p:anim calcmode="lin" valueType="num">
                                      <p:cBhvr>
                                        <p:cTn id="198" dur="1000" fill="hold"/>
                                        <p:tgtEl>
                                          <p:spTgt spid="19"/>
                                        </p:tgtEl>
                                        <p:attrNameLst>
                                          <p:attrName>ppt_w</p:attrName>
                                        </p:attrNameLst>
                                      </p:cBhvr>
                                      <p:tavLst>
                                        <p:tav tm="0">
                                          <p:val>
                                            <p:fltVal val="0"/>
                                          </p:val>
                                        </p:tav>
                                        <p:tav tm="100000">
                                          <p:val>
                                            <p:strVal val="#ppt_w"/>
                                          </p:val>
                                        </p:tav>
                                      </p:tavLst>
                                    </p:anim>
                                    <p:anim calcmode="lin" valueType="num">
                                      <p:cBhvr>
                                        <p:cTn id="199" dur="1000" fill="hold"/>
                                        <p:tgtEl>
                                          <p:spTgt spid="19"/>
                                        </p:tgtEl>
                                        <p:attrNameLst>
                                          <p:attrName>ppt_h</p:attrName>
                                        </p:attrNameLst>
                                      </p:cBhvr>
                                      <p:tavLst>
                                        <p:tav tm="0">
                                          <p:val>
                                            <p:fltVal val="0"/>
                                          </p:val>
                                        </p:tav>
                                        <p:tav tm="100000">
                                          <p:val>
                                            <p:strVal val="#ppt_h"/>
                                          </p:val>
                                        </p:tav>
                                      </p:tavLst>
                                    </p:anim>
                                    <p:anim calcmode="lin" valueType="num">
                                      <p:cBhvr>
                                        <p:cTn id="200" dur="1000" fill="hold"/>
                                        <p:tgtEl>
                                          <p:spTgt spid="19"/>
                                        </p:tgtEl>
                                        <p:attrNameLst>
                                          <p:attrName>style.rotation</p:attrName>
                                        </p:attrNameLst>
                                      </p:cBhvr>
                                      <p:tavLst>
                                        <p:tav tm="0">
                                          <p:val>
                                            <p:fltVal val="90"/>
                                          </p:val>
                                        </p:tav>
                                        <p:tav tm="100000">
                                          <p:val>
                                            <p:fltVal val="0"/>
                                          </p:val>
                                        </p:tav>
                                      </p:tavLst>
                                    </p:anim>
                                    <p:animEffect transition="in" filter="fade">
                                      <p:cBhvr>
                                        <p:cTn id="201" dur="1000"/>
                                        <p:tgtEl>
                                          <p:spTgt spid="19"/>
                                        </p:tgtEl>
                                      </p:cBhvr>
                                    </p:animEffect>
                                  </p:childTnLst>
                                </p:cTn>
                              </p:par>
                            </p:childTnLst>
                          </p:cTn>
                        </p:par>
                        <p:par>
                          <p:cTn id="202" fill="hold">
                            <p:stCondLst>
                              <p:cond delay="2000"/>
                            </p:stCondLst>
                            <p:childTnLst>
                              <p:par>
                                <p:cTn id="203" presetID="53" presetClass="entr" presetSubtype="16" fill="hold" grpId="0" nodeType="afterEffect">
                                  <p:stCondLst>
                                    <p:cond delay="0"/>
                                  </p:stCondLst>
                                  <p:childTnLst>
                                    <p:set>
                                      <p:cBhvr>
                                        <p:cTn id="204" dur="1" fill="hold">
                                          <p:stCondLst>
                                            <p:cond delay="0"/>
                                          </p:stCondLst>
                                        </p:cTn>
                                        <p:tgtEl>
                                          <p:spTgt spid="41"/>
                                        </p:tgtEl>
                                        <p:attrNameLst>
                                          <p:attrName>style.visibility</p:attrName>
                                        </p:attrNameLst>
                                      </p:cBhvr>
                                      <p:to>
                                        <p:strVal val="visible"/>
                                      </p:to>
                                    </p:set>
                                    <p:anim calcmode="lin" valueType="num">
                                      <p:cBhvr>
                                        <p:cTn id="205" dur="500" fill="hold"/>
                                        <p:tgtEl>
                                          <p:spTgt spid="41"/>
                                        </p:tgtEl>
                                        <p:attrNameLst>
                                          <p:attrName>ppt_w</p:attrName>
                                        </p:attrNameLst>
                                      </p:cBhvr>
                                      <p:tavLst>
                                        <p:tav tm="0">
                                          <p:val>
                                            <p:fltVal val="0"/>
                                          </p:val>
                                        </p:tav>
                                        <p:tav tm="100000">
                                          <p:val>
                                            <p:strVal val="#ppt_w"/>
                                          </p:val>
                                        </p:tav>
                                      </p:tavLst>
                                    </p:anim>
                                    <p:anim calcmode="lin" valueType="num">
                                      <p:cBhvr>
                                        <p:cTn id="206" dur="500" fill="hold"/>
                                        <p:tgtEl>
                                          <p:spTgt spid="41"/>
                                        </p:tgtEl>
                                        <p:attrNameLst>
                                          <p:attrName>ppt_h</p:attrName>
                                        </p:attrNameLst>
                                      </p:cBhvr>
                                      <p:tavLst>
                                        <p:tav tm="0">
                                          <p:val>
                                            <p:fltVal val="0"/>
                                          </p:val>
                                        </p:tav>
                                        <p:tav tm="100000">
                                          <p:val>
                                            <p:strVal val="#ppt_h"/>
                                          </p:val>
                                        </p:tav>
                                      </p:tavLst>
                                    </p:anim>
                                    <p:animEffect transition="in" filter="fade">
                                      <p:cBhvr>
                                        <p:cTn id="207" dur="500"/>
                                        <p:tgtEl>
                                          <p:spTgt spid="41"/>
                                        </p:tgtEl>
                                      </p:cBhvr>
                                    </p:animEffect>
                                  </p:childTnLst>
                                </p:cTn>
                              </p:par>
                            </p:childTnLst>
                          </p:cTn>
                        </p:par>
                      </p:childTnLst>
                    </p:cTn>
                  </p:par>
                  <p:par>
                    <p:cTn id="208" fill="hold">
                      <p:stCondLst>
                        <p:cond delay="indefinite"/>
                      </p:stCondLst>
                      <p:childTnLst>
                        <p:par>
                          <p:cTn id="209" fill="hold">
                            <p:stCondLst>
                              <p:cond delay="0"/>
                            </p:stCondLst>
                            <p:childTnLst>
                              <p:par>
                                <p:cTn id="210" presetID="53" presetClass="entr" presetSubtype="16" fill="hold" grpId="0" nodeType="clickEffect">
                                  <p:stCondLst>
                                    <p:cond delay="0"/>
                                  </p:stCondLst>
                                  <p:childTnLst>
                                    <p:set>
                                      <p:cBhvr>
                                        <p:cTn id="211" dur="1" fill="hold">
                                          <p:stCondLst>
                                            <p:cond delay="0"/>
                                          </p:stCondLst>
                                        </p:cTn>
                                        <p:tgtEl>
                                          <p:spTgt spid="23"/>
                                        </p:tgtEl>
                                        <p:attrNameLst>
                                          <p:attrName>style.visibility</p:attrName>
                                        </p:attrNameLst>
                                      </p:cBhvr>
                                      <p:to>
                                        <p:strVal val="visible"/>
                                      </p:to>
                                    </p:set>
                                    <p:anim calcmode="lin" valueType="num">
                                      <p:cBhvr>
                                        <p:cTn id="212" dur="500" fill="hold"/>
                                        <p:tgtEl>
                                          <p:spTgt spid="23"/>
                                        </p:tgtEl>
                                        <p:attrNameLst>
                                          <p:attrName>ppt_w</p:attrName>
                                        </p:attrNameLst>
                                      </p:cBhvr>
                                      <p:tavLst>
                                        <p:tav tm="0">
                                          <p:val>
                                            <p:fltVal val="0"/>
                                          </p:val>
                                        </p:tav>
                                        <p:tav tm="100000">
                                          <p:val>
                                            <p:strVal val="#ppt_w"/>
                                          </p:val>
                                        </p:tav>
                                      </p:tavLst>
                                    </p:anim>
                                    <p:anim calcmode="lin" valueType="num">
                                      <p:cBhvr>
                                        <p:cTn id="213" dur="500" fill="hold"/>
                                        <p:tgtEl>
                                          <p:spTgt spid="23"/>
                                        </p:tgtEl>
                                        <p:attrNameLst>
                                          <p:attrName>ppt_h</p:attrName>
                                        </p:attrNameLst>
                                      </p:cBhvr>
                                      <p:tavLst>
                                        <p:tav tm="0">
                                          <p:val>
                                            <p:fltVal val="0"/>
                                          </p:val>
                                        </p:tav>
                                        <p:tav tm="100000">
                                          <p:val>
                                            <p:strVal val="#ppt_h"/>
                                          </p:val>
                                        </p:tav>
                                      </p:tavLst>
                                    </p:anim>
                                    <p:animEffect transition="in" filter="fade">
                                      <p:cBhvr>
                                        <p:cTn id="214" dur="500"/>
                                        <p:tgtEl>
                                          <p:spTgt spid="23"/>
                                        </p:tgtEl>
                                      </p:cBhvr>
                                    </p:animEffect>
                                  </p:childTnLst>
                                </p:cTn>
                              </p:par>
                            </p:childTnLst>
                          </p:cTn>
                        </p:par>
                        <p:par>
                          <p:cTn id="215" fill="hold">
                            <p:stCondLst>
                              <p:cond delay="500"/>
                            </p:stCondLst>
                            <p:childTnLst>
                              <p:par>
                                <p:cTn id="216" presetID="26" presetClass="emph" presetSubtype="0" fill="hold" grpId="1" nodeType="afterEffect">
                                  <p:stCondLst>
                                    <p:cond delay="0"/>
                                  </p:stCondLst>
                                  <p:childTnLst>
                                    <p:animEffect transition="out" filter="fade">
                                      <p:cBhvr>
                                        <p:cTn id="217" dur="500" tmFilter="0, 0; .2, .5; .8, .5; 1, 0"/>
                                        <p:tgtEl>
                                          <p:spTgt spid="23"/>
                                        </p:tgtEl>
                                      </p:cBhvr>
                                    </p:animEffect>
                                    <p:animScale>
                                      <p:cBhvr>
                                        <p:cTn id="218" dur="250" autoRev="1" fill="hold"/>
                                        <p:tgtEl>
                                          <p:spTgt spid="23"/>
                                        </p:tgtEl>
                                      </p:cBhvr>
                                      <p:by x="105000" y="105000"/>
                                    </p:animScale>
                                  </p:childTnLst>
                                </p:cTn>
                              </p:par>
                            </p:childTnLst>
                          </p:cTn>
                        </p:par>
                        <p:par>
                          <p:cTn id="219" fill="hold">
                            <p:stCondLst>
                              <p:cond delay="1000"/>
                            </p:stCondLst>
                            <p:childTnLst>
                              <p:par>
                                <p:cTn id="220" presetID="31" presetClass="entr" presetSubtype="0" fill="hold" grpId="0" nodeType="afterEffect">
                                  <p:stCondLst>
                                    <p:cond delay="0"/>
                                  </p:stCondLst>
                                  <p:childTnLst>
                                    <p:set>
                                      <p:cBhvr>
                                        <p:cTn id="221" dur="1" fill="hold">
                                          <p:stCondLst>
                                            <p:cond delay="0"/>
                                          </p:stCondLst>
                                        </p:cTn>
                                        <p:tgtEl>
                                          <p:spTgt spid="20"/>
                                        </p:tgtEl>
                                        <p:attrNameLst>
                                          <p:attrName>style.visibility</p:attrName>
                                        </p:attrNameLst>
                                      </p:cBhvr>
                                      <p:to>
                                        <p:strVal val="visible"/>
                                      </p:to>
                                    </p:set>
                                    <p:anim calcmode="lin" valueType="num">
                                      <p:cBhvr>
                                        <p:cTn id="222" dur="1000" fill="hold"/>
                                        <p:tgtEl>
                                          <p:spTgt spid="20"/>
                                        </p:tgtEl>
                                        <p:attrNameLst>
                                          <p:attrName>ppt_w</p:attrName>
                                        </p:attrNameLst>
                                      </p:cBhvr>
                                      <p:tavLst>
                                        <p:tav tm="0">
                                          <p:val>
                                            <p:fltVal val="0"/>
                                          </p:val>
                                        </p:tav>
                                        <p:tav tm="100000">
                                          <p:val>
                                            <p:strVal val="#ppt_w"/>
                                          </p:val>
                                        </p:tav>
                                      </p:tavLst>
                                    </p:anim>
                                    <p:anim calcmode="lin" valueType="num">
                                      <p:cBhvr>
                                        <p:cTn id="223" dur="1000" fill="hold"/>
                                        <p:tgtEl>
                                          <p:spTgt spid="20"/>
                                        </p:tgtEl>
                                        <p:attrNameLst>
                                          <p:attrName>ppt_h</p:attrName>
                                        </p:attrNameLst>
                                      </p:cBhvr>
                                      <p:tavLst>
                                        <p:tav tm="0">
                                          <p:val>
                                            <p:fltVal val="0"/>
                                          </p:val>
                                        </p:tav>
                                        <p:tav tm="100000">
                                          <p:val>
                                            <p:strVal val="#ppt_h"/>
                                          </p:val>
                                        </p:tav>
                                      </p:tavLst>
                                    </p:anim>
                                    <p:anim calcmode="lin" valueType="num">
                                      <p:cBhvr>
                                        <p:cTn id="224" dur="1000" fill="hold"/>
                                        <p:tgtEl>
                                          <p:spTgt spid="20"/>
                                        </p:tgtEl>
                                        <p:attrNameLst>
                                          <p:attrName>style.rotation</p:attrName>
                                        </p:attrNameLst>
                                      </p:cBhvr>
                                      <p:tavLst>
                                        <p:tav tm="0">
                                          <p:val>
                                            <p:fltVal val="90"/>
                                          </p:val>
                                        </p:tav>
                                        <p:tav tm="100000">
                                          <p:val>
                                            <p:fltVal val="0"/>
                                          </p:val>
                                        </p:tav>
                                      </p:tavLst>
                                    </p:anim>
                                    <p:animEffect transition="in" filter="fade">
                                      <p:cBhvr>
                                        <p:cTn id="225" dur="1000"/>
                                        <p:tgtEl>
                                          <p:spTgt spid="20"/>
                                        </p:tgtEl>
                                      </p:cBhvr>
                                    </p:animEffect>
                                  </p:childTnLst>
                                </p:cTn>
                              </p:par>
                            </p:childTnLst>
                          </p:cTn>
                        </p:par>
                        <p:par>
                          <p:cTn id="226" fill="hold">
                            <p:stCondLst>
                              <p:cond delay="2000"/>
                            </p:stCondLst>
                            <p:childTnLst>
                              <p:par>
                                <p:cTn id="227" presetID="53" presetClass="entr" presetSubtype="16" fill="hold" grpId="0" nodeType="afterEffect">
                                  <p:stCondLst>
                                    <p:cond delay="0"/>
                                  </p:stCondLst>
                                  <p:childTnLst>
                                    <p:set>
                                      <p:cBhvr>
                                        <p:cTn id="228" dur="1" fill="hold">
                                          <p:stCondLst>
                                            <p:cond delay="0"/>
                                          </p:stCondLst>
                                        </p:cTn>
                                        <p:tgtEl>
                                          <p:spTgt spid="42"/>
                                        </p:tgtEl>
                                        <p:attrNameLst>
                                          <p:attrName>style.visibility</p:attrName>
                                        </p:attrNameLst>
                                      </p:cBhvr>
                                      <p:to>
                                        <p:strVal val="visible"/>
                                      </p:to>
                                    </p:set>
                                    <p:anim calcmode="lin" valueType="num">
                                      <p:cBhvr>
                                        <p:cTn id="229" dur="500" fill="hold"/>
                                        <p:tgtEl>
                                          <p:spTgt spid="42"/>
                                        </p:tgtEl>
                                        <p:attrNameLst>
                                          <p:attrName>ppt_w</p:attrName>
                                        </p:attrNameLst>
                                      </p:cBhvr>
                                      <p:tavLst>
                                        <p:tav tm="0">
                                          <p:val>
                                            <p:fltVal val="0"/>
                                          </p:val>
                                        </p:tav>
                                        <p:tav tm="100000">
                                          <p:val>
                                            <p:strVal val="#ppt_w"/>
                                          </p:val>
                                        </p:tav>
                                      </p:tavLst>
                                    </p:anim>
                                    <p:anim calcmode="lin" valueType="num">
                                      <p:cBhvr>
                                        <p:cTn id="230" dur="500" fill="hold"/>
                                        <p:tgtEl>
                                          <p:spTgt spid="42"/>
                                        </p:tgtEl>
                                        <p:attrNameLst>
                                          <p:attrName>ppt_h</p:attrName>
                                        </p:attrNameLst>
                                      </p:cBhvr>
                                      <p:tavLst>
                                        <p:tav tm="0">
                                          <p:val>
                                            <p:fltVal val="0"/>
                                          </p:val>
                                        </p:tav>
                                        <p:tav tm="100000">
                                          <p:val>
                                            <p:strVal val="#ppt_h"/>
                                          </p:val>
                                        </p:tav>
                                      </p:tavLst>
                                    </p:anim>
                                    <p:animEffect transition="in" filter="fade">
                                      <p:cBhvr>
                                        <p:cTn id="231" dur="500"/>
                                        <p:tgtEl>
                                          <p:spTgt spid="42"/>
                                        </p:tgtEl>
                                      </p:cBhvr>
                                    </p:animEffect>
                                  </p:childTnLst>
                                </p:cTn>
                              </p:par>
                            </p:childTnLst>
                          </p:cTn>
                        </p:par>
                      </p:childTnLst>
                    </p:cTn>
                  </p:par>
                  <p:par>
                    <p:cTn id="232" fill="hold">
                      <p:stCondLst>
                        <p:cond delay="indefinite"/>
                      </p:stCondLst>
                      <p:childTnLst>
                        <p:par>
                          <p:cTn id="233" fill="hold">
                            <p:stCondLst>
                              <p:cond delay="0"/>
                            </p:stCondLst>
                            <p:childTnLst>
                              <p:par>
                                <p:cTn id="234" presetID="53" presetClass="entr" presetSubtype="16" fill="hold" grpId="0" nodeType="clickEffect">
                                  <p:stCondLst>
                                    <p:cond delay="0"/>
                                  </p:stCondLst>
                                  <p:childTnLst>
                                    <p:set>
                                      <p:cBhvr>
                                        <p:cTn id="235" dur="1" fill="hold">
                                          <p:stCondLst>
                                            <p:cond delay="0"/>
                                          </p:stCondLst>
                                        </p:cTn>
                                        <p:tgtEl>
                                          <p:spTgt spid="24"/>
                                        </p:tgtEl>
                                        <p:attrNameLst>
                                          <p:attrName>style.visibility</p:attrName>
                                        </p:attrNameLst>
                                      </p:cBhvr>
                                      <p:to>
                                        <p:strVal val="visible"/>
                                      </p:to>
                                    </p:set>
                                    <p:anim calcmode="lin" valueType="num">
                                      <p:cBhvr>
                                        <p:cTn id="236" dur="500" fill="hold"/>
                                        <p:tgtEl>
                                          <p:spTgt spid="24"/>
                                        </p:tgtEl>
                                        <p:attrNameLst>
                                          <p:attrName>ppt_w</p:attrName>
                                        </p:attrNameLst>
                                      </p:cBhvr>
                                      <p:tavLst>
                                        <p:tav tm="0">
                                          <p:val>
                                            <p:fltVal val="0"/>
                                          </p:val>
                                        </p:tav>
                                        <p:tav tm="100000">
                                          <p:val>
                                            <p:strVal val="#ppt_w"/>
                                          </p:val>
                                        </p:tav>
                                      </p:tavLst>
                                    </p:anim>
                                    <p:anim calcmode="lin" valueType="num">
                                      <p:cBhvr>
                                        <p:cTn id="237" dur="500" fill="hold"/>
                                        <p:tgtEl>
                                          <p:spTgt spid="24"/>
                                        </p:tgtEl>
                                        <p:attrNameLst>
                                          <p:attrName>ppt_h</p:attrName>
                                        </p:attrNameLst>
                                      </p:cBhvr>
                                      <p:tavLst>
                                        <p:tav tm="0">
                                          <p:val>
                                            <p:fltVal val="0"/>
                                          </p:val>
                                        </p:tav>
                                        <p:tav tm="100000">
                                          <p:val>
                                            <p:strVal val="#ppt_h"/>
                                          </p:val>
                                        </p:tav>
                                      </p:tavLst>
                                    </p:anim>
                                    <p:animEffect transition="in" filter="fade">
                                      <p:cBhvr>
                                        <p:cTn id="238" dur="500"/>
                                        <p:tgtEl>
                                          <p:spTgt spid="24"/>
                                        </p:tgtEl>
                                      </p:cBhvr>
                                    </p:animEffect>
                                  </p:childTnLst>
                                </p:cTn>
                              </p:par>
                            </p:childTnLst>
                          </p:cTn>
                        </p:par>
                        <p:par>
                          <p:cTn id="239" fill="hold">
                            <p:stCondLst>
                              <p:cond delay="500"/>
                            </p:stCondLst>
                            <p:childTnLst>
                              <p:par>
                                <p:cTn id="240" presetID="26" presetClass="emph" presetSubtype="0" fill="hold" grpId="1" nodeType="afterEffect">
                                  <p:stCondLst>
                                    <p:cond delay="0"/>
                                  </p:stCondLst>
                                  <p:childTnLst>
                                    <p:animEffect transition="out" filter="fade">
                                      <p:cBhvr>
                                        <p:cTn id="241" dur="500" tmFilter="0, 0; .2, .5; .8, .5; 1, 0"/>
                                        <p:tgtEl>
                                          <p:spTgt spid="24"/>
                                        </p:tgtEl>
                                      </p:cBhvr>
                                    </p:animEffect>
                                    <p:animScale>
                                      <p:cBhvr>
                                        <p:cTn id="242" dur="250" autoRev="1" fill="hold"/>
                                        <p:tgtEl>
                                          <p:spTgt spid="24"/>
                                        </p:tgtEl>
                                      </p:cBhvr>
                                      <p:by x="105000" y="105000"/>
                                    </p:animScale>
                                  </p:childTnLst>
                                </p:cTn>
                              </p:par>
                            </p:childTnLst>
                          </p:cTn>
                        </p:par>
                        <p:par>
                          <p:cTn id="243" fill="hold">
                            <p:stCondLst>
                              <p:cond delay="1000"/>
                            </p:stCondLst>
                            <p:childTnLst>
                              <p:par>
                                <p:cTn id="244" presetID="31" presetClass="entr" presetSubtype="0" fill="hold" grpId="0" nodeType="afterEffect">
                                  <p:stCondLst>
                                    <p:cond delay="0"/>
                                  </p:stCondLst>
                                  <p:childTnLst>
                                    <p:set>
                                      <p:cBhvr>
                                        <p:cTn id="245" dur="1" fill="hold">
                                          <p:stCondLst>
                                            <p:cond delay="0"/>
                                          </p:stCondLst>
                                        </p:cTn>
                                        <p:tgtEl>
                                          <p:spTgt spid="18"/>
                                        </p:tgtEl>
                                        <p:attrNameLst>
                                          <p:attrName>style.visibility</p:attrName>
                                        </p:attrNameLst>
                                      </p:cBhvr>
                                      <p:to>
                                        <p:strVal val="visible"/>
                                      </p:to>
                                    </p:set>
                                    <p:anim calcmode="lin" valueType="num">
                                      <p:cBhvr>
                                        <p:cTn id="246" dur="1000" fill="hold"/>
                                        <p:tgtEl>
                                          <p:spTgt spid="18"/>
                                        </p:tgtEl>
                                        <p:attrNameLst>
                                          <p:attrName>ppt_w</p:attrName>
                                        </p:attrNameLst>
                                      </p:cBhvr>
                                      <p:tavLst>
                                        <p:tav tm="0">
                                          <p:val>
                                            <p:fltVal val="0"/>
                                          </p:val>
                                        </p:tav>
                                        <p:tav tm="100000">
                                          <p:val>
                                            <p:strVal val="#ppt_w"/>
                                          </p:val>
                                        </p:tav>
                                      </p:tavLst>
                                    </p:anim>
                                    <p:anim calcmode="lin" valueType="num">
                                      <p:cBhvr>
                                        <p:cTn id="247" dur="1000" fill="hold"/>
                                        <p:tgtEl>
                                          <p:spTgt spid="18"/>
                                        </p:tgtEl>
                                        <p:attrNameLst>
                                          <p:attrName>ppt_h</p:attrName>
                                        </p:attrNameLst>
                                      </p:cBhvr>
                                      <p:tavLst>
                                        <p:tav tm="0">
                                          <p:val>
                                            <p:fltVal val="0"/>
                                          </p:val>
                                        </p:tav>
                                        <p:tav tm="100000">
                                          <p:val>
                                            <p:strVal val="#ppt_h"/>
                                          </p:val>
                                        </p:tav>
                                      </p:tavLst>
                                    </p:anim>
                                    <p:anim calcmode="lin" valueType="num">
                                      <p:cBhvr>
                                        <p:cTn id="248" dur="1000" fill="hold"/>
                                        <p:tgtEl>
                                          <p:spTgt spid="18"/>
                                        </p:tgtEl>
                                        <p:attrNameLst>
                                          <p:attrName>style.rotation</p:attrName>
                                        </p:attrNameLst>
                                      </p:cBhvr>
                                      <p:tavLst>
                                        <p:tav tm="0">
                                          <p:val>
                                            <p:fltVal val="90"/>
                                          </p:val>
                                        </p:tav>
                                        <p:tav tm="100000">
                                          <p:val>
                                            <p:fltVal val="0"/>
                                          </p:val>
                                        </p:tav>
                                      </p:tavLst>
                                    </p:anim>
                                    <p:animEffect transition="in" filter="fade">
                                      <p:cBhvr>
                                        <p:cTn id="249" dur="1000"/>
                                        <p:tgtEl>
                                          <p:spTgt spid="18"/>
                                        </p:tgtEl>
                                      </p:cBhvr>
                                    </p:animEffect>
                                  </p:childTnLst>
                                </p:cTn>
                              </p:par>
                            </p:childTnLst>
                          </p:cTn>
                        </p:par>
                        <p:par>
                          <p:cTn id="250" fill="hold">
                            <p:stCondLst>
                              <p:cond delay="2000"/>
                            </p:stCondLst>
                            <p:childTnLst>
                              <p:par>
                                <p:cTn id="251" presetID="53" presetClass="entr" presetSubtype="16" fill="hold" grpId="0" nodeType="afterEffect">
                                  <p:stCondLst>
                                    <p:cond delay="0"/>
                                  </p:stCondLst>
                                  <p:childTnLst>
                                    <p:set>
                                      <p:cBhvr>
                                        <p:cTn id="252" dur="1" fill="hold">
                                          <p:stCondLst>
                                            <p:cond delay="0"/>
                                          </p:stCondLst>
                                        </p:cTn>
                                        <p:tgtEl>
                                          <p:spTgt spid="43"/>
                                        </p:tgtEl>
                                        <p:attrNameLst>
                                          <p:attrName>style.visibility</p:attrName>
                                        </p:attrNameLst>
                                      </p:cBhvr>
                                      <p:to>
                                        <p:strVal val="visible"/>
                                      </p:to>
                                    </p:set>
                                    <p:anim calcmode="lin" valueType="num">
                                      <p:cBhvr>
                                        <p:cTn id="253" dur="500" fill="hold"/>
                                        <p:tgtEl>
                                          <p:spTgt spid="43"/>
                                        </p:tgtEl>
                                        <p:attrNameLst>
                                          <p:attrName>ppt_w</p:attrName>
                                        </p:attrNameLst>
                                      </p:cBhvr>
                                      <p:tavLst>
                                        <p:tav tm="0">
                                          <p:val>
                                            <p:fltVal val="0"/>
                                          </p:val>
                                        </p:tav>
                                        <p:tav tm="100000">
                                          <p:val>
                                            <p:strVal val="#ppt_w"/>
                                          </p:val>
                                        </p:tav>
                                      </p:tavLst>
                                    </p:anim>
                                    <p:anim calcmode="lin" valueType="num">
                                      <p:cBhvr>
                                        <p:cTn id="254" dur="500" fill="hold"/>
                                        <p:tgtEl>
                                          <p:spTgt spid="43"/>
                                        </p:tgtEl>
                                        <p:attrNameLst>
                                          <p:attrName>ppt_h</p:attrName>
                                        </p:attrNameLst>
                                      </p:cBhvr>
                                      <p:tavLst>
                                        <p:tav tm="0">
                                          <p:val>
                                            <p:fltVal val="0"/>
                                          </p:val>
                                        </p:tav>
                                        <p:tav tm="100000">
                                          <p:val>
                                            <p:strVal val="#ppt_h"/>
                                          </p:val>
                                        </p:tav>
                                      </p:tavLst>
                                    </p:anim>
                                    <p:animEffect transition="in" filter="fade">
                                      <p:cBhvr>
                                        <p:cTn id="255" dur="500"/>
                                        <p:tgtEl>
                                          <p:spTgt spid="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animBg="1"/>
      <p:bldP spid="35" grpId="0" animBg="1"/>
      <p:bldP spid="36" grpId="0" animBg="1"/>
      <p:bldP spid="37" grpId="0" animBg="1"/>
      <p:bldP spid="38" grpId="0" animBg="1"/>
      <p:bldP spid="39" grpId="0" animBg="1"/>
      <p:bldP spid="40" grpId="0" animBg="1"/>
      <p:bldP spid="41" grpId="0" animBg="1"/>
      <p:bldP spid="42" grpId="0" animBg="1"/>
      <p:bldP spid="43" grpId="0" animBg="1"/>
      <p:bldP spid="6" grpId="0"/>
      <p:bldP spid="7" grpId="0"/>
      <p:bldP spid="8" grpId="0" animBg="1"/>
      <p:bldP spid="8" grpId="1" animBg="1"/>
      <p:bldP spid="9" grpId="0"/>
      <p:bldP spid="10" grpId="0"/>
      <p:bldP spid="11" grpId="0"/>
      <p:bldP spid="12" grpId="0"/>
      <p:bldP spid="14" grpId="0"/>
      <p:bldP spid="15" grpId="0"/>
      <p:bldP spid="16" grpId="0"/>
      <p:bldP spid="17" grpId="0"/>
      <p:bldP spid="17" grpId="1"/>
      <p:bldP spid="21" grpId="0"/>
      <p:bldP spid="19" grpId="0"/>
      <p:bldP spid="22" grpId="0"/>
      <p:bldP spid="22" grpId="1"/>
      <p:bldP spid="20" grpId="0"/>
      <p:bldP spid="23" grpId="0"/>
      <p:bldP spid="23" grpId="1"/>
      <p:bldP spid="18" grpId="0"/>
      <p:bldP spid="24" grpId="0"/>
      <p:bldP spid="24" grpId="1"/>
      <p:bldP spid="29" grpId="0"/>
      <p:bldP spid="29" grpId="1"/>
      <p:bldP spid="30" grpId="0"/>
      <p:bldP spid="30" grpId="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0296" y="868595"/>
            <a:ext cx="10058400" cy="1136430"/>
          </a:xfrm>
          <a:prstGeom prst="rect">
            <a:avLst/>
          </a:prstGeom>
          <a:ln w="12700">
            <a:solidFill>
              <a:srgbClr val="0070C0"/>
            </a:solidFill>
          </a:ln>
        </p:spPr>
      </p:pic>
      <p:sp>
        <p:nvSpPr>
          <p:cNvPr id="6" name="TextBox 5"/>
          <p:cNvSpPr txBox="1"/>
          <p:nvPr/>
        </p:nvSpPr>
        <p:spPr>
          <a:xfrm>
            <a:off x="856318" y="2084418"/>
            <a:ext cx="10406357" cy="338554"/>
          </a:xfrm>
          <a:prstGeom prst="rect">
            <a:avLst/>
          </a:prstGeom>
          <a:noFill/>
          <a:ln w="19050">
            <a:solidFill>
              <a:srgbClr val="00B0F0"/>
            </a:solidFill>
          </a:ln>
        </p:spPr>
        <p:txBody>
          <a:bodyPr wrap="square" rtlCol="0">
            <a:spAutoFit/>
          </a:bodyPr>
          <a:lstStyle/>
          <a:p>
            <a:r>
              <a:rPr lang="en-CA" sz="1600" b="1" dirty="0"/>
              <a:t>Column</a:t>
            </a:r>
            <a:r>
              <a:rPr lang="en-CA" sz="1600" dirty="0"/>
              <a:t>  &amp; </a:t>
            </a:r>
            <a:r>
              <a:rPr lang="en-CA" sz="1600" b="1" dirty="0"/>
              <a:t>Bar</a:t>
            </a:r>
            <a:r>
              <a:rPr lang="en-CA" sz="1600" dirty="0"/>
              <a:t> – Used to show the changes in data over a period of time or to illustrate comparisons among items.</a:t>
            </a:r>
          </a:p>
        </p:txBody>
      </p:sp>
      <p:sp>
        <p:nvSpPr>
          <p:cNvPr id="7" name="TextBox 6"/>
          <p:cNvSpPr txBox="1"/>
          <p:nvPr/>
        </p:nvSpPr>
        <p:spPr>
          <a:xfrm>
            <a:off x="856318" y="2508371"/>
            <a:ext cx="10406357" cy="338554"/>
          </a:xfrm>
          <a:prstGeom prst="rect">
            <a:avLst/>
          </a:prstGeom>
          <a:noFill/>
          <a:ln w="19050">
            <a:solidFill>
              <a:srgbClr val="7030A0"/>
            </a:solidFill>
          </a:ln>
        </p:spPr>
        <p:txBody>
          <a:bodyPr wrap="square" rtlCol="0">
            <a:spAutoFit/>
          </a:bodyPr>
          <a:lstStyle/>
          <a:p>
            <a:r>
              <a:rPr lang="en-CA" sz="1600" b="1" dirty="0"/>
              <a:t>Line</a:t>
            </a:r>
            <a:r>
              <a:rPr lang="en-CA" sz="1600" dirty="0"/>
              <a:t> – Uses lines to plot trends and changes in data over time.</a:t>
            </a:r>
          </a:p>
        </p:txBody>
      </p:sp>
      <p:sp>
        <p:nvSpPr>
          <p:cNvPr id="8" name="TextBox 7"/>
          <p:cNvSpPr txBox="1"/>
          <p:nvPr/>
        </p:nvSpPr>
        <p:spPr>
          <a:xfrm>
            <a:off x="856318" y="2925165"/>
            <a:ext cx="10406357" cy="584775"/>
          </a:xfrm>
          <a:prstGeom prst="rect">
            <a:avLst/>
          </a:prstGeom>
          <a:noFill/>
          <a:ln w="19050">
            <a:solidFill>
              <a:schemeClr val="accent2"/>
            </a:solidFill>
          </a:ln>
        </p:spPr>
        <p:txBody>
          <a:bodyPr wrap="square" rtlCol="0">
            <a:spAutoFit/>
          </a:bodyPr>
          <a:lstStyle/>
          <a:p>
            <a:r>
              <a:rPr lang="en-CA" sz="1600" b="1" dirty="0"/>
              <a:t>Pie</a:t>
            </a:r>
            <a:r>
              <a:rPr lang="en-CA" sz="1600" dirty="0"/>
              <a:t> – A Pie chart can only display one series of data. It represents data in percentages and emphasizes significant elements in the data.</a:t>
            </a:r>
          </a:p>
        </p:txBody>
      </p:sp>
      <p:sp>
        <p:nvSpPr>
          <p:cNvPr id="10" name="TextBox 9"/>
          <p:cNvSpPr txBox="1"/>
          <p:nvPr/>
        </p:nvSpPr>
        <p:spPr>
          <a:xfrm>
            <a:off x="856322" y="3591815"/>
            <a:ext cx="10406357" cy="338554"/>
          </a:xfrm>
          <a:prstGeom prst="rect">
            <a:avLst/>
          </a:prstGeom>
          <a:noFill/>
          <a:ln w="19050">
            <a:solidFill>
              <a:srgbClr val="C00000"/>
            </a:solidFill>
          </a:ln>
        </p:spPr>
        <p:txBody>
          <a:bodyPr wrap="square" rtlCol="0">
            <a:spAutoFit/>
          </a:bodyPr>
          <a:lstStyle/>
          <a:p>
            <a:r>
              <a:rPr lang="en-CA" sz="1600" b="1" dirty="0"/>
              <a:t>Area</a:t>
            </a:r>
            <a:r>
              <a:rPr lang="en-CA" sz="1600" dirty="0"/>
              <a:t> – Displays the magnitude of change over time.</a:t>
            </a:r>
          </a:p>
        </p:txBody>
      </p:sp>
      <p:sp>
        <p:nvSpPr>
          <p:cNvPr id="11" name="TextBox 10"/>
          <p:cNvSpPr txBox="1"/>
          <p:nvPr/>
        </p:nvSpPr>
        <p:spPr>
          <a:xfrm>
            <a:off x="856322" y="4012244"/>
            <a:ext cx="10406357" cy="338554"/>
          </a:xfrm>
          <a:prstGeom prst="rect">
            <a:avLst/>
          </a:prstGeom>
          <a:noFill/>
          <a:ln w="19050">
            <a:solidFill>
              <a:srgbClr val="002060"/>
            </a:solidFill>
          </a:ln>
        </p:spPr>
        <p:txBody>
          <a:bodyPr wrap="square" rtlCol="0">
            <a:spAutoFit/>
          </a:bodyPr>
          <a:lstStyle/>
          <a:p>
            <a:r>
              <a:rPr lang="en-CA" sz="1600" b="1" dirty="0"/>
              <a:t>Scatter</a:t>
            </a:r>
            <a:r>
              <a:rPr lang="en-CA" sz="1600" dirty="0"/>
              <a:t> – Observes how the values of two series compares over time or other category.</a:t>
            </a:r>
          </a:p>
        </p:txBody>
      </p:sp>
      <p:sp>
        <p:nvSpPr>
          <p:cNvPr id="12" name="TextBox 11"/>
          <p:cNvSpPr txBox="1"/>
          <p:nvPr/>
        </p:nvSpPr>
        <p:spPr>
          <a:xfrm>
            <a:off x="1360175" y="4792902"/>
            <a:ext cx="9902499" cy="338554"/>
          </a:xfrm>
          <a:prstGeom prst="rect">
            <a:avLst/>
          </a:prstGeom>
          <a:noFill/>
          <a:ln w="19050">
            <a:solidFill>
              <a:srgbClr val="00B0F0"/>
            </a:solidFill>
          </a:ln>
        </p:spPr>
        <p:txBody>
          <a:bodyPr wrap="square" rtlCol="0">
            <a:spAutoFit/>
          </a:bodyPr>
          <a:lstStyle/>
          <a:p>
            <a:r>
              <a:rPr lang="en-CA" sz="1600" b="1" dirty="0"/>
              <a:t>Stocks</a:t>
            </a:r>
            <a:r>
              <a:rPr lang="en-CA" sz="1600" dirty="0"/>
              <a:t> – Shows opening and closing prices and the volume of shares traded during a certain period of time.</a:t>
            </a:r>
          </a:p>
        </p:txBody>
      </p:sp>
      <p:sp>
        <p:nvSpPr>
          <p:cNvPr id="13" name="TextBox 12"/>
          <p:cNvSpPr txBox="1"/>
          <p:nvPr/>
        </p:nvSpPr>
        <p:spPr>
          <a:xfrm>
            <a:off x="1360175" y="5218983"/>
            <a:ext cx="9902500" cy="338554"/>
          </a:xfrm>
          <a:prstGeom prst="rect">
            <a:avLst/>
          </a:prstGeom>
          <a:noFill/>
          <a:ln w="19050">
            <a:solidFill>
              <a:srgbClr val="7030A0"/>
            </a:solidFill>
          </a:ln>
        </p:spPr>
        <p:txBody>
          <a:bodyPr wrap="square" rtlCol="0">
            <a:spAutoFit/>
          </a:bodyPr>
          <a:lstStyle/>
          <a:p>
            <a:r>
              <a:rPr lang="en-CA" sz="1600" b="1" dirty="0"/>
              <a:t>Surface</a:t>
            </a:r>
            <a:r>
              <a:rPr lang="en-CA" sz="1600" dirty="0"/>
              <a:t> – Used to determine the optimum combination between two sets of data.</a:t>
            </a:r>
          </a:p>
        </p:txBody>
      </p:sp>
      <p:sp>
        <p:nvSpPr>
          <p:cNvPr id="14" name="TextBox 13"/>
          <p:cNvSpPr txBox="1"/>
          <p:nvPr/>
        </p:nvSpPr>
        <p:spPr>
          <a:xfrm>
            <a:off x="1360175" y="5645064"/>
            <a:ext cx="9902500" cy="338554"/>
          </a:xfrm>
          <a:prstGeom prst="rect">
            <a:avLst/>
          </a:prstGeom>
          <a:noFill/>
          <a:ln w="19050">
            <a:solidFill>
              <a:schemeClr val="accent2"/>
            </a:solidFill>
          </a:ln>
        </p:spPr>
        <p:txBody>
          <a:bodyPr wrap="square" rtlCol="0">
            <a:spAutoFit/>
          </a:bodyPr>
          <a:lstStyle/>
          <a:p>
            <a:r>
              <a:rPr lang="en-CA" sz="1600" b="1" dirty="0"/>
              <a:t>Doughnut </a:t>
            </a:r>
            <a:r>
              <a:rPr lang="en-CA" sz="1600" dirty="0"/>
              <a:t>– Similar to pie charts but can show a multiple series of data.</a:t>
            </a:r>
          </a:p>
        </p:txBody>
      </p:sp>
      <p:sp>
        <p:nvSpPr>
          <p:cNvPr id="15" name="TextBox 14"/>
          <p:cNvSpPr txBox="1"/>
          <p:nvPr/>
        </p:nvSpPr>
        <p:spPr>
          <a:xfrm>
            <a:off x="1360171" y="6071145"/>
            <a:ext cx="9902504" cy="338554"/>
          </a:xfrm>
          <a:prstGeom prst="rect">
            <a:avLst/>
          </a:prstGeom>
          <a:noFill/>
          <a:ln w="19050">
            <a:solidFill>
              <a:srgbClr val="00B050"/>
            </a:solidFill>
          </a:ln>
        </p:spPr>
        <p:txBody>
          <a:bodyPr wrap="square" rtlCol="0">
            <a:spAutoFit/>
          </a:bodyPr>
          <a:lstStyle/>
          <a:p>
            <a:r>
              <a:rPr lang="en-CA" sz="1600" b="1" dirty="0"/>
              <a:t>Bubble</a:t>
            </a:r>
            <a:r>
              <a:rPr lang="en-CA" sz="1600" dirty="0"/>
              <a:t> – Similar to scatter chart, except it compares sets of three values instead of two.</a:t>
            </a:r>
          </a:p>
        </p:txBody>
      </p:sp>
      <p:sp>
        <p:nvSpPr>
          <p:cNvPr id="16" name="TextBox 15"/>
          <p:cNvSpPr txBox="1"/>
          <p:nvPr/>
        </p:nvSpPr>
        <p:spPr>
          <a:xfrm>
            <a:off x="1360173" y="6491574"/>
            <a:ext cx="9902502" cy="338554"/>
          </a:xfrm>
          <a:prstGeom prst="rect">
            <a:avLst/>
          </a:prstGeom>
          <a:noFill/>
          <a:ln w="19050">
            <a:solidFill>
              <a:srgbClr val="C00000"/>
            </a:solidFill>
          </a:ln>
        </p:spPr>
        <p:txBody>
          <a:bodyPr wrap="square" rtlCol="0">
            <a:spAutoFit/>
          </a:bodyPr>
          <a:lstStyle/>
          <a:p>
            <a:r>
              <a:rPr lang="en-CA" sz="1600" b="1" dirty="0"/>
              <a:t>Radar</a:t>
            </a:r>
            <a:r>
              <a:rPr lang="en-CA" sz="1600" dirty="0"/>
              <a:t> – Displays data relative to a center point. </a:t>
            </a:r>
          </a:p>
        </p:txBody>
      </p:sp>
      <p:sp>
        <p:nvSpPr>
          <p:cNvPr id="17" name="TextBox 16"/>
          <p:cNvSpPr txBox="1"/>
          <p:nvPr/>
        </p:nvSpPr>
        <p:spPr>
          <a:xfrm>
            <a:off x="4839038" y="323681"/>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Chart Types</a:t>
            </a:r>
          </a:p>
        </p:txBody>
      </p:sp>
      <p:sp>
        <p:nvSpPr>
          <p:cNvPr id="2" name="Rounded Rectangle 1"/>
          <p:cNvSpPr/>
          <p:nvPr/>
        </p:nvSpPr>
        <p:spPr>
          <a:xfrm>
            <a:off x="3999432" y="1147746"/>
            <a:ext cx="415492" cy="598811"/>
          </a:xfrm>
          <a:prstGeom prst="round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Rounded Rectangle 2"/>
          <p:cNvSpPr/>
          <p:nvPr/>
        </p:nvSpPr>
        <p:spPr>
          <a:xfrm>
            <a:off x="4432016" y="1612296"/>
            <a:ext cx="507453" cy="156684"/>
          </a:xfrm>
          <a:prstGeom prst="round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4437310" y="1174175"/>
            <a:ext cx="544887" cy="150423"/>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4439201" y="1393260"/>
            <a:ext cx="501703" cy="172217"/>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5015546" y="1174175"/>
            <a:ext cx="550262" cy="163417"/>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5015546" y="1381439"/>
            <a:ext cx="671642" cy="175492"/>
          </a:xfrm>
          <a:prstGeom prst="roundRect">
            <a:avLst/>
          </a:prstGeom>
          <a:noFill/>
          <a:ln w="1905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5015594" y="1592416"/>
            <a:ext cx="930086" cy="185136"/>
          </a:xfrm>
          <a:prstGeom prst="roundRect">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5014247" y="1591067"/>
            <a:ext cx="930086" cy="195003"/>
          </a:xfrm>
          <a:prstGeom prst="round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021444" y="1597812"/>
            <a:ext cx="930086" cy="182436"/>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5020096" y="1596464"/>
            <a:ext cx="930086" cy="182436"/>
          </a:xfrm>
          <a:prstGeom prst="roundRect">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5018294" y="1595116"/>
            <a:ext cx="930086" cy="182436"/>
          </a:xfrm>
          <a:prstGeom prst="round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TextBox 24"/>
          <p:cNvSpPr txBox="1"/>
          <p:nvPr/>
        </p:nvSpPr>
        <p:spPr>
          <a:xfrm>
            <a:off x="856319" y="4413133"/>
            <a:ext cx="1280392" cy="338554"/>
          </a:xfrm>
          <a:prstGeom prst="rect">
            <a:avLst/>
          </a:prstGeom>
          <a:solidFill>
            <a:schemeClr val="accent2">
              <a:lumMod val="40000"/>
              <a:lumOff val="60000"/>
              <a:alpha val="50000"/>
            </a:schemeClr>
          </a:solidFill>
          <a:ln w="19050">
            <a:noFill/>
          </a:ln>
        </p:spPr>
        <p:txBody>
          <a:bodyPr wrap="square" rtlCol="0">
            <a:spAutoFit/>
          </a:bodyPr>
          <a:lstStyle/>
          <a:p>
            <a:pPr algn="r"/>
            <a:r>
              <a:rPr lang="en-CA" sz="1600" b="1" dirty="0"/>
              <a:t>Other Charts</a:t>
            </a:r>
            <a:endParaRPr lang="en-CA" sz="1600" dirty="0"/>
          </a:p>
        </p:txBody>
      </p:sp>
    </p:spTree>
    <p:extLst>
      <p:ext uri="{BB962C8B-B14F-4D97-AF65-F5344CB8AC3E}">
        <p14:creationId xmlns:p14="http://schemas.microsoft.com/office/powerpoint/2010/main" val="23189091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6"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down)">
                                      <p:cBhvr>
                                        <p:cTn id="11" dur="580">
                                          <p:stCondLst>
                                            <p:cond delay="0"/>
                                          </p:stCondLst>
                                        </p:cTn>
                                        <p:tgtEl>
                                          <p:spTgt spid="2"/>
                                        </p:tgtEl>
                                      </p:cBhvr>
                                    </p:animEffect>
                                    <p:anim calcmode="lin" valueType="num">
                                      <p:cBhvr>
                                        <p:cTn id="12" dur="1822" tmFilter="0,0; 0.14,0.36; 0.43,0.73; 0.71,0.91; 1.0,1.0">
                                          <p:stCondLst>
                                            <p:cond delay="0"/>
                                          </p:stCondLst>
                                        </p:cTn>
                                        <p:tgtEl>
                                          <p:spTgt spid="2"/>
                                        </p:tgtEl>
                                        <p:attrNameLst>
                                          <p:attrName>ppt_x</p:attrName>
                                        </p:attrNameLst>
                                      </p:cBhvr>
                                      <p:tavLst>
                                        <p:tav tm="0">
                                          <p:val>
                                            <p:strVal val="#ppt_x-0.25"/>
                                          </p:val>
                                        </p:tav>
                                        <p:tav tm="100000">
                                          <p:val>
                                            <p:strVal val="#ppt_x"/>
                                          </p:val>
                                        </p:tav>
                                      </p:tavLst>
                                    </p:anim>
                                    <p:anim calcmode="lin" valueType="num">
                                      <p:cBhvr>
                                        <p:cTn id="13" dur="664" tmFilter="0.0,0.0; 0.25,0.07; 0.50,0.2; 0.75,0.467; 1.0,1.0">
                                          <p:stCondLst>
                                            <p:cond delay="0"/>
                                          </p:stCondLst>
                                        </p:cTn>
                                        <p:tgtEl>
                                          <p:spTgt spid="2"/>
                                        </p:tgtEl>
                                        <p:attrNameLst>
                                          <p:attrName>ppt_y</p:attrName>
                                        </p:attrNameLst>
                                      </p:cBhvr>
                                      <p:tavLst>
                                        <p:tav tm="0" fmla="#ppt_y-sin(pi*$)/3">
                                          <p:val>
                                            <p:fltVal val="0.5"/>
                                          </p:val>
                                        </p:tav>
                                        <p:tav tm="100000">
                                          <p:val>
                                            <p:fltVal val="1"/>
                                          </p:val>
                                        </p:tav>
                                      </p:tavLst>
                                    </p:anim>
                                    <p:anim calcmode="lin" valueType="num">
                                      <p:cBhvr>
                                        <p:cTn id="14" dur="664" tmFilter="0, 0; 0.125,0.2665; 0.25,0.4; 0.375,0.465; 0.5,0.5;  0.625,0.535; 0.75,0.6; 0.875,0.7335; 1,1">
                                          <p:stCondLst>
                                            <p:cond delay="664"/>
                                          </p:stCondLst>
                                        </p:cTn>
                                        <p:tgtEl>
                                          <p:spTgt spid="2"/>
                                        </p:tgtEl>
                                        <p:attrNameLst>
                                          <p:attrName>ppt_y</p:attrName>
                                        </p:attrNameLst>
                                      </p:cBhvr>
                                      <p:tavLst>
                                        <p:tav tm="0" fmla="#ppt_y-sin(pi*$)/9">
                                          <p:val>
                                            <p:fltVal val="0"/>
                                          </p:val>
                                        </p:tav>
                                        <p:tav tm="100000">
                                          <p:val>
                                            <p:fltVal val="1"/>
                                          </p:val>
                                        </p:tav>
                                      </p:tavLst>
                                    </p:anim>
                                    <p:anim calcmode="lin" valueType="num">
                                      <p:cBhvr>
                                        <p:cTn id="15" dur="332" tmFilter="0, 0; 0.125,0.2665; 0.25,0.4; 0.375,0.465; 0.5,0.5;  0.625,0.535; 0.75,0.6; 0.875,0.7335; 1,1">
                                          <p:stCondLst>
                                            <p:cond delay="1324"/>
                                          </p:stCondLst>
                                        </p:cTn>
                                        <p:tgtEl>
                                          <p:spTgt spid="2"/>
                                        </p:tgtEl>
                                        <p:attrNameLst>
                                          <p:attrName>ppt_y</p:attrName>
                                        </p:attrNameLst>
                                      </p:cBhvr>
                                      <p:tavLst>
                                        <p:tav tm="0" fmla="#ppt_y-sin(pi*$)/27">
                                          <p:val>
                                            <p:fltVal val="0"/>
                                          </p:val>
                                        </p:tav>
                                        <p:tav tm="100000">
                                          <p:val>
                                            <p:fltVal val="1"/>
                                          </p:val>
                                        </p:tav>
                                      </p:tavLst>
                                    </p:anim>
                                    <p:anim calcmode="lin" valueType="num">
                                      <p:cBhvr>
                                        <p:cTn id="16" dur="164" tmFilter="0, 0; 0.125,0.2665; 0.25,0.4; 0.375,0.465; 0.5,0.5;  0.625,0.535; 0.75,0.6; 0.875,0.7335; 1,1">
                                          <p:stCondLst>
                                            <p:cond delay="1656"/>
                                          </p:stCondLst>
                                        </p:cTn>
                                        <p:tgtEl>
                                          <p:spTgt spid="2"/>
                                        </p:tgtEl>
                                        <p:attrNameLst>
                                          <p:attrName>ppt_y</p:attrName>
                                        </p:attrNameLst>
                                      </p:cBhvr>
                                      <p:tavLst>
                                        <p:tav tm="0" fmla="#ppt_y-sin(pi*$)/81">
                                          <p:val>
                                            <p:fltVal val="0"/>
                                          </p:val>
                                        </p:tav>
                                        <p:tav tm="100000">
                                          <p:val>
                                            <p:fltVal val="1"/>
                                          </p:val>
                                        </p:tav>
                                      </p:tavLst>
                                    </p:anim>
                                    <p:animScale>
                                      <p:cBhvr>
                                        <p:cTn id="17" dur="26">
                                          <p:stCondLst>
                                            <p:cond delay="650"/>
                                          </p:stCondLst>
                                        </p:cTn>
                                        <p:tgtEl>
                                          <p:spTgt spid="2"/>
                                        </p:tgtEl>
                                      </p:cBhvr>
                                      <p:to x="100000" y="60000"/>
                                    </p:animScale>
                                    <p:animScale>
                                      <p:cBhvr>
                                        <p:cTn id="18" dur="166" decel="50000">
                                          <p:stCondLst>
                                            <p:cond delay="676"/>
                                          </p:stCondLst>
                                        </p:cTn>
                                        <p:tgtEl>
                                          <p:spTgt spid="2"/>
                                        </p:tgtEl>
                                      </p:cBhvr>
                                      <p:to x="100000" y="100000"/>
                                    </p:animScale>
                                    <p:animScale>
                                      <p:cBhvr>
                                        <p:cTn id="19" dur="26">
                                          <p:stCondLst>
                                            <p:cond delay="1312"/>
                                          </p:stCondLst>
                                        </p:cTn>
                                        <p:tgtEl>
                                          <p:spTgt spid="2"/>
                                        </p:tgtEl>
                                      </p:cBhvr>
                                      <p:to x="100000" y="80000"/>
                                    </p:animScale>
                                    <p:animScale>
                                      <p:cBhvr>
                                        <p:cTn id="20" dur="166" decel="50000">
                                          <p:stCondLst>
                                            <p:cond delay="1338"/>
                                          </p:stCondLst>
                                        </p:cTn>
                                        <p:tgtEl>
                                          <p:spTgt spid="2"/>
                                        </p:tgtEl>
                                      </p:cBhvr>
                                      <p:to x="100000" y="100000"/>
                                    </p:animScale>
                                    <p:animScale>
                                      <p:cBhvr>
                                        <p:cTn id="21" dur="26">
                                          <p:stCondLst>
                                            <p:cond delay="1642"/>
                                          </p:stCondLst>
                                        </p:cTn>
                                        <p:tgtEl>
                                          <p:spTgt spid="2"/>
                                        </p:tgtEl>
                                      </p:cBhvr>
                                      <p:to x="100000" y="90000"/>
                                    </p:animScale>
                                    <p:animScale>
                                      <p:cBhvr>
                                        <p:cTn id="22" dur="166" decel="50000">
                                          <p:stCondLst>
                                            <p:cond delay="1668"/>
                                          </p:stCondLst>
                                        </p:cTn>
                                        <p:tgtEl>
                                          <p:spTgt spid="2"/>
                                        </p:tgtEl>
                                      </p:cBhvr>
                                      <p:to x="100000" y="100000"/>
                                    </p:animScale>
                                    <p:animScale>
                                      <p:cBhvr>
                                        <p:cTn id="23" dur="26">
                                          <p:stCondLst>
                                            <p:cond delay="1808"/>
                                          </p:stCondLst>
                                        </p:cTn>
                                        <p:tgtEl>
                                          <p:spTgt spid="2"/>
                                        </p:tgtEl>
                                      </p:cBhvr>
                                      <p:to x="100000" y="95000"/>
                                    </p:animScale>
                                    <p:animScale>
                                      <p:cBhvr>
                                        <p:cTn id="24" dur="166" decel="50000">
                                          <p:stCondLst>
                                            <p:cond delay="1834"/>
                                          </p:stCondLst>
                                        </p:cTn>
                                        <p:tgtEl>
                                          <p:spTgt spid="2"/>
                                        </p:tgtEl>
                                      </p:cBhvr>
                                      <p:to x="100000" y="100000"/>
                                    </p:animScale>
                                  </p:childTnLst>
                                </p:cTn>
                              </p:par>
                              <p:par>
                                <p:cTn id="25" presetID="26" presetClass="entr" presetSubtype="0" fill="hold" grpId="0" nodeType="withEffect">
                                  <p:stCondLst>
                                    <p:cond delay="0"/>
                                  </p:stCondLst>
                                  <p:childTnLst>
                                    <p:set>
                                      <p:cBhvr>
                                        <p:cTn id="26" dur="1" fill="hold">
                                          <p:stCondLst>
                                            <p:cond delay="0"/>
                                          </p:stCondLst>
                                        </p:cTn>
                                        <p:tgtEl>
                                          <p:spTgt spid="3"/>
                                        </p:tgtEl>
                                        <p:attrNameLst>
                                          <p:attrName>style.visibility</p:attrName>
                                        </p:attrNameLst>
                                      </p:cBhvr>
                                      <p:to>
                                        <p:strVal val="visible"/>
                                      </p:to>
                                    </p:set>
                                    <p:animEffect transition="in" filter="wipe(down)">
                                      <p:cBhvr>
                                        <p:cTn id="27" dur="580">
                                          <p:stCondLst>
                                            <p:cond delay="0"/>
                                          </p:stCondLst>
                                        </p:cTn>
                                        <p:tgtEl>
                                          <p:spTgt spid="3"/>
                                        </p:tgtEl>
                                      </p:cBhvr>
                                    </p:animEffect>
                                    <p:anim calcmode="lin" valueType="num">
                                      <p:cBhvr>
                                        <p:cTn id="2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2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3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3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3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33" dur="26">
                                          <p:stCondLst>
                                            <p:cond delay="650"/>
                                          </p:stCondLst>
                                        </p:cTn>
                                        <p:tgtEl>
                                          <p:spTgt spid="3"/>
                                        </p:tgtEl>
                                      </p:cBhvr>
                                      <p:to x="100000" y="60000"/>
                                    </p:animScale>
                                    <p:animScale>
                                      <p:cBhvr>
                                        <p:cTn id="34" dur="166" decel="50000">
                                          <p:stCondLst>
                                            <p:cond delay="676"/>
                                          </p:stCondLst>
                                        </p:cTn>
                                        <p:tgtEl>
                                          <p:spTgt spid="3"/>
                                        </p:tgtEl>
                                      </p:cBhvr>
                                      <p:to x="100000" y="100000"/>
                                    </p:animScale>
                                    <p:animScale>
                                      <p:cBhvr>
                                        <p:cTn id="35" dur="26">
                                          <p:stCondLst>
                                            <p:cond delay="1312"/>
                                          </p:stCondLst>
                                        </p:cTn>
                                        <p:tgtEl>
                                          <p:spTgt spid="3"/>
                                        </p:tgtEl>
                                      </p:cBhvr>
                                      <p:to x="100000" y="80000"/>
                                    </p:animScale>
                                    <p:animScale>
                                      <p:cBhvr>
                                        <p:cTn id="36" dur="166" decel="50000">
                                          <p:stCondLst>
                                            <p:cond delay="1338"/>
                                          </p:stCondLst>
                                        </p:cTn>
                                        <p:tgtEl>
                                          <p:spTgt spid="3"/>
                                        </p:tgtEl>
                                      </p:cBhvr>
                                      <p:to x="100000" y="100000"/>
                                    </p:animScale>
                                    <p:animScale>
                                      <p:cBhvr>
                                        <p:cTn id="37" dur="26">
                                          <p:stCondLst>
                                            <p:cond delay="1642"/>
                                          </p:stCondLst>
                                        </p:cTn>
                                        <p:tgtEl>
                                          <p:spTgt spid="3"/>
                                        </p:tgtEl>
                                      </p:cBhvr>
                                      <p:to x="100000" y="90000"/>
                                    </p:animScale>
                                    <p:animScale>
                                      <p:cBhvr>
                                        <p:cTn id="38" dur="166" decel="50000">
                                          <p:stCondLst>
                                            <p:cond delay="1668"/>
                                          </p:stCondLst>
                                        </p:cTn>
                                        <p:tgtEl>
                                          <p:spTgt spid="3"/>
                                        </p:tgtEl>
                                      </p:cBhvr>
                                      <p:to x="100000" y="100000"/>
                                    </p:animScale>
                                    <p:animScale>
                                      <p:cBhvr>
                                        <p:cTn id="39" dur="26">
                                          <p:stCondLst>
                                            <p:cond delay="1808"/>
                                          </p:stCondLst>
                                        </p:cTn>
                                        <p:tgtEl>
                                          <p:spTgt spid="3"/>
                                        </p:tgtEl>
                                      </p:cBhvr>
                                      <p:to x="100000" y="95000"/>
                                    </p:animScale>
                                    <p:animScale>
                                      <p:cBhvr>
                                        <p:cTn id="40" dur="166" decel="50000">
                                          <p:stCondLst>
                                            <p:cond delay="1834"/>
                                          </p:stCondLst>
                                        </p:cTn>
                                        <p:tgtEl>
                                          <p:spTgt spid="3"/>
                                        </p:tgtEl>
                                      </p:cBhvr>
                                      <p:to x="100000" y="100000"/>
                                    </p:animScale>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7"/>
                                        </p:tgtEl>
                                        <p:attrNameLst>
                                          <p:attrName>style.visibility</p:attrName>
                                        </p:attrNameLst>
                                      </p:cBhvr>
                                      <p:to>
                                        <p:strVal val="visible"/>
                                      </p:to>
                                    </p:set>
                                    <p:anim calcmode="lin" valueType="num">
                                      <p:cBhvr additive="base">
                                        <p:cTn id="45" dur="500" fill="hold"/>
                                        <p:tgtEl>
                                          <p:spTgt spid="7"/>
                                        </p:tgtEl>
                                        <p:attrNameLst>
                                          <p:attrName>ppt_x</p:attrName>
                                        </p:attrNameLst>
                                      </p:cBhvr>
                                      <p:tavLst>
                                        <p:tav tm="0">
                                          <p:val>
                                            <p:strVal val="#ppt_x"/>
                                          </p:val>
                                        </p:tav>
                                        <p:tav tm="100000">
                                          <p:val>
                                            <p:strVal val="#ppt_x"/>
                                          </p:val>
                                        </p:tav>
                                      </p:tavLst>
                                    </p:anim>
                                    <p:anim calcmode="lin" valueType="num">
                                      <p:cBhvr additive="base">
                                        <p:cTn id="46" dur="500" fill="hold"/>
                                        <p:tgtEl>
                                          <p:spTgt spid="7"/>
                                        </p:tgtEl>
                                        <p:attrNameLst>
                                          <p:attrName>ppt_y</p:attrName>
                                        </p:attrNameLst>
                                      </p:cBhvr>
                                      <p:tavLst>
                                        <p:tav tm="0">
                                          <p:val>
                                            <p:strVal val="1+#ppt_h/2"/>
                                          </p:val>
                                        </p:tav>
                                        <p:tav tm="100000">
                                          <p:val>
                                            <p:strVal val="#ppt_y"/>
                                          </p:val>
                                        </p:tav>
                                      </p:tavLst>
                                    </p:anim>
                                  </p:childTnLst>
                                </p:cTn>
                              </p:par>
                              <p:par>
                                <p:cTn id="47" presetID="26" presetClass="entr" presetSubtype="0" fill="hold" grpId="0" nodeType="with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wipe(down)">
                                      <p:cBhvr>
                                        <p:cTn id="49" dur="580">
                                          <p:stCondLst>
                                            <p:cond delay="0"/>
                                          </p:stCondLst>
                                        </p:cTn>
                                        <p:tgtEl>
                                          <p:spTgt spid="18"/>
                                        </p:tgtEl>
                                      </p:cBhvr>
                                    </p:animEffect>
                                    <p:anim calcmode="lin" valueType="num">
                                      <p:cBhvr>
                                        <p:cTn id="50"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51"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52"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53"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54"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55" dur="26">
                                          <p:stCondLst>
                                            <p:cond delay="650"/>
                                          </p:stCondLst>
                                        </p:cTn>
                                        <p:tgtEl>
                                          <p:spTgt spid="18"/>
                                        </p:tgtEl>
                                      </p:cBhvr>
                                      <p:to x="100000" y="60000"/>
                                    </p:animScale>
                                    <p:animScale>
                                      <p:cBhvr>
                                        <p:cTn id="56" dur="166" decel="50000">
                                          <p:stCondLst>
                                            <p:cond delay="676"/>
                                          </p:stCondLst>
                                        </p:cTn>
                                        <p:tgtEl>
                                          <p:spTgt spid="18"/>
                                        </p:tgtEl>
                                      </p:cBhvr>
                                      <p:to x="100000" y="100000"/>
                                    </p:animScale>
                                    <p:animScale>
                                      <p:cBhvr>
                                        <p:cTn id="57" dur="26">
                                          <p:stCondLst>
                                            <p:cond delay="1312"/>
                                          </p:stCondLst>
                                        </p:cTn>
                                        <p:tgtEl>
                                          <p:spTgt spid="18"/>
                                        </p:tgtEl>
                                      </p:cBhvr>
                                      <p:to x="100000" y="80000"/>
                                    </p:animScale>
                                    <p:animScale>
                                      <p:cBhvr>
                                        <p:cTn id="58" dur="166" decel="50000">
                                          <p:stCondLst>
                                            <p:cond delay="1338"/>
                                          </p:stCondLst>
                                        </p:cTn>
                                        <p:tgtEl>
                                          <p:spTgt spid="18"/>
                                        </p:tgtEl>
                                      </p:cBhvr>
                                      <p:to x="100000" y="100000"/>
                                    </p:animScale>
                                    <p:animScale>
                                      <p:cBhvr>
                                        <p:cTn id="59" dur="26">
                                          <p:stCondLst>
                                            <p:cond delay="1642"/>
                                          </p:stCondLst>
                                        </p:cTn>
                                        <p:tgtEl>
                                          <p:spTgt spid="18"/>
                                        </p:tgtEl>
                                      </p:cBhvr>
                                      <p:to x="100000" y="90000"/>
                                    </p:animScale>
                                    <p:animScale>
                                      <p:cBhvr>
                                        <p:cTn id="60" dur="166" decel="50000">
                                          <p:stCondLst>
                                            <p:cond delay="1668"/>
                                          </p:stCondLst>
                                        </p:cTn>
                                        <p:tgtEl>
                                          <p:spTgt spid="18"/>
                                        </p:tgtEl>
                                      </p:cBhvr>
                                      <p:to x="100000" y="100000"/>
                                    </p:animScale>
                                    <p:animScale>
                                      <p:cBhvr>
                                        <p:cTn id="61" dur="26">
                                          <p:stCondLst>
                                            <p:cond delay="1808"/>
                                          </p:stCondLst>
                                        </p:cTn>
                                        <p:tgtEl>
                                          <p:spTgt spid="18"/>
                                        </p:tgtEl>
                                      </p:cBhvr>
                                      <p:to x="100000" y="95000"/>
                                    </p:animScale>
                                    <p:animScale>
                                      <p:cBhvr>
                                        <p:cTn id="62" dur="166" decel="50000">
                                          <p:stCondLst>
                                            <p:cond delay="1834"/>
                                          </p:stCondLst>
                                        </p:cTn>
                                        <p:tgtEl>
                                          <p:spTgt spid="18"/>
                                        </p:tgtEl>
                                      </p:cBhvr>
                                      <p:to x="100000" y="100000"/>
                                    </p:animScale>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8"/>
                                        </p:tgtEl>
                                        <p:attrNameLst>
                                          <p:attrName>style.visibility</p:attrName>
                                        </p:attrNameLst>
                                      </p:cBhvr>
                                      <p:to>
                                        <p:strVal val="visible"/>
                                      </p:to>
                                    </p:set>
                                    <p:anim calcmode="lin" valueType="num">
                                      <p:cBhvr additive="base">
                                        <p:cTn id="67" dur="500" fill="hold"/>
                                        <p:tgtEl>
                                          <p:spTgt spid="8"/>
                                        </p:tgtEl>
                                        <p:attrNameLst>
                                          <p:attrName>ppt_x</p:attrName>
                                        </p:attrNameLst>
                                      </p:cBhvr>
                                      <p:tavLst>
                                        <p:tav tm="0">
                                          <p:val>
                                            <p:strVal val="#ppt_x"/>
                                          </p:val>
                                        </p:tav>
                                        <p:tav tm="100000">
                                          <p:val>
                                            <p:strVal val="#ppt_x"/>
                                          </p:val>
                                        </p:tav>
                                      </p:tavLst>
                                    </p:anim>
                                    <p:anim calcmode="lin" valueType="num">
                                      <p:cBhvr additive="base">
                                        <p:cTn id="68" dur="500" fill="hold"/>
                                        <p:tgtEl>
                                          <p:spTgt spid="8"/>
                                        </p:tgtEl>
                                        <p:attrNameLst>
                                          <p:attrName>ppt_y</p:attrName>
                                        </p:attrNameLst>
                                      </p:cBhvr>
                                      <p:tavLst>
                                        <p:tav tm="0">
                                          <p:val>
                                            <p:strVal val="1+#ppt_h/2"/>
                                          </p:val>
                                        </p:tav>
                                        <p:tav tm="100000">
                                          <p:val>
                                            <p:strVal val="#ppt_y"/>
                                          </p:val>
                                        </p:tav>
                                      </p:tavLst>
                                    </p:anim>
                                  </p:childTnLst>
                                </p:cTn>
                              </p:par>
                              <p:par>
                                <p:cTn id="69" presetID="26" presetClass="entr" presetSubtype="0" fill="hold" grpId="0" nodeType="withEffect">
                                  <p:stCondLst>
                                    <p:cond delay="0"/>
                                  </p:stCondLst>
                                  <p:childTnLst>
                                    <p:set>
                                      <p:cBhvr>
                                        <p:cTn id="70" dur="1" fill="hold">
                                          <p:stCondLst>
                                            <p:cond delay="0"/>
                                          </p:stCondLst>
                                        </p:cTn>
                                        <p:tgtEl>
                                          <p:spTgt spid="19"/>
                                        </p:tgtEl>
                                        <p:attrNameLst>
                                          <p:attrName>style.visibility</p:attrName>
                                        </p:attrNameLst>
                                      </p:cBhvr>
                                      <p:to>
                                        <p:strVal val="visible"/>
                                      </p:to>
                                    </p:set>
                                    <p:animEffect transition="in" filter="wipe(down)">
                                      <p:cBhvr>
                                        <p:cTn id="71" dur="580">
                                          <p:stCondLst>
                                            <p:cond delay="0"/>
                                          </p:stCondLst>
                                        </p:cTn>
                                        <p:tgtEl>
                                          <p:spTgt spid="19"/>
                                        </p:tgtEl>
                                      </p:cBhvr>
                                    </p:animEffect>
                                    <p:anim calcmode="lin" valueType="num">
                                      <p:cBhvr>
                                        <p:cTn id="72" dur="1822" tmFilter="0,0; 0.14,0.36; 0.43,0.73; 0.71,0.91; 1.0,1.0">
                                          <p:stCondLst>
                                            <p:cond delay="0"/>
                                          </p:stCondLst>
                                        </p:cTn>
                                        <p:tgtEl>
                                          <p:spTgt spid="19"/>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19"/>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19"/>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19"/>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19"/>
                                        </p:tgtEl>
                                        <p:attrNameLst>
                                          <p:attrName>ppt_y</p:attrName>
                                        </p:attrNameLst>
                                      </p:cBhvr>
                                      <p:tavLst>
                                        <p:tav tm="0" fmla="#ppt_y-sin(pi*$)/81">
                                          <p:val>
                                            <p:fltVal val="0"/>
                                          </p:val>
                                        </p:tav>
                                        <p:tav tm="100000">
                                          <p:val>
                                            <p:fltVal val="1"/>
                                          </p:val>
                                        </p:tav>
                                      </p:tavLst>
                                    </p:anim>
                                    <p:animScale>
                                      <p:cBhvr>
                                        <p:cTn id="77" dur="26">
                                          <p:stCondLst>
                                            <p:cond delay="650"/>
                                          </p:stCondLst>
                                        </p:cTn>
                                        <p:tgtEl>
                                          <p:spTgt spid="19"/>
                                        </p:tgtEl>
                                      </p:cBhvr>
                                      <p:to x="100000" y="60000"/>
                                    </p:animScale>
                                    <p:animScale>
                                      <p:cBhvr>
                                        <p:cTn id="78" dur="166" decel="50000">
                                          <p:stCondLst>
                                            <p:cond delay="676"/>
                                          </p:stCondLst>
                                        </p:cTn>
                                        <p:tgtEl>
                                          <p:spTgt spid="19"/>
                                        </p:tgtEl>
                                      </p:cBhvr>
                                      <p:to x="100000" y="100000"/>
                                    </p:animScale>
                                    <p:animScale>
                                      <p:cBhvr>
                                        <p:cTn id="79" dur="26">
                                          <p:stCondLst>
                                            <p:cond delay="1312"/>
                                          </p:stCondLst>
                                        </p:cTn>
                                        <p:tgtEl>
                                          <p:spTgt spid="19"/>
                                        </p:tgtEl>
                                      </p:cBhvr>
                                      <p:to x="100000" y="80000"/>
                                    </p:animScale>
                                    <p:animScale>
                                      <p:cBhvr>
                                        <p:cTn id="80" dur="166" decel="50000">
                                          <p:stCondLst>
                                            <p:cond delay="1338"/>
                                          </p:stCondLst>
                                        </p:cTn>
                                        <p:tgtEl>
                                          <p:spTgt spid="19"/>
                                        </p:tgtEl>
                                      </p:cBhvr>
                                      <p:to x="100000" y="100000"/>
                                    </p:animScale>
                                    <p:animScale>
                                      <p:cBhvr>
                                        <p:cTn id="81" dur="26">
                                          <p:stCondLst>
                                            <p:cond delay="1642"/>
                                          </p:stCondLst>
                                        </p:cTn>
                                        <p:tgtEl>
                                          <p:spTgt spid="19"/>
                                        </p:tgtEl>
                                      </p:cBhvr>
                                      <p:to x="100000" y="90000"/>
                                    </p:animScale>
                                    <p:animScale>
                                      <p:cBhvr>
                                        <p:cTn id="82" dur="166" decel="50000">
                                          <p:stCondLst>
                                            <p:cond delay="1668"/>
                                          </p:stCondLst>
                                        </p:cTn>
                                        <p:tgtEl>
                                          <p:spTgt spid="19"/>
                                        </p:tgtEl>
                                      </p:cBhvr>
                                      <p:to x="100000" y="100000"/>
                                    </p:animScale>
                                    <p:animScale>
                                      <p:cBhvr>
                                        <p:cTn id="83" dur="26">
                                          <p:stCondLst>
                                            <p:cond delay="1808"/>
                                          </p:stCondLst>
                                        </p:cTn>
                                        <p:tgtEl>
                                          <p:spTgt spid="19"/>
                                        </p:tgtEl>
                                      </p:cBhvr>
                                      <p:to x="100000" y="95000"/>
                                    </p:animScale>
                                    <p:animScale>
                                      <p:cBhvr>
                                        <p:cTn id="84" dur="166" decel="50000">
                                          <p:stCondLst>
                                            <p:cond delay="1834"/>
                                          </p:stCondLst>
                                        </p:cTn>
                                        <p:tgtEl>
                                          <p:spTgt spid="19"/>
                                        </p:tgtEl>
                                      </p:cBhvr>
                                      <p:to x="100000" y="100000"/>
                                    </p:animScale>
                                  </p:childTnLst>
                                </p:cTn>
                              </p:par>
                            </p:childTnLst>
                          </p:cTn>
                        </p:par>
                      </p:childTnLst>
                    </p:cTn>
                  </p:par>
                  <p:par>
                    <p:cTn id="85" fill="hold">
                      <p:stCondLst>
                        <p:cond delay="indefinite"/>
                      </p:stCondLst>
                      <p:childTnLst>
                        <p:par>
                          <p:cTn id="86" fill="hold">
                            <p:stCondLst>
                              <p:cond delay="0"/>
                            </p:stCondLst>
                            <p:childTnLst>
                              <p:par>
                                <p:cTn id="87" presetID="2" presetClass="entr" presetSubtype="4" fill="hold" grpId="0" nodeType="clickEffect">
                                  <p:stCondLst>
                                    <p:cond delay="0"/>
                                  </p:stCondLst>
                                  <p:childTnLst>
                                    <p:set>
                                      <p:cBhvr>
                                        <p:cTn id="88" dur="1" fill="hold">
                                          <p:stCondLst>
                                            <p:cond delay="0"/>
                                          </p:stCondLst>
                                        </p:cTn>
                                        <p:tgtEl>
                                          <p:spTgt spid="10"/>
                                        </p:tgtEl>
                                        <p:attrNameLst>
                                          <p:attrName>style.visibility</p:attrName>
                                        </p:attrNameLst>
                                      </p:cBhvr>
                                      <p:to>
                                        <p:strVal val="visible"/>
                                      </p:to>
                                    </p:set>
                                    <p:anim calcmode="lin" valueType="num">
                                      <p:cBhvr additive="base">
                                        <p:cTn id="89" dur="500" fill="hold"/>
                                        <p:tgtEl>
                                          <p:spTgt spid="10"/>
                                        </p:tgtEl>
                                        <p:attrNameLst>
                                          <p:attrName>ppt_x</p:attrName>
                                        </p:attrNameLst>
                                      </p:cBhvr>
                                      <p:tavLst>
                                        <p:tav tm="0">
                                          <p:val>
                                            <p:strVal val="#ppt_x"/>
                                          </p:val>
                                        </p:tav>
                                        <p:tav tm="100000">
                                          <p:val>
                                            <p:strVal val="#ppt_x"/>
                                          </p:val>
                                        </p:tav>
                                      </p:tavLst>
                                    </p:anim>
                                    <p:anim calcmode="lin" valueType="num">
                                      <p:cBhvr additive="base">
                                        <p:cTn id="90" dur="500" fill="hold"/>
                                        <p:tgtEl>
                                          <p:spTgt spid="10"/>
                                        </p:tgtEl>
                                        <p:attrNameLst>
                                          <p:attrName>ppt_y</p:attrName>
                                        </p:attrNameLst>
                                      </p:cBhvr>
                                      <p:tavLst>
                                        <p:tav tm="0">
                                          <p:val>
                                            <p:strVal val="1+#ppt_h/2"/>
                                          </p:val>
                                        </p:tav>
                                        <p:tav tm="100000">
                                          <p:val>
                                            <p:strVal val="#ppt_y"/>
                                          </p:val>
                                        </p:tav>
                                      </p:tavLst>
                                    </p:anim>
                                  </p:childTnLst>
                                </p:cTn>
                              </p:par>
                              <p:par>
                                <p:cTn id="91" presetID="26" presetClass="entr" presetSubtype="0" fill="hold" grpId="0" nodeType="with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wipe(down)">
                                      <p:cBhvr>
                                        <p:cTn id="93" dur="580">
                                          <p:stCondLst>
                                            <p:cond delay="0"/>
                                          </p:stCondLst>
                                        </p:cTn>
                                        <p:tgtEl>
                                          <p:spTgt spid="20"/>
                                        </p:tgtEl>
                                      </p:cBhvr>
                                    </p:animEffect>
                                    <p:anim calcmode="lin" valueType="num">
                                      <p:cBhvr>
                                        <p:cTn id="94"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95"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96"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97"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98"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99" dur="26">
                                          <p:stCondLst>
                                            <p:cond delay="650"/>
                                          </p:stCondLst>
                                        </p:cTn>
                                        <p:tgtEl>
                                          <p:spTgt spid="20"/>
                                        </p:tgtEl>
                                      </p:cBhvr>
                                      <p:to x="100000" y="60000"/>
                                    </p:animScale>
                                    <p:animScale>
                                      <p:cBhvr>
                                        <p:cTn id="100" dur="166" decel="50000">
                                          <p:stCondLst>
                                            <p:cond delay="676"/>
                                          </p:stCondLst>
                                        </p:cTn>
                                        <p:tgtEl>
                                          <p:spTgt spid="20"/>
                                        </p:tgtEl>
                                      </p:cBhvr>
                                      <p:to x="100000" y="100000"/>
                                    </p:animScale>
                                    <p:animScale>
                                      <p:cBhvr>
                                        <p:cTn id="101" dur="26">
                                          <p:stCondLst>
                                            <p:cond delay="1312"/>
                                          </p:stCondLst>
                                        </p:cTn>
                                        <p:tgtEl>
                                          <p:spTgt spid="20"/>
                                        </p:tgtEl>
                                      </p:cBhvr>
                                      <p:to x="100000" y="80000"/>
                                    </p:animScale>
                                    <p:animScale>
                                      <p:cBhvr>
                                        <p:cTn id="102" dur="166" decel="50000">
                                          <p:stCondLst>
                                            <p:cond delay="1338"/>
                                          </p:stCondLst>
                                        </p:cTn>
                                        <p:tgtEl>
                                          <p:spTgt spid="20"/>
                                        </p:tgtEl>
                                      </p:cBhvr>
                                      <p:to x="100000" y="100000"/>
                                    </p:animScale>
                                    <p:animScale>
                                      <p:cBhvr>
                                        <p:cTn id="103" dur="26">
                                          <p:stCondLst>
                                            <p:cond delay="1642"/>
                                          </p:stCondLst>
                                        </p:cTn>
                                        <p:tgtEl>
                                          <p:spTgt spid="20"/>
                                        </p:tgtEl>
                                      </p:cBhvr>
                                      <p:to x="100000" y="90000"/>
                                    </p:animScale>
                                    <p:animScale>
                                      <p:cBhvr>
                                        <p:cTn id="104" dur="166" decel="50000">
                                          <p:stCondLst>
                                            <p:cond delay="1668"/>
                                          </p:stCondLst>
                                        </p:cTn>
                                        <p:tgtEl>
                                          <p:spTgt spid="20"/>
                                        </p:tgtEl>
                                      </p:cBhvr>
                                      <p:to x="100000" y="100000"/>
                                    </p:animScale>
                                    <p:animScale>
                                      <p:cBhvr>
                                        <p:cTn id="105" dur="26">
                                          <p:stCondLst>
                                            <p:cond delay="1808"/>
                                          </p:stCondLst>
                                        </p:cTn>
                                        <p:tgtEl>
                                          <p:spTgt spid="20"/>
                                        </p:tgtEl>
                                      </p:cBhvr>
                                      <p:to x="100000" y="95000"/>
                                    </p:animScale>
                                    <p:animScale>
                                      <p:cBhvr>
                                        <p:cTn id="106" dur="166" decel="50000">
                                          <p:stCondLst>
                                            <p:cond delay="1834"/>
                                          </p:stCondLst>
                                        </p:cTn>
                                        <p:tgtEl>
                                          <p:spTgt spid="20"/>
                                        </p:tgtEl>
                                      </p:cBhvr>
                                      <p:to x="100000" y="100000"/>
                                    </p:animScale>
                                  </p:childTnLst>
                                </p:cTn>
                              </p:par>
                            </p:childTnLst>
                          </p:cTn>
                        </p:par>
                      </p:childTnLst>
                    </p:cTn>
                  </p:par>
                  <p:par>
                    <p:cTn id="107" fill="hold">
                      <p:stCondLst>
                        <p:cond delay="indefinite"/>
                      </p:stCondLst>
                      <p:childTnLst>
                        <p:par>
                          <p:cTn id="108" fill="hold">
                            <p:stCondLst>
                              <p:cond delay="0"/>
                            </p:stCondLst>
                            <p:childTnLst>
                              <p:par>
                                <p:cTn id="109" presetID="2" presetClass="entr" presetSubtype="4" fill="hold" grpId="0" nodeType="clickEffect">
                                  <p:stCondLst>
                                    <p:cond delay="0"/>
                                  </p:stCondLst>
                                  <p:childTnLst>
                                    <p:set>
                                      <p:cBhvr>
                                        <p:cTn id="110" dur="1" fill="hold">
                                          <p:stCondLst>
                                            <p:cond delay="0"/>
                                          </p:stCondLst>
                                        </p:cTn>
                                        <p:tgtEl>
                                          <p:spTgt spid="11"/>
                                        </p:tgtEl>
                                        <p:attrNameLst>
                                          <p:attrName>style.visibility</p:attrName>
                                        </p:attrNameLst>
                                      </p:cBhvr>
                                      <p:to>
                                        <p:strVal val="visible"/>
                                      </p:to>
                                    </p:set>
                                    <p:anim calcmode="lin" valueType="num">
                                      <p:cBhvr additive="base">
                                        <p:cTn id="111" dur="500" fill="hold"/>
                                        <p:tgtEl>
                                          <p:spTgt spid="11"/>
                                        </p:tgtEl>
                                        <p:attrNameLst>
                                          <p:attrName>ppt_x</p:attrName>
                                        </p:attrNameLst>
                                      </p:cBhvr>
                                      <p:tavLst>
                                        <p:tav tm="0">
                                          <p:val>
                                            <p:strVal val="#ppt_x"/>
                                          </p:val>
                                        </p:tav>
                                        <p:tav tm="100000">
                                          <p:val>
                                            <p:strVal val="#ppt_x"/>
                                          </p:val>
                                        </p:tav>
                                      </p:tavLst>
                                    </p:anim>
                                    <p:anim calcmode="lin" valueType="num">
                                      <p:cBhvr additive="base">
                                        <p:cTn id="112" dur="500" fill="hold"/>
                                        <p:tgtEl>
                                          <p:spTgt spid="11"/>
                                        </p:tgtEl>
                                        <p:attrNameLst>
                                          <p:attrName>ppt_y</p:attrName>
                                        </p:attrNameLst>
                                      </p:cBhvr>
                                      <p:tavLst>
                                        <p:tav tm="0">
                                          <p:val>
                                            <p:strVal val="1+#ppt_h/2"/>
                                          </p:val>
                                        </p:tav>
                                        <p:tav tm="100000">
                                          <p:val>
                                            <p:strVal val="#ppt_y"/>
                                          </p:val>
                                        </p:tav>
                                      </p:tavLst>
                                    </p:anim>
                                  </p:childTnLst>
                                </p:cTn>
                              </p:par>
                              <p:par>
                                <p:cTn id="113" presetID="26" presetClass="entr" presetSubtype="0" fill="hold" grpId="0" nodeType="withEffect">
                                  <p:stCondLst>
                                    <p:cond delay="0"/>
                                  </p:stCondLst>
                                  <p:childTnLst>
                                    <p:set>
                                      <p:cBhvr>
                                        <p:cTn id="114" dur="1" fill="hold">
                                          <p:stCondLst>
                                            <p:cond delay="0"/>
                                          </p:stCondLst>
                                        </p:cTn>
                                        <p:tgtEl>
                                          <p:spTgt spid="21"/>
                                        </p:tgtEl>
                                        <p:attrNameLst>
                                          <p:attrName>style.visibility</p:attrName>
                                        </p:attrNameLst>
                                      </p:cBhvr>
                                      <p:to>
                                        <p:strVal val="visible"/>
                                      </p:to>
                                    </p:set>
                                    <p:animEffect transition="in" filter="wipe(down)">
                                      <p:cBhvr>
                                        <p:cTn id="115" dur="580">
                                          <p:stCondLst>
                                            <p:cond delay="0"/>
                                          </p:stCondLst>
                                        </p:cTn>
                                        <p:tgtEl>
                                          <p:spTgt spid="21"/>
                                        </p:tgtEl>
                                      </p:cBhvr>
                                    </p:animEffect>
                                    <p:anim calcmode="lin" valueType="num">
                                      <p:cBhvr>
                                        <p:cTn id="116" dur="1822" tmFilter="0,0; 0.14,0.36; 0.43,0.73; 0.71,0.91; 1.0,1.0">
                                          <p:stCondLst>
                                            <p:cond delay="0"/>
                                          </p:stCondLst>
                                        </p:cTn>
                                        <p:tgtEl>
                                          <p:spTgt spid="21"/>
                                        </p:tgtEl>
                                        <p:attrNameLst>
                                          <p:attrName>ppt_x</p:attrName>
                                        </p:attrNameLst>
                                      </p:cBhvr>
                                      <p:tavLst>
                                        <p:tav tm="0">
                                          <p:val>
                                            <p:strVal val="#ppt_x-0.25"/>
                                          </p:val>
                                        </p:tav>
                                        <p:tav tm="100000">
                                          <p:val>
                                            <p:strVal val="#ppt_x"/>
                                          </p:val>
                                        </p:tav>
                                      </p:tavLst>
                                    </p:anim>
                                    <p:anim calcmode="lin" valueType="num">
                                      <p:cBhvr>
                                        <p:cTn id="117" dur="664" tmFilter="0.0,0.0; 0.25,0.07; 0.50,0.2; 0.75,0.467; 1.0,1.0">
                                          <p:stCondLst>
                                            <p:cond delay="0"/>
                                          </p:stCondLst>
                                        </p:cTn>
                                        <p:tgtEl>
                                          <p:spTgt spid="21"/>
                                        </p:tgtEl>
                                        <p:attrNameLst>
                                          <p:attrName>ppt_y</p:attrName>
                                        </p:attrNameLst>
                                      </p:cBhvr>
                                      <p:tavLst>
                                        <p:tav tm="0" fmla="#ppt_y-sin(pi*$)/3">
                                          <p:val>
                                            <p:fltVal val="0.5"/>
                                          </p:val>
                                        </p:tav>
                                        <p:tav tm="100000">
                                          <p:val>
                                            <p:fltVal val="1"/>
                                          </p:val>
                                        </p:tav>
                                      </p:tavLst>
                                    </p:anim>
                                    <p:anim calcmode="lin" valueType="num">
                                      <p:cBhvr>
                                        <p:cTn id="118" dur="664" tmFilter="0, 0; 0.125,0.2665; 0.25,0.4; 0.375,0.465; 0.5,0.5;  0.625,0.535; 0.75,0.6; 0.875,0.7335; 1,1">
                                          <p:stCondLst>
                                            <p:cond delay="664"/>
                                          </p:stCondLst>
                                        </p:cTn>
                                        <p:tgtEl>
                                          <p:spTgt spid="21"/>
                                        </p:tgtEl>
                                        <p:attrNameLst>
                                          <p:attrName>ppt_y</p:attrName>
                                        </p:attrNameLst>
                                      </p:cBhvr>
                                      <p:tavLst>
                                        <p:tav tm="0" fmla="#ppt_y-sin(pi*$)/9">
                                          <p:val>
                                            <p:fltVal val="0"/>
                                          </p:val>
                                        </p:tav>
                                        <p:tav tm="100000">
                                          <p:val>
                                            <p:fltVal val="1"/>
                                          </p:val>
                                        </p:tav>
                                      </p:tavLst>
                                    </p:anim>
                                    <p:anim calcmode="lin" valueType="num">
                                      <p:cBhvr>
                                        <p:cTn id="119" dur="332" tmFilter="0, 0; 0.125,0.2665; 0.25,0.4; 0.375,0.465; 0.5,0.5;  0.625,0.535; 0.75,0.6; 0.875,0.7335; 1,1">
                                          <p:stCondLst>
                                            <p:cond delay="1324"/>
                                          </p:stCondLst>
                                        </p:cTn>
                                        <p:tgtEl>
                                          <p:spTgt spid="21"/>
                                        </p:tgtEl>
                                        <p:attrNameLst>
                                          <p:attrName>ppt_y</p:attrName>
                                        </p:attrNameLst>
                                      </p:cBhvr>
                                      <p:tavLst>
                                        <p:tav tm="0" fmla="#ppt_y-sin(pi*$)/27">
                                          <p:val>
                                            <p:fltVal val="0"/>
                                          </p:val>
                                        </p:tav>
                                        <p:tav tm="100000">
                                          <p:val>
                                            <p:fltVal val="1"/>
                                          </p:val>
                                        </p:tav>
                                      </p:tavLst>
                                    </p:anim>
                                    <p:anim calcmode="lin" valueType="num">
                                      <p:cBhvr>
                                        <p:cTn id="120" dur="164" tmFilter="0, 0; 0.125,0.2665; 0.25,0.4; 0.375,0.465; 0.5,0.5;  0.625,0.535; 0.75,0.6; 0.875,0.7335; 1,1">
                                          <p:stCondLst>
                                            <p:cond delay="1656"/>
                                          </p:stCondLst>
                                        </p:cTn>
                                        <p:tgtEl>
                                          <p:spTgt spid="21"/>
                                        </p:tgtEl>
                                        <p:attrNameLst>
                                          <p:attrName>ppt_y</p:attrName>
                                        </p:attrNameLst>
                                      </p:cBhvr>
                                      <p:tavLst>
                                        <p:tav tm="0" fmla="#ppt_y-sin(pi*$)/81">
                                          <p:val>
                                            <p:fltVal val="0"/>
                                          </p:val>
                                        </p:tav>
                                        <p:tav tm="100000">
                                          <p:val>
                                            <p:fltVal val="1"/>
                                          </p:val>
                                        </p:tav>
                                      </p:tavLst>
                                    </p:anim>
                                    <p:animScale>
                                      <p:cBhvr>
                                        <p:cTn id="121" dur="26">
                                          <p:stCondLst>
                                            <p:cond delay="650"/>
                                          </p:stCondLst>
                                        </p:cTn>
                                        <p:tgtEl>
                                          <p:spTgt spid="21"/>
                                        </p:tgtEl>
                                      </p:cBhvr>
                                      <p:to x="100000" y="60000"/>
                                    </p:animScale>
                                    <p:animScale>
                                      <p:cBhvr>
                                        <p:cTn id="122" dur="166" decel="50000">
                                          <p:stCondLst>
                                            <p:cond delay="676"/>
                                          </p:stCondLst>
                                        </p:cTn>
                                        <p:tgtEl>
                                          <p:spTgt spid="21"/>
                                        </p:tgtEl>
                                      </p:cBhvr>
                                      <p:to x="100000" y="100000"/>
                                    </p:animScale>
                                    <p:animScale>
                                      <p:cBhvr>
                                        <p:cTn id="123" dur="26">
                                          <p:stCondLst>
                                            <p:cond delay="1312"/>
                                          </p:stCondLst>
                                        </p:cTn>
                                        <p:tgtEl>
                                          <p:spTgt spid="21"/>
                                        </p:tgtEl>
                                      </p:cBhvr>
                                      <p:to x="100000" y="80000"/>
                                    </p:animScale>
                                    <p:animScale>
                                      <p:cBhvr>
                                        <p:cTn id="124" dur="166" decel="50000">
                                          <p:stCondLst>
                                            <p:cond delay="1338"/>
                                          </p:stCondLst>
                                        </p:cTn>
                                        <p:tgtEl>
                                          <p:spTgt spid="21"/>
                                        </p:tgtEl>
                                      </p:cBhvr>
                                      <p:to x="100000" y="100000"/>
                                    </p:animScale>
                                    <p:animScale>
                                      <p:cBhvr>
                                        <p:cTn id="125" dur="26">
                                          <p:stCondLst>
                                            <p:cond delay="1642"/>
                                          </p:stCondLst>
                                        </p:cTn>
                                        <p:tgtEl>
                                          <p:spTgt spid="21"/>
                                        </p:tgtEl>
                                      </p:cBhvr>
                                      <p:to x="100000" y="90000"/>
                                    </p:animScale>
                                    <p:animScale>
                                      <p:cBhvr>
                                        <p:cTn id="126" dur="166" decel="50000">
                                          <p:stCondLst>
                                            <p:cond delay="1668"/>
                                          </p:stCondLst>
                                        </p:cTn>
                                        <p:tgtEl>
                                          <p:spTgt spid="21"/>
                                        </p:tgtEl>
                                      </p:cBhvr>
                                      <p:to x="100000" y="100000"/>
                                    </p:animScale>
                                    <p:animScale>
                                      <p:cBhvr>
                                        <p:cTn id="127" dur="26">
                                          <p:stCondLst>
                                            <p:cond delay="1808"/>
                                          </p:stCondLst>
                                        </p:cTn>
                                        <p:tgtEl>
                                          <p:spTgt spid="21"/>
                                        </p:tgtEl>
                                      </p:cBhvr>
                                      <p:to x="100000" y="95000"/>
                                    </p:animScale>
                                    <p:animScale>
                                      <p:cBhvr>
                                        <p:cTn id="128" dur="166" decel="50000">
                                          <p:stCondLst>
                                            <p:cond delay="1834"/>
                                          </p:stCondLst>
                                        </p:cTn>
                                        <p:tgtEl>
                                          <p:spTgt spid="21"/>
                                        </p:tgtEl>
                                      </p:cBhvr>
                                      <p:to x="100000" y="100000"/>
                                    </p:animScale>
                                  </p:childTnLst>
                                </p:cTn>
                              </p:par>
                            </p:childTnLst>
                          </p:cTn>
                        </p:par>
                      </p:childTnLst>
                    </p:cTn>
                  </p:par>
                  <p:par>
                    <p:cTn id="129" fill="hold">
                      <p:stCondLst>
                        <p:cond delay="indefinite"/>
                      </p:stCondLst>
                      <p:childTnLst>
                        <p:par>
                          <p:cTn id="130" fill="hold">
                            <p:stCondLst>
                              <p:cond delay="0"/>
                            </p:stCondLst>
                            <p:childTnLst>
                              <p:par>
                                <p:cTn id="131" presetID="2" presetClass="entr" presetSubtype="2" fill="hold" grpId="0" nodeType="clickEffect">
                                  <p:stCondLst>
                                    <p:cond delay="0"/>
                                  </p:stCondLst>
                                  <p:childTnLst>
                                    <p:set>
                                      <p:cBhvr>
                                        <p:cTn id="132" dur="1" fill="hold">
                                          <p:stCondLst>
                                            <p:cond delay="0"/>
                                          </p:stCondLst>
                                        </p:cTn>
                                        <p:tgtEl>
                                          <p:spTgt spid="25"/>
                                        </p:tgtEl>
                                        <p:attrNameLst>
                                          <p:attrName>style.visibility</p:attrName>
                                        </p:attrNameLst>
                                      </p:cBhvr>
                                      <p:to>
                                        <p:strVal val="visible"/>
                                      </p:to>
                                    </p:set>
                                    <p:anim calcmode="lin" valueType="num">
                                      <p:cBhvr additive="base">
                                        <p:cTn id="133" dur="500" fill="hold"/>
                                        <p:tgtEl>
                                          <p:spTgt spid="25"/>
                                        </p:tgtEl>
                                        <p:attrNameLst>
                                          <p:attrName>ppt_x</p:attrName>
                                        </p:attrNameLst>
                                      </p:cBhvr>
                                      <p:tavLst>
                                        <p:tav tm="0">
                                          <p:val>
                                            <p:strVal val="1+#ppt_w/2"/>
                                          </p:val>
                                        </p:tav>
                                        <p:tav tm="100000">
                                          <p:val>
                                            <p:strVal val="#ppt_x"/>
                                          </p:val>
                                        </p:tav>
                                      </p:tavLst>
                                    </p:anim>
                                    <p:anim calcmode="lin" valueType="num">
                                      <p:cBhvr additive="base">
                                        <p:cTn id="134" dur="500" fill="hold"/>
                                        <p:tgtEl>
                                          <p:spTgt spid="25"/>
                                        </p:tgtEl>
                                        <p:attrNameLst>
                                          <p:attrName>ppt_y</p:attrName>
                                        </p:attrNameLst>
                                      </p:cBhvr>
                                      <p:tavLst>
                                        <p:tav tm="0">
                                          <p:val>
                                            <p:strVal val="#ppt_y"/>
                                          </p:val>
                                        </p:tav>
                                        <p:tav tm="100000">
                                          <p:val>
                                            <p:strVal val="#ppt_y"/>
                                          </p:val>
                                        </p:tav>
                                      </p:tavLst>
                                    </p:anim>
                                  </p:childTnLst>
                                </p:cTn>
                              </p:par>
                            </p:childTnLst>
                          </p:cTn>
                        </p:par>
                      </p:childTnLst>
                    </p:cTn>
                  </p:par>
                  <p:par>
                    <p:cTn id="135" fill="hold">
                      <p:stCondLst>
                        <p:cond delay="indefinite"/>
                      </p:stCondLst>
                      <p:childTnLst>
                        <p:par>
                          <p:cTn id="136" fill="hold">
                            <p:stCondLst>
                              <p:cond delay="0"/>
                            </p:stCondLst>
                            <p:childTnLst>
                              <p:par>
                                <p:cTn id="137" presetID="2" presetClass="entr" presetSubtype="4" fill="hold" grpId="0" nodeType="clickEffect">
                                  <p:stCondLst>
                                    <p:cond delay="0"/>
                                  </p:stCondLst>
                                  <p:childTnLst>
                                    <p:set>
                                      <p:cBhvr>
                                        <p:cTn id="138" dur="1" fill="hold">
                                          <p:stCondLst>
                                            <p:cond delay="0"/>
                                          </p:stCondLst>
                                        </p:cTn>
                                        <p:tgtEl>
                                          <p:spTgt spid="12"/>
                                        </p:tgtEl>
                                        <p:attrNameLst>
                                          <p:attrName>style.visibility</p:attrName>
                                        </p:attrNameLst>
                                      </p:cBhvr>
                                      <p:to>
                                        <p:strVal val="visible"/>
                                      </p:to>
                                    </p:set>
                                    <p:anim calcmode="lin" valueType="num">
                                      <p:cBhvr additive="base">
                                        <p:cTn id="139" dur="500" fill="hold"/>
                                        <p:tgtEl>
                                          <p:spTgt spid="12"/>
                                        </p:tgtEl>
                                        <p:attrNameLst>
                                          <p:attrName>ppt_x</p:attrName>
                                        </p:attrNameLst>
                                      </p:cBhvr>
                                      <p:tavLst>
                                        <p:tav tm="0">
                                          <p:val>
                                            <p:strVal val="#ppt_x"/>
                                          </p:val>
                                        </p:tav>
                                        <p:tav tm="100000">
                                          <p:val>
                                            <p:strVal val="#ppt_x"/>
                                          </p:val>
                                        </p:tav>
                                      </p:tavLst>
                                    </p:anim>
                                    <p:anim calcmode="lin" valueType="num">
                                      <p:cBhvr additive="base">
                                        <p:cTn id="140" dur="500" fill="hold"/>
                                        <p:tgtEl>
                                          <p:spTgt spid="12"/>
                                        </p:tgtEl>
                                        <p:attrNameLst>
                                          <p:attrName>ppt_y</p:attrName>
                                        </p:attrNameLst>
                                      </p:cBhvr>
                                      <p:tavLst>
                                        <p:tav tm="0">
                                          <p:val>
                                            <p:strVal val="1+#ppt_h/2"/>
                                          </p:val>
                                        </p:tav>
                                        <p:tav tm="100000">
                                          <p:val>
                                            <p:strVal val="#ppt_y"/>
                                          </p:val>
                                        </p:tav>
                                      </p:tavLst>
                                    </p:anim>
                                  </p:childTnLst>
                                </p:cTn>
                              </p:par>
                              <p:par>
                                <p:cTn id="141" presetID="26" presetClass="entr" presetSubtype="0" fill="hold" grpId="0" nodeType="withEffect">
                                  <p:stCondLst>
                                    <p:cond delay="0"/>
                                  </p:stCondLst>
                                  <p:childTnLst>
                                    <p:set>
                                      <p:cBhvr>
                                        <p:cTn id="142" dur="1" fill="hold">
                                          <p:stCondLst>
                                            <p:cond delay="0"/>
                                          </p:stCondLst>
                                        </p:cTn>
                                        <p:tgtEl>
                                          <p:spTgt spid="22"/>
                                        </p:tgtEl>
                                        <p:attrNameLst>
                                          <p:attrName>style.visibility</p:attrName>
                                        </p:attrNameLst>
                                      </p:cBhvr>
                                      <p:to>
                                        <p:strVal val="visible"/>
                                      </p:to>
                                    </p:set>
                                    <p:animEffect transition="in" filter="wipe(down)">
                                      <p:cBhvr>
                                        <p:cTn id="143" dur="580">
                                          <p:stCondLst>
                                            <p:cond delay="0"/>
                                          </p:stCondLst>
                                        </p:cTn>
                                        <p:tgtEl>
                                          <p:spTgt spid="22"/>
                                        </p:tgtEl>
                                      </p:cBhvr>
                                    </p:animEffect>
                                    <p:anim calcmode="lin" valueType="num">
                                      <p:cBhvr>
                                        <p:cTn id="144" dur="1822" tmFilter="0,0; 0.14,0.36; 0.43,0.73; 0.71,0.91; 1.0,1.0">
                                          <p:stCondLst>
                                            <p:cond delay="0"/>
                                          </p:stCondLst>
                                        </p:cTn>
                                        <p:tgtEl>
                                          <p:spTgt spid="22"/>
                                        </p:tgtEl>
                                        <p:attrNameLst>
                                          <p:attrName>ppt_x</p:attrName>
                                        </p:attrNameLst>
                                      </p:cBhvr>
                                      <p:tavLst>
                                        <p:tav tm="0">
                                          <p:val>
                                            <p:strVal val="#ppt_x-0.25"/>
                                          </p:val>
                                        </p:tav>
                                        <p:tav tm="100000">
                                          <p:val>
                                            <p:strVal val="#ppt_x"/>
                                          </p:val>
                                        </p:tav>
                                      </p:tavLst>
                                    </p:anim>
                                    <p:anim calcmode="lin" valueType="num">
                                      <p:cBhvr>
                                        <p:cTn id="145" dur="664" tmFilter="0.0,0.0; 0.25,0.07; 0.50,0.2; 0.75,0.467; 1.0,1.0">
                                          <p:stCondLst>
                                            <p:cond delay="0"/>
                                          </p:stCondLst>
                                        </p:cTn>
                                        <p:tgtEl>
                                          <p:spTgt spid="22"/>
                                        </p:tgtEl>
                                        <p:attrNameLst>
                                          <p:attrName>ppt_y</p:attrName>
                                        </p:attrNameLst>
                                      </p:cBhvr>
                                      <p:tavLst>
                                        <p:tav tm="0" fmla="#ppt_y-sin(pi*$)/3">
                                          <p:val>
                                            <p:fltVal val="0.5"/>
                                          </p:val>
                                        </p:tav>
                                        <p:tav tm="100000">
                                          <p:val>
                                            <p:fltVal val="1"/>
                                          </p:val>
                                        </p:tav>
                                      </p:tavLst>
                                    </p:anim>
                                    <p:anim calcmode="lin" valueType="num">
                                      <p:cBhvr>
                                        <p:cTn id="146" dur="664" tmFilter="0, 0; 0.125,0.2665; 0.25,0.4; 0.375,0.465; 0.5,0.5;  0.625,0.535; 0.75,0.6; 0.875,0.7335; 1,1">
                                          <p:stCondLst>
                                            <p:cond delay="664"/>
                                          </p:stCondLst>
                                        </p:cTn>
                                        <p:tgtEl>
                                          <p:spTgt spid="22"/>
                                        </p:tgtEl>
                                        <p:attrNameLst>
                                          <p:attrName>ppt_y</p:attrName>
                                        </p:attrNameLst>
                                      </p:cBhvr>
                                      <p:tavLst>
                                        <p:tav tm="0" fmla="#ppt_y-sin(pi*$)/9">
                                          <p:val>
                                            <p:fltVal val="0"/>
                                          </p:val>
                                        </p:tav>
                                        <p:tav tm="100000">
                                          <p:val>
                                            <p:fltVal val="1"/>
                                          </p:val>
                                        </p:tav>
                                      </p:tavLst>
                                    </p:anim>
                                    <p:anim calcmode="lin" valueType="num">
                                      <p:cBhvr>
                                        <p:cTn id="147" dur="332" tmFilter="0, 0; 0.125,0.2665; 0.25,0.4; 0.375,0.465; 0.5,0.5;  0.625,0.535; 0.75,0.6; 0.875,0.7335; 1,1">
                                          <p:stCondLst>
                                            <p:cond delay="1324"/>
                                          </p:stCondLst>
                                        </p:cTn>
                                        <p:tgtEl>
                                          <p:spTgt spid="22"/>
                                        </p:tgtEl>
                                        <p:attrNameLst>
                                          <p:attrName>ppt_y</p:attrName>
                                        </p:attrNameLst>
                                      </p:cBhvr>
                                      <p:tavLst>
                                        <p:tav tm="0" fmla="#ppt_y-sin(pi*$)/27">
                                          <p:val>
                                            <p:fltVal val="0"/>
                                          </p:val>
                                        </p:tav>
                                        <p:tav tm="100000">
                                          <p:val>
                                            <p:fltVal val="1"/>
                                          </p:val>
                                        </p:tav>
                                      </p:tavLst>
                                    </p:anim>
                                    <p:anim calcmode="lin" valueType="num">
                                      <p:cBhvr>
                                        <p:cTn id="148" dur="164" tmFilter="0, 0; 0.125,0.2665; 0.25,0.4; 0.375,0.465; 0.5,0.5;  0.625,0.535; 0.75,0.6; 0.875,0.7335; 1,1">
                                          <p:stCondLst>
                                            <p:cond delay="1656"/>
                                          </p:stCondLst>
                                        </p:cTn>
                                        <p:tgtEl>
                                          <p:spTgt spid="22"/>
                                        </p:tgtEl>
                                        <p:attrNameLst>
                                          <p:attrName>ppt_y</p:attrName>
                                        </p:attrNameLst>
                                      </p:cBhvr>
                                      <p:tavLst>
                                        <p:tav tm="0" fmla="#ppt_y-sin(pi*$)/81">
                                          <p:val>
                                            <p:fltVal val="0"/>
                                          </p:val>
                                        </p:tav>
                                        <p:tav tm="100000">
                                          <p:val>
                                            <p:fltVal val="1"/>
                                          </p:val>
                                        </p:tav>
                                      </p:tavLst>
                                    </p:anim>
                                    <p:animScale>
                                      <p:cBhvr>
                                        <p:cTn id="149" dur="26">
                                          <p:stCondLst>
                                            <p:cond delay="650"/>
                                          </p:stCondLst>
                                        </p:cTn>
                                        <p:tgtEl>
                                          <p:spTgt spid="22"/>
                                        </p:tgtEl>
                                      </p:cBhvr>
                                      <p:to x="100000" y="60000"/>
                                    </p:animScale>
                                    <p:animScale>
                                      <p:cBhvr>
                                        <p:cTn id="150" dur="166" decel="50000">
                                          <p:stCondLst>
                                            <p:cond delay="676"/>
                                          </p:stCondLst>
                                        </p:cTn>
                                        <p:tgtEl>
                                          <p:spTgt spid="22"/>
                                        </p:tgtEl>
                                      </p:cBhvr>
                                      <p:to x="100000" y="100000"/>
                                    </p:animScale>
                                    <p:animScale>
                                      <p:cBhvr>
                                        <p:cTn id="151" dur="26">
                                          <p:stCondLst>
                                            <p:cond delay="1312"/>
                                          </p:stCondLst>
                                        </p:cTn>
                                        <p:tgtEl>
                                          <p:spTgt spid="22"/>
                                        </p:tgtEl>
                                      </p:cBhvr>
                                      <p:to x="100000" y="80000"/>
                                    </p:animScale>
                                    <p:animScale>
                                      <p:cBhvr>
                                        <p:cTn id="152" dur="166" decel="50000">
                                          <p:stCondLst>
                                            <p:cond delay="1338"/>
                                          </p:stCondLst>
                                        </p:cTn>
                                        <p:tgtEl>
                                          <p:spTgt spid="22"/>
                                        </p:tgtEl>
                                      </p:cBhvr>
                                      <p:to x="100000" y="100000"/>
                                    </p:animScale>
                                    <p:animScale>
                                      <p:cBhvr>
                                        <p:cTn id="153" dur="26">
                                          <p:stCondLst>
                                            <p:cond delay="1642"/>
                                          </p:stCondLst>
                                        </p:cTn>
                                        <p:tgtEl>
                                          <p:spTgt spid="22"/>
                                        </p:tgtEl>
                                      </p:cBhvr>
                                      <p:to x="100000" y="90000"/>
                                    </p:animScale>
                                    <p:animScale>
                                      <p:cBhvr>
                                        <p:cTn id="154" dur="166" decel="50000">
                                          <p:stCondLst>
                                            <p:cond delay="1668"/>
                                          </p:stCondLst>
                                        </p:cTn>
                                        <p:tgtEl>
                                          <p:spTgt spid="22"/>
                                        </p:tgtEl>
                                      </p:cBhvr>
                                      <p:to x="100000" y="100000"/>
                                    </p:animScale>
                                    <p:animScale>
                                      <p:cBhvr>
                                        <p:cTn id="155" dur="26">
                                          <p:stCondLst>
                                            <p:cond delay="1808"/>
                                          </p:stCondLst>
                                        </p:cTn>
                                        <p:tgtEl>
                                          <p:spTgt spid="22"/>
                                        </p:tgtEl>
                                      </p:cBhvr>
                                      <p:to x="100000" y="95000"/>
                                    </p:animScale>
                                    <p:animScale>
                                      <p:cBhvr>
                                        <p:cTn id="156" dur="166" decel="50000">
                                          <p:stCondLst>
                                            <p:cond delay="1834"/>
                                          </p:stCondLst>
                                        </p:cTn>
                                        <p:tgtEl>
                                          <p:spTgt spid="22"/>
                                        </p:tgtEl>
                                      </p:cBhvr>
                                      <p:to x="100000" y="100000"/>
                                    </p:animScale>
                                  </p:childTnLst>
                                </p:cTn>
                              </p:par>
                            </p:childTnLst>
                          </p:cTn>
                        </p:par>
                      </p:childTnLst>
                    </p:cTn>
                  </p:par>
                  <p:par>
                    <p:cTn id="157" fill="hold">
                      <p:stCondLst>
                        <p:cond delay="indefinite"/>
                      </p:stCondLst>
                      <p:childTnLst>
                        <p:par>
                          <p:cTn id="158" fill="hold">
                            <p:stCondLst>
                              <p:cond delay="0"/>
                            </p:stCondLst>
                            <p:childTnLst>
                              <p:par>
                                <p:cTn id="159" presetID="2" presetClass="entr" presetSubtype="4" fill="hold" grpId="0" nodeType="clickEffect">
                                  <p:stCondLst>
                                    <p:cond delay="0"/>
                                  </p:stCondLst>
                                  <p:childTnLst>
                                    <p:set>
                                      <p:cBhvr>
                                        <p:cTn id="160" dur="1" fill="hold">
                                          <p:stCondLst>
                                            <p:cond delay="0"/>
                                          </p:stCondLst>
                                        </p:cTn>
                                        <p:tgtEl>
                                          <p:spTgt spid="13"/>
                                        </p:tgtEl>
                                        <p:attrNameLst>
                                          <p:attrName>style.visibility</p:attrName>
                                        </p:attrNameLst>
                                      </p:cBhvr>
                                      <p:to>
                                        <p:strVal val="visible"/>
                                      </p:to>
                                    </p:set>
                                    <p:anim calcmode="lin" valueType="num">
                                      <p:cBhvr additive="base">
                                        <p:cTn id="161" dur="500" fill="hold"/>
                                        <p:tgtEl>
                                          <p:spTgt spid="13"/>
                                        </p:tgtEl>
                                        <p:attrNameLst>
                                          <p:attrName>ppt_x</p:attrName>
                                        </p:attrNameLst>
                                      </p:cBhvr>
                                      <p:tavLst>
                                        <p:tav tm="0">
                                          <p:val>
                                            <p:strVal val="#ppt_x"/>
                                          </p:val>
                                        </p:tav>
                                        <p:tav tm="100000">
                                          <p:val>
                                            <p:strVal val="#ppt_x"/>
                                          </p:val>
                                        </p:tav>
                                      </p:tavLst>
                                    </p:anim>
                                    <p:anim calcmode="lin" valueType="num">
                                      <p:cBhvr additive="base">
                                        <p:cTn id="162" dur="500" fill="hold"/>
                                        <p:tgtEl>
                                          <p:spTgt spid="13"/>
                                        </p:tgtEl>
                                        <p:attrNameLst>
                                          <p:attrName>ppt_y</p:attrName>
                                        </p:attrNameLst>
                                      </p:cBhvr>
                                      <p:tavLst>
                                        <p:tav tm="0">
                                          <p:val>
                                            <p:strVal val="1+#ppt_h/2"/>
                                          </p:val>
                                        </p:tav>
                                        <p:tav tm="100000">
                                          <p:val>
                                            <p:strVal val="#ppt_y"/>
                                          </p:val>
                                        </p:tav>
                                      </p:tavLst>
                                    </p:anim>
                                  </p:childTnLst>
                                </p:cTn>
                              </p:par>
                              <p:par>
                                <p:cTn id="163" presetID="1" presetClass="entr" presetSubtype="0" fill="hold" grpId="0" nodeType="withEffect">
                                  <p:stCondLst>
                                    <p:cond delay="0"/>
                                  </p:stCondLst>
                                  <p:childTnLst>
                                    <p:set>
                                      <p:cBhvr>
                                        <p:cTn id="164" dur="1" fill="hold">
                                          <p:stCondLst>
                                            <p:cond delay="0"/>
                                          </p:stCondLst>
                                        </p:cTn>
                                        <p:tgtEl>
                                          <p:spTgt spid="23"/>
                                        </p:tgtEl>
                                        <p:attrNameLst>
                                          <p:attrName>style.visibility</p:attrName>
                                        </p:attrNameLst>
                                      </p:cBhvr>
                                      <p:to>
                                        <p:strVal val="visible"/>
                                      </p:to>
                                    </p:set>
                                  </p:childTnLst>
                                </p:cTn>
                              </p:par>
                              <p:par>
                                <p:cTn id="165" presetID="26" presetClass="emph" presetSubtype="0" fill="hold" grpId="1" nodeType="withEffect">
                                  <p:stCondLst>
                                    <p:cond delay="0"/>
                                  </p:stCondLst>
                                  <p:childTnLst>
                                    <p:animEffect transition="out" filter="fade">
                                      <p:cBhvr>
                                        <p:cTn id="166" dur="500" tmFilter="0, 0; .2, .5; .8, .5; 1, 0"/>
                                        <p:tgtEl>
                                          <p:spTgt spid="23"/>
                                        </p:tgtEl>
                                      </p:cBhvr>
                                    </p:animEffect>
                                    <p:animScale>
                                      <p:cBhvr>
                                        <p:cTn id="167" dur="250" autoRev="1" fill="hold"/>
                                        <p:tgtEl>
                                          <p:spTgt spid="23"/>
                                        </p:tgtEl>
                                      </p:cBhvr>
                                      <p:by x="105000" y="105000"/>
                                    </p:animScale>
                                  </p:childTnLst>
                                </p:cTn>
                              </p:par>
                            </p:childTnLst>
                          </p:cTn>
                        </p:par>
                        <p:par>
                          <p:cTn id="168" fill="hold">
                            <p:stCondLst>
                              <p:cond delay="500"/>
                            </p:stCondLst>
                            <p:childTnLst>
                              <p:par>
                                <p:cTn id="169" presetID="26" presetClass="emph" presetSubtype="0" fill="hold" grpId="2" nodeType="afterEffect">
                                  <p:stCondLst>
                                    <p:cond delay="0"/>
                                  </p:stCondLst>
                                  <p:childTnLst>
                                    <p:animEffect transition="out" filter="fade">
                                      <p:cBhvr>
                                        <p:cTn id="170" dur="500" tmFilter="0, 0; .2, .5; .8, .5; 1, 0"/>
                                        <p:tgtEl>
                                          <p:spTgt spid="23"/>
                                        </p:tgtEl>
                                      </p:cBhvr>
                                    </p:animEffect>
                                    <p:animScale>
                                      <p:cBhvr>
                                        <p:cTn id="171" dur="250" autoRev="1" fill="hold"/>
                                        <p:tgtEl>
                                          <p:spTgt spid="23"/>
                                        </p:tgtEl>
                                      </p:cBhvr>
                                      <p:by x="105000" y="105000"/>
                                    </p:animScale>
                                  </p:childTnLst>
                                </p:cTn>
                              </p:par>
                            </p:childTnLst>
                          </p:cTn>
                        </p:par>
                      </p:childTnLst>
                    </p:cTn>
                  </p:par>
                  <p:par>
                    <p:cTn id="172" fill="hold">
                      <p:stCondLst>
                        <p:cond delay="indefinite"/>
                      </p:stCondLst>
                      <p:childTnLst>
                        <p:par>
                          <p:cTn id="173" fill="hold">
                            <p:stCondLst>
                              <p:cond delay="0"/>
                            </p:stCondLst>
                            <p:childTnLst>
                              <p:par>
                                <p:cTn id="174" presetID="2" presetClass="entr" presetSubtype="4" fill="hold" grpId="0" nodeType="clickEffect">
                                  <p:stCondLst>
                                    <p:cond delay="0"/>
                                  </p:stCondLst>
                                  <p:childTnLst>
                                    <p:set>
                                      <p:cBhvr>
                                        <p:cTn id="175" dur="1" fill="hold">
                                          <p:stCondLst>
                                            <p:cond delay="0"/>
                                          </p:stCondLst>
                                        </p:cTn>
                                        <p:tgtEl>
                                          <p:spTgt spid="14"/>
                                        </p:tgtEl>
                                        <p:attrNameLst>
                                          <p:attrName>style.visibility</p:attrName>
                                        </p:attrNameLst>
                                      </p:cBhvr>
                                      <p:to>
                                        <p:strVal val="visible"/>
                                      </p:to>
                                    </p:set>
                                    <p:anim calcmode="lin" valueType="num">
                                      <p:cBhvr additive="base">
                                        <p:cTn id="176" dur="500" fill="hold"/>
                                        <p:tgtEl>
                                          <p:spTgt spid="14"/>
                                        </p:tgtEl>
                                        <p:attrNameLst>
                                          <p:attrName>ppt_x</p:attrName>
                                        </p:attrNameLst>
                                      </p:cBhvr>
                                      <p:tavLst>
                                        <p:tav tm="0">
                                          <p:val>
                                            <p:strVal val="#ppt_x"/>
                                          </p:val>
                                        </p:tav>
                                        <p:tav tm="100000">
                                          <p:val>
                                            <p:strVal val="#ppt_x"/>
                                          </p:val>
                                        </p:tav>
                                      </p:tavLst>
                                    </p:anim>
                                    <p:anim calcmode="lin" valueType="num">
                                      <p:cBhvr additive="base">
                                        <p:cTn id="177" dur="500" fill="hold"/>
                                        <p:tgtEl>
                                          <p:spTgt spid="14"/>
                                        </p:tgtEl>
                                        <p:attrNameLst>
                                          <p:attrName>ppt_y</p:attrName>
                                        </p:attrNameLst>
                                      </p:cBhvr>
                                      <p:tavLst>
                                        <p:tav tm="0">
                                          <p:val>
                                            <p:strVal val="1+#ppt_h/2"/>
                                          </p:val>
                                        </p:tav>
                                        <p:tav tm="100000">
                                          <p:val>
                                            <p:strVal val="#ppt_y"/>
                                          </p:val>
                                        </p:tav>
                                      </p:tavLst>
                                    </p:anim>
                                  </p:childTnLst>
                                </p:cTn>
                              </p:par>
                              <p:par>
                                <p:cTn id="178" presetID="1" presetClass="entr" presetSubtype="0" fill="hold" grpId="0" nodeType="withEffect">
                                  <p:stCondLst>
                                    <p:cond delay="0"/>
                                  </p:stCondLst>
                                  <p:childTnLst>
                                    <p:set>
                                      <p:cBhvr>
                                        <p:cTn id="179" dur="1" fill="hold">
                                          <p:stCondLst>
                                            <p:cond delay="0"/>
                                          </p:stCondLst>
                                        </p:cTn>
                                        <p:tgtEl>
                                          <p:spTgt spid="26"/>
                                        </p:tgtEl>
                                        <p:attrNameLst>
                                          <p:attrName>style.visibility</p:attrName>
                                        </p:attrNameLst>
                                      </p:cBhvr>
                                      <p:to>
                                        <p:strVal val="visible"/>
                                      </p:to>
                                    </p:set>
                                  </p:childTnLst>
                                </p:cTn>
                              </p:par>
                              <p:par>
                                <p:cTn id="180" presetID="26" presetClass="emph" presetSubtype="0" fill="hold" grpId="1" nodeType="withEffect">
                                  <p:stCondLst>
                                    <p:cond delay="0"/>
                                  </p:stCondLst>
                                  <p:childTnLst>
                                    <p:animEffect transition="out" filter="fade">
                                      <p:cBhvr>
                                        <p:cTn id="181" dur="500" tmFilter="0, 0; .2, .5; .8, .5; 1, 0"/>
                                        <p:tgtEl>
                                          <p:spTgt spid="26"/>
                                        </p:tgtEl>
                                      </p:cBhvr>
                                    </p:animEffect>
                                    <p:animScale>
                                      <p:cBhvr>
                                        <p:cTn id="182" dur="250" autoRev="1" fill="hold"/>
                                        <p:tgtEl>
                                          <p:spTgt spid="26"/>
                                        </p:tgtEl>
                                      </p:cBhvr>
                                      <p:by x="105000" y="105000"/>
                                    </p:animScale>
                                  </p:childTnLst>
                                </p:cTn>
                              </p:par>
                            </p:childTnLst>
                          </p:cTn>
                        </p:par>
                        <p:par>
                          <p:cTn id="183" fill="hold">
                            <p:stCondLst>
                              <p:cond delay="500"/>
                            </p:stCondLst>
                            <p:childTnLst>
                              <p:par>
                                <p:cTn id="184" presetID="26" presetClass="emph" presetSubtype="0" fill="hold" grpId="2" nodeType="afterEffect">
                                  <p:stCondLst>
                                    <p:cond delay="0"/>
                                  </p:stCondLst>
                                  <p:childTnLst>
                                    <p:animEffect transition="out" filter="fade">
                                      <p:cBhvr>
                                        <p:cTn id="185" dur="500" tmFilter="0, 0; .2, .5; .8, .5; 1, 0"/>
                                        <p:tgtEl>
                                          <p:spTgt spid="26"/>
                                        </p:tgtEl>
                                      </p:cBhvr>
                                    </p:animEffect>
                                    <p:animScale>
                                      <p:cBhvr>
                                        <p:cTn id="186" dur="250" autoRev="1" fill="hold"/>
                                        <p:tgtEl>
                                          <p:spTgt spid="26"/>
                                        </p:tgtEl>
                                      </p:cBhvr>
                                      <p:by x="105000" y="105000"/>
                                    </p:animScale>
                                  </p:childTnLst>
                                </p:cTn>
                              </p:par>
                            </p:childTnLst>
                          </p:cTn>
                        </p:par>
                      </p:childTnLst>
                    </p:cTn>
                  </p:par>
                  <p:par>
                    <p:cTn id="187" fill="hold">
                      <p:stCondLst>
                        <p:cond delay="indefinite"/>
                      </p:stCondLst>
                      <p:childTnLst>
                        <p:par>
                          <p:cTn id="188" fill="hold">
                            <p:stCondLst>
                              <p:cond delay="0"/>
                            </p:stCondLst>
                            <p:childTnLst>
                              <p:par>
                                <p:cTn id="189" presetID="2" presetClass="entr" presetSubtype="4" fill="hold" grpId="0" nodeType="clickEffect">
                                  <p:stCondLst>
                                    <p:cond delay="0"/>
                                  </p:stCondLst>
                                  <p:childTnLst>
                                    <p:set>
                                      <p:cBhvr>
                                        <p:cTn id="190" dur="1" fill="hold">
                                          <p:stCondLst>
                                            <p:cond delay="0"/>
                                          </p:stCondLst>
                                        </p:cTn>
                                        <p:tgtEl>
                                          <p:spTgt spid="15"/>
                                        </p:tgtEl>
                                        <p:attrNameLst>
                                          <p:attrName>style.visibility</p:attrName>
                                        </p:attrNameLst>
                                      </p:cBhvr>
                                      <p:to>
                                        <p:strVal val="visible"/>
                                      </p:to>
                                    </p:set>
                                    <p:anim calcmode="lin" valueType="num">
                                      <p:cBhvr additive="base">
                                        <p:cTn id="191" dur="500" fill="hold"/>
                                        <p:tgtEl>
                                          <p:spTgt spid="15"/>
                                        </p:tgtEl>
                                        <p:attrNameLst>
                                          <p:attrName>ppt_x</p:attrName>
                                        </p:attrNameLst>
                                      </p:cBhvr>
                                      <p:tavLst>
                                        <p:tav tm="0">
                                          <p:val>
                                            <p:strVal val="#ppt_x"/>
                                          </p:val>
                                        </p:tav>
                                        <p:tav tm="100000">
                                          <p:val>
                                            <p:strVal val="#ppt_x"/>
                                          </p:val>
                                        </p:tav>
                                      </p:tavLst>
                                    </p:anim>
                                    <p:anim calcmode="lin" valueType="num">
                                      <p:cBhvr additive="base">
                                        <p:cTn id="192" dur="500" fill="hold"/>
                                        <p:tgtEl>
                                          <p:spTgt spid="15"/>
                                        </p:tgtEl>
                                        <p:attrNameLst>
                                          <p:attrName>ppt_y</p:attrName>
                                        </p:attrNameLst>
                                      </p:cBhvr>
                                      <p:tavLst>
                                        <p:tav tm="0">
                                          <p:val>
                                            <p:strVal val="1+#ppt_h/2"/>
                                          </p:val>
                                        </p:tav>
                                        <p:tav tm="100000">
                                          <p:val>
                                            <p:strVal val="#ppt_y"/>
                                          </p:val>
                                        </p:tav>
                                      </p:tavLst>
                                    </p:anim>
                                  </p:childTnLst>
                                </p:cTn>
                              </p:par>
                              <p:par>
                                <p:cTn id="193" presetID="1" presetClass="entr" presetSubtype="0" fill="hold" grpId="0" nodeType="withEffect">
                                  <p:stCondLst>
                                    <p:cond delay="0"/>
                                  </p:stCondLst>
                                  <p:childTnLst>
                                    <p:set>
                                      <p:cBhvr>
                                        <p:cTn id="194" dur="1" fill="hold">
                                          <p:stCondLst>
                                            <p:cond delay="0"/>
                                          </p:stCondLst>
                                        </p:cTn>
                                        <p:tgtEl>
                                          <p:spTgt spid="27"/>
                                        </p:tgtEl>
                                        <p:attrNameLst>
                                          <p:attrName>style.visibility</p:attrName>
                                        </p:attrNameLst>
                                      </p:cBhvr>
                                      <p:to>
                                        <p:strVal val="visible"/>
                                      </p:to>
                                    </p:set>
                                  </p:childTnLst>
                                </p:cTn>
                              </p:par>
                              <p:par>
                                <p:cTn id="195" presetID="26" presetClass="emph" presetSubtype="0" fill="hold" grpId="1" nodeType="withEffect">
                                  <p:stCondLst>
                                    <p:cond delay="0"/>
                                  </p:stCondLst>
                                  <p:childTnLst>
                                    <p:animEffect transition="out" filter="fade">
                                      <p:cBhvr>
                                        <p:cTn id="196" dur="500" tmFilter="0, 0; .2, .5; .8, .5; 1, 0"/>
                                        <p:tgtEl>
                                          <p:spTgt spid="27"/>
                                        </p:tgtEl>
                                      </p:cBhvr>
                                    </p:animEffect>
                                    <p:animScale>
                                      <p:cBhvr>
                                        <p:cTn id="197" dur="250" autoRev="1" fill="hold"/>
                                        <p:tgtEl>
                                          <p:spTgt spid="27"/>
                                        </p:tgtEl>
                                      </p:cBhvr>
                                      <p:by x="105000" y="105000"/>
                                    </p:animScale>
                                  </p:childTnLst>
                                </p:cTn>
                              </p:par>
                            </p:childTnLst>
                          </p:cTn>
                        </p:par>
                        <p:par>
                          <p:cTn id="198" fill="hold">
                            <p:stCondLst>
                              <p:cond delay="500"/>
                            </p:stCondLst>
                            <p:childTnLst>
                              <p:par>
                                <p:cTn id="199" presetID="26" presetClass="emph" presetSubtype="0" fill="hold" grpId="2" nodeType="afterEffect">
                                  <p:stCondLst>
                                    <p:cond delay="0"/>
                                  </p:stCondLst>
                                  <p:childTnLst>
                                    <p:animEffect transition="out" filter="fade">
                                      <p:cBhvr>
                                        <p:cTn id="200" dur="500" tmFilter="0, 0; .2, .5; .8, .5; 1, 0"/>
                                        <p:tgtEl>
                                          <p:spTgt spid="27"/>
                                        </p:tgtEl>
                                      </p:cBhvr>
                                    </p:animEffect>
                                    <p:animScale>
                                      <p:cBhvr>
                                        <p:cTn id="201" dur="250" autoRev="1" fill="hold"/>
                                        <p:tgtEl>
                                          <p:spTgt spid="27"/>
                                        </p:tgtEl>
                                      </p:cBhvr>
                                      <p:by x="105000" y="105000"/>
                                    </p:animScale>
                                  </p:childTnLst>
                                </p:cTn>
                              </p:par>
                            </p:childTnLst>
                          </p:cTn>
                        </p:par>
                      </p:childTnLst>
                    </p:cTn>
                  </p:par>
                  <p:par>
                    <p:cTn id="202" fill="hold">
                      <p:stCondLst>
                        <p:cond delay="indefinite"/>
                      </p:stCondLst>
                      <p:childTnLst>
                        <p:par>
                          <p:cTn id="203" fill="hold">
                            <p:stCondLst>
                              <p:cond delay="0"/>
                            </p:stCondLst>
                            <p:childTnLst>
                              <p:par>
                                <p:cTn id="204" presetID="2" presetClass="entr" presetSubtype="4" fill="hold" grpId="0" nodeType="clickEffect">
                                  <p:stCondLst>
                                    <p:cond delay="0"/>
                                  </p:stCondLst>
                                  <p:childTnLst>
                                    <p:set>
                                      <p:cBhvr>
                                        <p:cTn id="205" dur="1" fill="hold">
                                          <p:stCondLst>
                                            <p:cond delay="0"/>
                                          </p:stCondLst>
                                        </p:cTn>
                                        <p:tgtEl>
                                          <p:spTgt spid="16"/>
                                        </p:tgtEl>
                                        <p:attrNameLst>
                                          <p:attrName>style.visibility</p:attrName>
                                        </p:attrNameLst>
                                      </p:cBhvr>
                                      <p:to>
                                        <p:strVal val="visible"/>
                                      </p:to>
                                    </p:set>
                                    <p:anim calcmode="lin" valueType="num">
                                      <p:cBhvr additive="base">
                                        <p:cTn id="206" dur="500" fill="hold"/>
                                        <p:tgtEl>
                                          <p:spTgt spid="16"/>
                                        </p:tgtEl>
                                        <p:attrNameLst>
                                          <p:attrName>ppt_x</p:attrName>
                                        </p:attrNameLst>
                                      </p:cBhvr>
                                      <p:tavLst>
                                        <p:tav tm="0">
                                          <p:val>
                                            <p:strVal val="#ppt_x"/>
                                          </p:val>
                                        </p:tav>
                                        <p:tav tm="100000">
                                          <p:val>
                                            <p:strVal val="#ppt_x"/>
                                          </p:val>
                                        </p:tav>
                                      </p:tavLst>
                                    </p:anim>
                                    <p:anim calcmode="lin" valueType="num">
                                      <p:cBhvr additive="base">
                                        <p:cTn id="207" dur="500" fill="hold"/>
                                        <p:tgtEl>
                                          <p:spTgt spid="16"/>
                                        </p:tgtEl>
                                        <p:attrNameLst>
                                          <p:attrName>ppt_y</p:attrName>
                                        </p:attrNameLst>
                                      </p:cBhvr>
                                      <p:tavLst>
                                        <p:tav tm="0">
                                          <p:val>
                                            <p:strVal val="1+#ppt_h/2"/>
                                          </p:val>
                                        </p:tav>
                                        <p:tav tm="100000">
                                          <p:val>
                                            <p:strVal val="#ppt_y"/>
                                          </p:val>
                                        </p:tav>
                                      </p:tavLst>
                                    </p:anim>
                                  </p:childTnLst>
                                </p:cTn>
                              </p:par>
                              <p:par>
                                <p:cTn id="208" presetID="1" presetClass="entr" presetSubtype="0" fill="hold" grpId="0" nodeType="withEffect">
                                  <p:stCondLst>
                                    <p:cond delay="0"/>
                                  </p:stCondLst>
                                  <p:childTnLst>
                                    <p:set>
                                      <p:cBhvr>
                                        <p:cTn id="209" dur="1" fill="hold">
                                          <p:stCondLst>
                                            <p:cond delay="0"/>
                                          </p:stCondLst>
                                        </p:cTn>
                                        <p:tgtEl>
                                          <p:spTgt spid="28"/>
                                        </p:tgtEl>
                                        <p:attrNameLst>
                                          <p:attrName>style.visibility</p:attrName>
                                        </p:attrNameLst>
                                      </p:cBhvr>
                                      <p:to>
                                        <p:strVal val="visible"/>
                                      </p:to>
                                    </p:set>
                                  </p:childTnLst>
                                </p:cTn>
                              </p:par>
                              <p:par>
                                <p:cTn id="210" presetID="26" presetClass="emph" presetSubtype="0" fill="hold" grpId="1" nodeType="withEffect">
                                  <p:stCondLst>
                                    <p:cond delay="0"/>
                                  </p:stCondLst>
                                  <p:childTnLst>
                                    <p:animEffect transition="out" filter="fade">
                                      <p:cBhvr>
                                        <p:cTn id="211" dur="500" tmFilter="0, 0; .2, .5; .8, .5; 1, 0"/>
                                        <p:tgtEl>
                                          <p:spTgt spid="28"/>
                                        </p:tgtEl>
                                      </p:cBhvr>
                                    </p:animEffect>
                                    <p:animScale>
                                      <p:cBhvr>
                                        <p:cTn id="212" dur="250" autoRev="1" fill="hold"/>
                                        <p:tgtEl>
                                          <p:spTgt spid="28"/>
                                        </p:tgtEl>
                                      </p:cBhvr>
                                      <p:by x="105000" y="105000"/>
                                    </p:animScale>
                                  </p:childTnLst>
                                </p:cTn>
                              </p:par>
                            </p:childTnLst>
                          </p:cTn>
                        </p:par>
                        <p:par>
                          <p:cTn id="213" fill="hold">
                            <p:stCondLst>
                              <p:cond delay="500"/>
                            </p:stCondLst>
                            <p:childTnLst>
                              <p:par>
                                <p:cTn id="214" presetID="26" presetClass="emph" presetSubtype="0" fill="hold" grpId="2" nodeType="afterEffect">
                                  <p:stCondLst>
                                    <p:cond delay="0"/>
                                  </p:stCondLst>
                                  <p:childTnLst>
                                    <p:animEffect transition="out" filter="fade">
                                      <p:cBhvr>
                                        <p:cTn id="215" dur="500" tmFilter="0, 0; .2, .5; .8, .5; 1, 0"/>
                                        <p:tgtEl>
                                          <p:spTgt spid="28"/>
                                        </p:tgtEl>
                                      </p:cBhvr>
                                    </p:animEffect>
                                    <p:animScale>
                                      <p:cBhvr>
                                        <p:cTn id="216" dur="250" autoRev="1" fill="hold"/>
                                        <p:tgtEl>
                                          <p:spTgt spid="2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10" grpId="0" animBg="1"/>
      <p:bldP spid="11" grpId="0" animBg="1"/>
      <p:bldP spid="12" grpId="0" animBg="1"/>
      <p:bldP spid="13" grpId="0" animBg="1"/>
      <p:bldP spid="14" grpId="0" animBg="1"/>
      <p:bldP spid="15" grpId="0" animBg="1"/>
      <p:bldP spid="16" grpId="0" animBg="1"/>
      <p:bldP spid="2" grpId="0" animBg="1"/>
      <p:bldP spid="3" grpId="0" animBg="1"/>
      <p:bldP spid="18" grpId="0" animBg="1"/>
      <p:bldP spid="19" grpId="0" animBg="1"/>
      <p:bldP spid="20" grpId="0" animBg="1"/>
      <p:bldP spid="21" grpId="0" animBg="1"/>
      <p:bldP spid="22" grpId="0" animBg="1"/>
      <p:bldP spid="23" grpId="0" animBg="1"/>
      <p:bldP spid="23" grpId="1" animBg="1"/>
      <p:bldP spid="23" grpId="2" animBg="1"/>
      <p:bldP spid="26" grpId="0" animBg="1"/>
      <p:bldP spid="26" grpId="1" animBg="1"/>
      <p:bldP spid="26" grpId="2" animBg="1"/>
      <p:bldP spid="27" grpId="0" animBg="1"/>
      <p:bldP spid="27" grpId="1" animBg="1"/>
      <p:bldP spid="27" grpId="2" animBg="1"/>
      <p:bldP spid="28" grpId="0" animBg="1"/>
      <p:bldP spid="28" grpId="1" animBg="1"/>
      <p:bldP spid="28" grpId="2" animBg="1"/>
      <p:bldP spid="25"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12752" y="2298600"/>
            <a:ext cx="4478773" cy="2599372"/>
          </a:xfrm>
          <a:prstGeom prst="rect">
            <a:avLst/>
          </a:prstGeom>
        </p:spPr>
      </p:pic>
      <p:sp>
        <p:nvSpPr>
          <p:cNvPr id="5" name="TextBox 4"/>
          <p:cNvSpPr txBox="1"/>
          <p:nvPr/>
        </p:nvSpPr>
        <p:spPr>
          <a:xfrm>
            <a:off x="4839038" y="323681"/>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Parts of the Chart</a:t>
            </a:r>
          </a:p>
        </p:txBody>
      </p:sp>
      <p:sp>
        <p:nvSpPr>
          <p:cNvPr id="7" name="Line Callout 1 6"/>
          <p:cNvSpPr/>
          <p:nvPr/>
        </p:nvSpPr>
        <p:spPr>
          <a:xfrm>
            <a:off x="4386101" y="2321789"/>
            <a:ext cx="3281523" cy="2555012"/>
          </a:xfrm>
          <a:prstGeom prst="borderCallout1">
            <a:avLst>
              <a:gd name="adj1" fmla="val 78"/>
              <a:gd name="adj2" fmla="val 296"/>
              <a:gd name="adj3" fmla="val -4229"/>
              <a:gd name="adj4" fmla="val -19570"/>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TextBox 7"/>
          <p:cNvSpPr txBox="1"/>
          <p:nvPr/>
        </p:nvSpPr>
        <p:spPr>
          <a:xfrm>
            <a:off x="322897" y="2196525"/>
            <a:ext cx="3415624" cy="584775"/>
          </a:xfrm>
          <a:prstGeom prst="rect">
            <a:avLst/>
          </a:prstGeom>
          <a:noFill/>
          <a:ln w="19050">
            <a:solidFill>
              <a:srgbClr val="00B050"/>
            </a:solidFill>
          </a:ln>
        </p:spPr>
        <p:txBody>
          <a:bodyPr wrap="square" rtlCol="0">
            <a:spAutoFit/>
          </a:bodyPr>
          <a:lstStyle/>
          <a:p>
            <a:r>
              <a:rPr lang="en-CA" sz="1600" b="1" dirty="0"/>
              <a:t>Plot Area </a:t>
            </a:r>
            <a:r>
              <a:rPr lang="en-CA" sz="1600" dirty="0"/>
              <a:t>– a graphical representation of the data selected.</a:t>
            </a:r>
          </a:p>
        </p:txBody>
      </p:sp>
      <p:sp>
        <p:nvSpPr>
          <p:cNvPr id="9" name="Line Callout 1 8"/>
          <p:cNvSpPr/>
          <p:nvPr/>
        </p:nvSpPr>
        <p:spPr>
          <a:xfrm>
            <a:off x="3893054" y="2276475"/>
            <a:ext cx="4513786" cy="2635392"/>
          </a:xfrm>
          <a:prstGeom prst="borderCallout1">
            <a:avLst>
              <a:gd name="adj1" fmla="val 45891"/>
              <a:gd name="adj2" fmla="val 100127"/>
              <a:gd name="adj3" fmla="val 11129"/>
              <a:gd name="adj4" fmla="val 10347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8561373" y="2437266"/>
            <a:ext cx="3269182" cy="584775"/>
          </a:xfrm>
          <a:prstGeom prst="rect">
            <a:avLst/>
          </a:prstGeom>
          <a:noFill/>
          <a:ln w="19050">
            <a:solidFill>
              <a:srgbClr val="7030A0"/>
            </a:solidFill>
          </a:ln>
        </p:spPr>
        <p:txBody>
          <a:bodyPr wrap="square" rtlCol="0">
            <a:spAutoFit/>
          </a:bodyPr>
          <a:lstStyle/>
          <a:p>
            <a:r>
              <a:rPr lang="en-CA" sz="1600" b="1" dirty="0"/>
              <a:t>Chart Area</a:t>
            </a:r>
            <a:r>
              <a:rPr lang="en-CA" sz="1600" dirty="0"/>
              <a:t> – Where the plot, axes, legend and title reside.</a:t>
            </a:r>
          </a:p>
        </p:txBody>
      </p:sp>
      <p:sp>
        <p:nvSpPr>
          <p:cNvPr id="11" name="Line Callout 1 10"/>
          <p:cNvSpPr/>
          <p:nvPr/>
        </p:nvSpPr>
        <p:spPr>
          <a:xfrm>
            <a:off x="4477256" y="2572508"/>
            <a:ext cx="218569" cy="2009017"/>
          </a:xfrm>
          <a:prstGeom prst="borderCallout1">
            <a:avLst>
              <a:gd name="adj1" fmla="val 50750"/>
              <a:gd name="adj2" fmla="val -3333"/>
              <a:gd name="adj3" fmla="val 102474"/>
              <a:gd name="adj4" fmla="val -333210"/>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322897" y="4327092"/>
            <a:ext cx="3415624" cy="584775"/>
          </a:xfrm>
          <a:prstGeom prst="rect">
            <a:avLst/>
          </a:prstGeom>
          <a:noFill/>
          <a:ln w="19050">
            <a:solidFill>
              <a:srgbClr val="C00000"/>
            </a:solidFill>
          </a:ln>
        </p:spPr>
        <p:txBody>
          <a:bodyPr wrap="square" rtlCol="0">
            <a:spAutoFit/>
          </a:bodyPr>
          <a:lstStyle/>
          <a:p>
            <a:r>
              <a:rPr lang="en-CA" sz="1600" b="1" dirty="0"/>
              <a:t>Vertical Axis </a:t>
            </a:r>
            <a:r>
              <a:rPr lang="en-CA" sz="1600" dirty="0"/>
              <a:t>(y-axis) - serves as a reference for plotting data.</a:t>
            </a:r>
          </a:p>
        </p:txBody>
      </p:sp>
      <p:sp>
        <p:nvSpPr>
          <p:cNvPr id="14" name="Line Callout 1 13"/>
          <p:cNvSpPr/>
          <p:nvPr/>
        </p:nvSpPr>
        <p:spPr>
          <a:xfrm rot="729533">
            <a:off x="4758213" y="4629098"/>
            <a:ext cx="827726" cy="133455"/>
          </a:xfrm>
          <a:prstGeom prst="borderCallout1">
            <a:avLst>
              <a:gd name="adj1" fmla="val 101103"/>
              <a:gd name="adj2" fmla="val 52581"/>
              <a:gd name="adj3" fmla="val 447364"/>
              <a:gd name="adj4" fmla="val 97230"/>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3893054" y="5284099"/>
            <a:ext cx="4513786" cy="584775"/>
          </a:xfrm>
          <a:prstGeom prst="rect">
            <a:avLst/>
          </a:prstGeom>
          <a:noFill/>
          <a:ln w="19050">
            <a:solidFill>
              <a:srgbClr val="C00000"/>
            </a:solidFill>
          </a:ln>
        </p:spPr>
        <p:txBody>
          <a:bodyPr wrap="square" rtlCol="0">
            <a:spAutoFit/>
          </a:bodyPr>
          <a:lstStyle/>
          <a:p>
            <a:r>
              <a:rPr lang="en-CA" sz="1600" b="1" dirty="0"/>
              <a:t>Horizontal Axis </a:t>
            </a:r>
            <a:r>
              <a:rPr lang="en-CA" sz="1600" dirty="0"/>
              <a:t>(x-axis) - serves as a reference for plotting data.</a:t>
            </a:r>
          </a:p>
        </p:txBody>
      </p:sp>
      <p:sp>
        <p:nvSpPr>
          <p:cNvPr id="16" name="Line Callout 1 15"/>
          <p:cNvSpPr/>
          <p:nvPr/>
        </p:nvSpPr>
        <p:spPr>
          <a:xfrm>
            <a:off x="7718583" y="2343150"/>
            <a:ext cx="579658" cy="2533649"/>
          </a:xfrm>
          <a:prstGeom prst="borderCallout1">
            <a:avLst>
              <a:gd name="adj1" fmla="val 49008"/>
              <a:gd name="adj2" fmla="val 99359"/>
              <a:gd name="adj3" fmla="val 95129"/>
              <a:gd name="adj4" fmla="val 144278"/>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8561373" y="4327092"/>
            <a:ext cx="3269182" cy="584775"/>
          </a:xfrm>
          <a:prstGeom prst="rect">
            <a:avLst/>
          </a:prstGeom>
          <a:noFill/>
          <a:ln w="19050">
            <a:solidFill>
              <a:srgbClr val="00B0F0"/>
            </a:solidFill>
          </a:ln>
        </p:spPr>
        <p:txBody>
          <a:bodyPr wrap="square" rtlCol="0">
            <a:spAutoFit/>
          </a:bodyPr>
          <a:lstStyle/>
          <a:p>
            <a:r>
              <a:rPr lang="en-CA" sz="1600" b="1" dirty="0"/>
              <a:t>Legend</a:t>
            </a:r>
            <a:r>
              <a:rPr lang="en-CA" sz="1600" dirty="0"/>
              <a:t> - Shows the data series name corresponding to each data marker.</a:t>
            </a:r>
          </a:p>
        </p:txBody>
      </p:sp>
      <p:sp>
        <p:nvSpPr>
          <p:cNvPr id="20" name="TextBox 19"/>
          <p:cNvSpPr txBox="1"/>
          <p:nvPr/>
        </p:nvSpPr>
        <p:spPr>
          <a:xfrm>
            <a:off x="322897" y="929902"/>
            <a:ext cx="5527645" cy="584775"/>
          </a:xfrm>
          <a:prstGeom prst="rect">
            <a:avLst/>
          </a:prstGeom>
          <a:noFill/>
          <a:ln w="19050">
            <a:solidFill>
              <a:schemeClr val="accent2"/>
            </a:solidFill>
          </a:ln>
        </p:spPr>
        <p:txBody>
          <a:bodyPr wrap="square" rtlCol="0">
            <a:spAutoFit/>
          </a:bodyPr>
          <a:lstStyle/>
          <a:p>
            <a:r>
              <a:rPr lang="en-CA" sz="1600" b="1" dirty="0"/>
              <a:t>Data Markers </a:t>
            </a:r>
            <a:r>
              <a:rPr lang="en-CA" sz="1600" dirty="0"/>
              <a:t>(or Data Points) - Symbols, in this case bars, on the chart that represents individual values from the data table.</a:t>
            </a:r>
          </a:p>
        </p:txBody>
      </p:sp>
      <p:cxnSp>
        <p:nvCxnSpPr>
          <p:cNvPr id="28" name="Straight Arrow Connector 27"/>
          <p:cNvCxnSpPr/>
          <p:nvPr/>
        </p:nvCxnSpPr>
        <p:spPr>
          <a:xfrm>
            <a:off x="4661012" y="1514677"/>
            <a:ext cx="739663" cy="1399972"/>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8" name="Straight Arrow Connector 37"/>
          <p:cNvCxnSpPr/>
          <p:nvPr/>
        </p:nvCxnSpPr>
        <p:spPr>
          <a:xfrm flipH="1">
            <a:off x="6953305" y="1760899"/>
            <a:ext cx="717162" cy="1261142"/>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7031979" y="929902"/>
            <a:ext cx="4418251" cy="830997"/>
          </a:xfrm>
          <a:prstGeom prst="rect">
            <a:avLst/>
          </a:prstGeom>
          <a:noFill/>
          <a:ln w="19050">
            <a:solidFill>
              <a:srgbClr val="0070C0"/>
            </a:solidFill>
          </a:ln>
        </p:spPr>
        <p:txBody>
          <a:bodyPr wrap="square" rtlCol="0">
            <a:spAutoFit/>
          </a:bodyPr>
          <a:lstStyle/>
          <a:p>
            <a:r>
              <a:rPr lang="en-CA" sz="1600" b="1" dirty="0"/>
              <a:t>Data Series </a:t>
            </a:r>
            <a:r>
              <a:rPr lang="en-CA" sz="1600" dirty="0"/>
              <a:t>- A group of related values.  In this example there are only two in each series; one under </a:t>
            </a:r>
            <a:r>
              <a:rPr lang="en-CA" sz="1600" b="1" dirty="0"/>
              <a:t>Units</a:t>
            </a:r>
            <a:r>
              <a:rPr lang="en-CA" sz="1600" dirty="0"/>
              <a:t> and the other under </a:t>
            </a:r>
            <a:r>
              <a:rPr lang="en-CA" sz="1600" b="1" dirty="0"/>
              <a:t>UnitCost</a:t>
            </a:r>
            <a:r>
              <a:rPr lang="en-CA" sz="1600" dirty="0"/>
              <a:t>.</a:t>
            </a:r>
          </a:p>
        </p:txBody>
      </p:sp>
      <p:sp>
        <p:nvSpPr>
          <p:cNvPr id="23" name="TextBox 22"/>
          <p:cNvSpPr txBox="1"/>
          <p:nvPr/>
        </p:nvSpPr>
        <p:spPr>
          <a:xfrm>
            <a:off x="5790708" y="1788399"/>
            <a:ext cx="1162597" cy="338554"/>
          </a:xfrm>
          <a:prstGeom prst="rect">
            <a:avLst/>
          </a:prstGeom>
          <a:noFill/>
          <a:ln w="19050">
            <a:solidFill>
              <a:srgbClr val="7030A0"/>
            </a:solidFill>
          </a:ln>
        </p:spPr>
        <p:txBody>
          <a:bodyPr wrap="square" rtlCol="0">
            <a:spAutoFit/>
          </a:bodyPr>
          <a:lstStyle>
            <a:defPPr>
              <a:defRPr lang="en-US"/>
            </a:defPPr>
            <a:lvl1pPr>
              <a:defRPr sz="1600" b="1"/>
            </a:lvl1pPr>
          </a:lstStyle>
          <a:p>
            <a:pPr algn="ctr"/>
            <a:r>
              <a:rPr lang="en-CA" dirty="0"/>
              <a:t>Chart Wall</a:t>
            </a:r>
          </a:p>
        </p:txBody>
      </p:sp>
      <p:cxnSp>
        <p:nvCxnSpPr>
          <p:cNvPr id="24" name="Straight Arrow Connector 23"/>
          <p:cNvCxnSpPr>
            <a:stCxn id="23" idx="2"/>
          </p:cNvCxnSpPr>
          <p:nvPr/>
        </p:nvCxnSpPr>
        <p:spPr>
          <a:xfrm>
            <a:off x="6372007" y="2126953"/>
            <a:ext cx="251178" cy="46460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561374" y="5284099"/>
            <a:ext cx="2363802" cy="338554"/>
          </a:xfrm>
          <a:prstGeom prst="rect">
            <a:avLst/>
          </a:prstGeom>
          <a:noFill/>
          <a:ln w="19050">
            <a:solidFill>
              <a:srgbClr val="7030A0"/>
            </a:solidFill>
          </a:ln>
        </p:spPr>
        <p:txBody>
          <a:bodyPr wrap="square" rtlCol="0">
            <a:spAutoFit/>
          </a:bodyPr>
          <a:lstStyle>
            <a:defPPr>
              <a:defRPr lang="en-US"/>
            </a:defPPr>
            <a:lvl1pPr>
              <a:defRPr sz="1600" b="1"/>
            </a:lvl1pPr>
          </a:lstStyle>
          <a:p>
            <a:pPr algn="ctr"/>
            <a:r>
              <a:rPr lang="en-CA" dirty="0"/>
              <a:t>Chart Floor (in 3D charts)</a:t>
            </a:r>
          </a:p>
        </p:txBody>
      </p:sp>
      <p:cxnSp>
        <p:nvCxnSpPr>
          <p:cNvPr id="27" name="Straight Arrow Connector 26"/>
          <p:cNvCxnSpPr/>
          <p:nvPr/>
        </p:nvCxnSpPr>
        <p:spPr>
          <a:xfrm flipH="1" flipV="1">
            <a:off x="6886575" y="4029075"/>
            <a:ext cx="2276475" cy="125502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29" name="TextBox 28"/>
          <p:cNvSpPr txBox="1"/>
          <p:nvPr/>
        </p:nvSpPr>
        <p:spPr>
          <a:xfrm>
            <a:off x="2862953" y="1686324"/>
            <a:ext cx="1724978" cy="338554"/>
          </a:xfrm>
          <a:prstGeom prst="rect">
            <a:avLst/>
          </a:prstGeom>
          <a:noFill/>
          <a:ln w="19050">
            <a:solidFill>
              <a:srgbClr val="00B0F0"/>
            </a:solidFill>
          </a:ln>
        </p:spPr>
        <p:txBody>
          <a:bodyPr wrap="square" rtlCol="0">
            <a:spAutoFit/>
          </a:bodyPr>
          <a:lstStyle/>
          <a:p>
            <a:r>
              <a:rPr lang="en-CA" sz="1600" b="1" dirty="0"/>
              <a:t>Title</a:t>
            </a:r>
            <a:r>
              <a:rPr lang="en-CA" sz="1600" dirty="0"/>
              <a:t> – Chart Title.</a:t>
            </a:r>
          </a:p>
        </p:txBody>
      </p:sp>
      <p:cxnSp>
        <p:nvCxnSpPr>
          <p:cNvPr id="33" name="Straight Arrow Connector 32"/>
          <p:cNvCxnSpPr/>
          <p:nvPr/>
        </p:nvCxnSpPr>
        <p:spPr>
          <a:xfrm flipH="1">
            <a:off x="7229475" y="1760899"/>
            <a:ext cx="435555" cy="2011001"/>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36" name="Line Callout 1 35"/>
          <p:cNvSpPr/>
          <p:nvPr/>
        </p:nvSpPr>
        <p:spPr>
          <a:xfrm>
            <a:off x="3981450" y="2343150"/>
            <a:ext cx="952500" cy="180975"/>
          </a:xfrm>
          <a:prstGeom prst="borderCallout1">
            <a:avLst>
              <a:gd name="adj1" fmla="val 2961"/>
              <a:gd name="adj2" fmla="val -333"/>
              <a:gd name="adj3" fmla="val -166447"/>
              <a:gd name="adj4" fmla="val -27333"/>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29091759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style.rotation</p:attrName>
                                        </p:attrNameLst>
                                      </p:cBhvr>
                                      <p:tavLst>
                                        <p:tav tm="0">
                                          <p:val>
                                            <p:fltVal val="90"/>
                                          </p:val>
                                        </p:tav>
                                        <p:tav tm="100000">
                                          <p:val>
                                            <p:fltVal val="0"/>
                                          </p:val>
                                        </p:tav>
                                      </p:tavLst>
                                    </p:anim>
                                    <p:animEffect transition="in" filter="fade">
                                      <p:cBhvr>
                                        <p:cTn id="10" dur="1000"/>
                                        <p:tgtEl>
                                          <p:spTgt spid="10"/>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p:cTn id="21" dur="1000" fill="hold"/>
                                        <p:tgtEl>
                                          <p:spTgt spid="8"/>
                                        </p:tgtEl>
                                        <p:attrNameLst>
                                          <p:attrName>ppt_w</p:attrName>
                                        </p:attrNameLst>
                                      </p:cBhvr>
                                      <p:tavLst>
                                        <p:tav tm="0">
                                          <p:val>
                                            <p:fltVal val="0"/>
                                          </p:val>
                                        </p:tav>
                                        <p:tav tm="100000">
                                          <p:val>
                                            <p:strVal val="#ppt_w"/>
                                          </p:val>
                                        </p:tav>
                                      </p:tavLst>
                                    </p:anim>
                                    <p:anim calcmode="lin" valueType="num">
                                      <p:cBhvr>
                                        <p:cTn id="22" dur="1000" fill="hold"/>
                                        <p:tgtEl>
                                          <p:spTgt spid="8"/>
                                        </p:tgtEl>
                                        <p:attrNameLst>
                                          <p:attrName>ppt_h</p:attrName>
                                        </p:attrNameLst>
                                      </p:cBhvr>
                                      <p:tavLst>
                                        <p:tav tm="0">
                                          <p:val>
                                            <p:fltVal val="0"/>
                                          </p:val>
                                        </p:tav>
                                        <p:tav tm="100000">
                                          <p:val>
                                            <p:strVal val="#ppt_h"/>
                                          </p:val>
                                        </p:tav>
                                      </p:tavLst>
                                    </p:anim>
                                    <p:anim calcmode="lin" valueType="num">
                                      <p:cBhvr>
                                        <p:cTn id="23" dur="1000" fill="hold"/>
                                        <p:tgtEl>
                                          <p:spTgt spid="8"/>
                                        </p:tgtEl>
                                        <p:attrNameLst>
                                          <p:attrName>style.rotation</p:attrName>
                                        </p:attrNameLst>
                                      </p:cBhvr>
                                      <p:tavLst>
                                        <p:tav tm="0">
                                          <p:val>
                                            <p:fltVal val="90"/>
                                          </p:val>
                                        </p:tav>
                                        <p:tav tm="100000">
                                          <p:val>
                                            <p:fltVal val="0"/>
                                          </p:val>
                                        </p:tav>
                                      </p:tavLst>
                                    </p:anim>
                                    <p:animEffect transition="in" filter="fade">
                                      <p:cBhvr>
                                        <p:cTn id="24" dur="1000"/>
                                        <p:tgtEl>
                                          <p:spTgt spid="8"/>
                                        </p:tgtEl>
                                      </p:cBhvr>
                                    </p:animEffect>
                                  </p:childTnLst>
                                </p:cTn>
                              </p:par>
                              <p:par>
                                <p:cTn id="25" presetID="31"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 calcmode="lin" valueType="num">
                                      <p:cBhvr>
                                        <p:cTn id="29" dur="1000" fill="hold"/>
                                        <p:tgtEl>
                                          <p:spTgt spid="7"/>
                                        </p:tgtEl>
                                        <p:attrNameLst>
                                          <p:attrName>style.rotation</p:attrName>
                                        </p:attrNameLst>
                                      </p:cBhvr>
                                      <p:tavLst>
                                        <p:tav tm="0">
                                          <p:val>
                                            <p:fltVal val="90"/>
                                          </p:val>
                                        </p:tav>
                                        <p:tav tm="100000">
                                          <p:val>
                                            <p:fltVal val="0"/>
                                          </p:val>
                                        </p:tav>
                                      </p:tavLst>
                                    </p:anim>
                                    <p:animEffect transition="in" filter="fade">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50"/>
                                        </p:tgtEl>
                                        <p:attrNameLst>
                                          <p:attrName>style.visibility</p:attrName>
                                        </p:attrNameLst>
                                      </p:cBhvr>
                                      <p:to>
                                        <p:strVal val="visible"/>
                                      </p:to>
                                    </p:set>
                                    <p:anim calcmode="lin" valueType="num">
                                      <p:cBhvr>
                                        <p:cTn id="35" dur="1000" fill="hold"/>
                                        <p:tgtEl>
                                          <p:spTgt spid="50"/>
                                        </p:tgtEl>
                                        <p:attrNameLst>
                                          <p:attrName>ppt_w</p:attrName>
                                        </p:attrNameLst>
                                      </p:cBhvr>
                                      <p:tavLst>
                                        <p:tav tm="0">
                                          <p:val>
                                            <p:fltVal val="0"/>
                                          </p:val>
                                        </p:tav>
                                        <p:tav tm="100000">
                                          <p:val>
                                            <p:strVal val="#ppt_w"/>
                                          </p:val>
                                        </p:tav>
                                      </p:tavLst>
                                    </p:anim>
                                    <p:anim calcmode="lin" valueType="num">
                                      <p:cBhvr>
                                        <p:cTn id="36" dur="1000" fill="hold"/>
                                        <p:tgtEl>
                                          <p:spTgt spid="50"/>
                                        </p:tgtEl>
                                        <p:attrNameLst>
                                          <p:attrName>ppt_h</p:attrName>
                                        </p:attrNameLst>
                                      </p:cBhvr>
                                      <p:tavLst>
                                        <p:tav tm="0">
                                          <p:val>
                                            <p:fltVal val="0"/>
                                          </p:val>
                                        </p:tav>
                                        <p:tav tm="100000">
                                          <p:val>
                                            <p:strVal val="#ppt_h"/>
                                          </p:val>
                                        </p:tav>
                                      </p:tavLst>
                                    </p:anim>
                                    <p:anim calcmode="lin" valueType="num">
                                      <p:cBhvr>
                                        <p:cTn id="37" dur="1000" fill="hold"/>
                                        <p:tgtEl>
                                          <p:spTgt spid="50"/>
                                        </p:tgtEl>
                                        <p:attrNameLst>
                                          <p:attrName>style.rotation</p:attrName>
                                        </p:attrNameLst>
                                      </p:cBhvr>
                                      <p:tavLst>
                                        <p:tav tm="0">
                                          <p:val>
                                            <p:fltVal val="90"/>
                                          </p:val>
                                        </p:tav>
                                        <p:tav tm="100000">
                                          <p:val>
                                            <p:fltVal val="0"/>
                                          </p:val>
                                        </p:tav>
                                      </p:tavLst>
                                    </p:anim>
                                    <p:animEffect transition="in" filter="fade">
                                      <p:cBhvr>
                                        <p:cTn id="38" dur="1000"/>
                                        <p:tgtEl>
                                          <p:spTgt spid="50"/>
                                        </p:tgtEl>
                                      </p:cBhvr>
                                    </p:animEffect>
                                  </p:childTnLst>
                                </p:cTn>
                              </p:par>
                            </p:childTnLst>
                          </p:cTn>
                        </p:par>
                        <p:par>
                          <p:cTn id="39" fill="hold">
                            <p:stCondLst>
                              <p:cond delay="1000"/>
                            </p:stCondLst>
                            <p:childTnLst>
                              <p:par>
                                <p:cTn id="40" presetID="53" presetClass="entr" presetSubtype="16" fill="hold" nodeType="afterEffect">
                                  <p:stCondLst>
                                    <p:cond delay="0"/>
                                  </p:stCondLst>
                                  <p:childTnLst>
                                    <p:set>
                                      <p:cBhvr>
                                        <p:cTn id="41" dur="1" fill="hold">
                                          <p:stCondLst>
                                            <p:cond delay="0"/>
                                          </p:stCondLst>
                                        </p:cTn>
                                        <p:tgtEl>
                                          <p:spTgt spid="38"/>
                                        </p:tgtEl>
                                        <p:attrNameLst>
                                          <p:attrName>style.visibility</p:attrName>
                                        </p:attrNameLst>
                                      </p:cBhvr>
                                      <p:to>
                                        <p:strVal val="visible"/>
                                      </p:to>
                                    </p:set>
                                    <p:anim calcmode="lin" valueType="num">
                                      <p:cBhvr>
                                        <p:cTn id="42" dur="500" fill="hold"/>
                                        <p:tgtEl>
                                          <p:spTgt spid="38"/>
                                        </p:tgtEl>
                                        <p:attrNameLst>
                                          <p:attrName>ppt_w</p:attrName>
                                        </p:attrNameLst>
                                      </p:cBhvr>
                                      <p:tavLst>
                                        <p:tav tm="0">
                                          <p:val>
                                            <p:fltVal val="0"/>
                                          </p:val>
                                        </p:tav>
                                        <p:tav tm="100000">
                                          <p:val>
                                            <p:strVal val="#ppt_w"/>
                                          </p:val>
                                        </p:tav>
                                      </p:tavLst>
                                    </p:anim>
                                    <p:anim calcmode="lin" valueType="num">
                                      <p:cBhvr>
                                        <p:cTn id="43" dur="500" fill="hold"/>
                                        <p:tgtEl>
                                          <p:spTgt spid="38"/>
                                        </p:tgtEl>
                                        <p:attrNameLst>
                                          <p:attrName>ppt_h</p:attrName>
                                        </p:attrNameLst>
                                      </p:cBhvr>
                                      <p:tavLst>
                                        <p:tav tm="0">
                                          <p:val>
                                            <p:fltVal val="0"/>
                                          </p:val>
                                        </p:tav>
                                        <p:tav tm="100000">
                                          <p:val>
                                            <p:strVal val="#ppt_h"/>
                                          </p:val>
                                        </p:tav>
                                      </p:tavLst>
                                    </p:anim>
                                    <p:animEffect transition="in" filter="fade">
                                      <p:cBhvr>
                                        <p:cTn id="44" dur="500"/>
                                        <p:tgtEl>
                                          <p:spTgt spid="38"/>
                                        </p:tgtEl>
                                      </p:cBhvr>
                                    </p:animEffect>
                                  </p:childTnLst>
                                </p:cTn>
                              </p:par>
                              <p:par>
                                <p:cTn id="45" presetID="53" presetClass="entr" presetSubtype="16" fill="hold" nodeType="with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p:cTn id="47" dur="500" fill="hold"/>
                                        <p:tgtEl>
                                          <p:spTgt spid="33"/>
                                        </p:tgtEl>
                                        <p:attrNameLst>
                                          <p:attrName>ppt_w</p:attrName>
                                        </p:attrNameLst>
                                      </p:cBhvr>
                                      <p:tavLst>
                                        <p:tav tm="0">
                                          <p:val>
                                            <p:fltVal val="0"/>
                                          </p:val>
                                        </p:tav>
                                        <p:tav tm="100000">
                                          <p:val>
                                            <p:strVal val="#ppt_w"/>
                                          </p:val>
                                        </p:tav>
                                      </p:tavLst>
                                    </p:anim>
                                    <p:anim calcmode="lin" valueType="num">
                                      <p:cBhvr>
                                        <p:cTn id="48" dur="500" fill="hold"/>
                                        <p:tgtEl>
                                          <p:spTgt spid="33"/>
                                        </p:tgtEl>
                                        <p:attrNameLst>
                                          <p:attrName>ppt_h</p:attrName>
                                        </p:attrNameLst>
                                      </p:cBhvr>
                                      <p:tavLst>
                                        <p:tav tm="0">
                                          <p:val>
                                            <p:fltVal val="0"/>
                                          </p:val>
                                        </p:tav>
                                        <p:tav tm="100000">
                                          <p:val>
                                            <p:strVal val="#ppt_h"/>
                                          </p:val>
                                        </p:tav>
                                      </p:tavLst>
                                    </p:anim>
                                    <p:animEffect transition="in" filter="fade">
                                      <p:cBhvr>
                                        <p:cTn id="49" dur="500"/>
                                        <p:tgtEl>
                                          <p:spTgt spid="33"/>
                                        </p:tgtEl>
                                      </p:cBhvr>
                                    </p:animEffect>
                                  </p:childTnLst>
                                </p:cTn>
                              </p:par>
                            </p:childTnLst>
                          </p:cTn>
                        </p:par>
                      </p:childTnLst>
                    </p:cTn>
                  </p:par>
                  <p:par>
                    <p:cTn id="50" fill="hold">
                      <p:stCondLst>
                        <p:cond delay="indefinite"/>
                      </p:stCondLst>
                      <p:childTnLst>
                        <p:par>
                          <p:cTn id="51" fill="hold">
                            <p:stCondLst>
                              <p:cond delay="0"/>
                            </p:stCondLst>
                            <p:childTnLst>
                              <p:par>
                                <p:cTn id="52" presetID="31"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 calcmode="lin" valueType="num">
                                      <p:cBhvr>
                                        <p:cTn id="54" dur="1000" fill="hold"/>
                                        <p:tgtEl>
                                          <p:spTgt spid="20"/>
                                        </p:tgtEl>
                                        <p:attrNameLst>
                                          <p:attrName>ppt_w</p:attrName>
                                        </p:attrNameLst>
                                      </p:cBhvr>
                                      <p:tavLst>
                                        <p:tav tm="0">
                                          <p:val>
                                            <p:fltVal val="0"/>
                                          </p:val>
                                        </p:tav>
                                        <p:tav tm="100000">
                                          <p:val>
                                            <p:strVal val="#ppt_w"/>
                                          </p:val>
                                        </p:tav>
                                      </p:tavLst>
                                    </p:anim>
                                    <p:anim calcmode="lin" valueType="num">
                                      <p:cBhvr>
                                        <p:cTn id="55" dur="1000" fill="hold"/>
                                        <p:tgtEl>
                                          <p:spTgt spid="20"/>
                                        </p:tgtEl>
                                        <p:attrNameLst>
                                          <p:attrName>ppt_h</p:attrName>
                                        </p:attrNameLst>
                                      </p:cBhvr>
                                      <p:tavLst>
                                        <p:tav tm="0">
                                          <p:val>
                                            <p:fltVal val="0"/>
                                          </p:val>
                                        </p:tav>
                                        <p:tav tm="100000">
                                          <p:val>
                                            <p:strVal val="#ppt_h"/>
                                          </p:val>
                                        </p:tav>
                                      </p:tavLst>
                                    </p:anim>
                                    <p:anim calcmode="lin" valueType="num">
                                      <p:cBhvr>
                                        <p:cTn id="56" dur="1000" fill="hold"/>
                                        <p:tgtEl>
                                          <p:spTgt spid="20"/>
                                        </p:tgtEl>
                                        <p:attrNameLst>
                                          <p:attrName>style.rotation</p:attrName>
                                        </p:attrNameLst>
                                      </p:cBhvr>
                                      <p:tavLst>
                                        <p:tav tm="0">
                                          <p:val>
                                            <p:fltVal val="90"/>
                                          </p:val>
                                        </p:tav>
                                        <p:tav tm="100000">
                                          <p:val>
                                            <p:fltVal val="0"/>
                                          </p:val>
                                        </p:tav>
                                      </p:tavLst>
                                    </p:anim>
                                    <p:animEffect transition="in" filter="fade">
                                      <p:cBhvr>
                                        <p:cTn id="57" dur="1000"/>
                                        <p:tgtEl>
                                          <p:spTgt spid="20"/>
                                        </p:tgtEl>
                                      </p:cBhvr>
                                    </p:animEffect>
                                  </p:childTnLst>
                                </p:cTn>
                              </p:par>
                            </p:childTnLst>
                          </p:cTn>
                        </p:par>
                        <p:par>
                          <p:cTn id="58" fill="hold">
                            <p:stCondLst>
                              <p:cond delay="1000"/>
                            </p:stCondLst>
                            <p:childTnLst>
                              <p:par>
                                <p:cTn id="59" presetID="53" presetClass="entr" presetSubtype="16" fill="hold" nodeType="after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p:cTn id="61" dur="500" fill="hold"/>
                                        <p:tgtEl>
                                          <p:spTgt spid="28"/>
                                        </p:tgtEl>
                                        <p:attrNameLst>
                                          <p:attrName>ppt_w</p:attrName>
                                        </p:attrNameLst>
                                      </p:cBhvr>
                                      <p:tavLst>
                                        <p:tav tm="0">
                                          <p:val>
                                            <p:fltVal val="0"/>
                                          </p:val>
                                        </p:tav>
                                        <p:tav tm="100000">
                                          <p:val>
                                            <p:strVal val="#ppt_w"/>
                                          </p:val>
                                        </p:tav>
                                      </p:tavLst>
                                    </p:anim>
                                    <p:anim calcmode="lin" valueType="num">
                                      <p:cBhvr>
                                        <p:cTn id="62" dur="500" fill="hold"/>
                                        <p:tgtEl>
                                          <p:spTgt spid="28"/>
                                        </p:tgtEl>
                                        <p:attrNameLst>
                                          <p:attrName>ppt_h</p:attrName>
                                        </p:attrNameLst>
                                      </p:cBhvr>
                                      <p:tavLst>
                                        <p:tav tm="0">
                                          <p:val>
                                            <p:fltVal val="0"/>
                                          </p:val>
                                        </p:tav>
                                        <p:tav tm="100000">
                                          <p:val>
                                            <p:strVal val="#ppt_h"/>
                                          </p:val>
                                        </p:tav>
                                      </p:tavLst>
                                    </p:anim>
                                    <p:animEffect transition="in" filter="fade">
                                      <p:cBhvr>
                                        <p:cTn id="63" dur="500"/>
                                        <p:tgtEl>
                                          <p:spTgt spid="28"/>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anim calcmode="lin" valueType="num">
                                      <p:cBhvr>
                                        <p:cTn id="68" dur="1000" fill="hold"/>
                                        <p:tgtEl>
                                          <p:spTgt spid="17"/>
                                        </p:tgtEl>
                                        <p:attrNameLst>
                                          <p:attrName>ppt_w</p:attrName>
                                        </p:attrNameLst>
                                      </p:cBhvr>
                                      <p:tavLst>
                                        <p:tav tm="0">
                                          <p:val>
                                            <p:fltVal val="0"/>
                                          </p:val>
                                        </p:tav>
                                        <p:tav tm="100000">
                                          <p:val>
                                            <p:strVal val="#ppt_w"/>
                                          </p:val>
                                        </p:tav>
                                      </p:tavLst>
                                    </p:anim>
                                    <p:anim calcmode="lin" valueType="num">
                                      <p:cBhvr>
                                        <p:cTn id="69" dur="1000" fill="hold"/>
                                        <p:tgtEl>
                                          <p:spTgt spid="17"/>
                                        </p:tgtEl>
                                        <p:attrNameLst>
                                          <p:attrName>ppt_h</p:attrName>
                                        </p:attrNameLst>
                                      </p:cBhvr>
                                      <p:tavLst>
                                        <p:tav tm="0">
                                          <p:val>
                                            <p:fltVal val="0"/>
                                          </p:val>
                                        </p:tav>
                                        <p:tav tm="100000">
                                          <p:val>
                                            <p:strVal val="#ppt_h"/>
                                          </p:val>
                                        </p:tav>
                                      </p:tavLst>
                                    </p:anim>
                                    <p:anim calcmode="lin" valueType="num">
                                      <p:cBhvr>
                                        <p:cTn id="70" dur="1000" fill="hold"/>
                                        <p:tgtEl>
                                          <p:spTgt spid="17"/>
                                        </p:tgtEl>
                                        <p:attrNameLst>
                                          <p:attrName>style.rotation</p:attrName>
                                        </p:attrNameLst>
                                      </p:cBhvr>
                                      <p:tavLst>
                                        <p:tav tm="0">
                                          <p:val>
                                            <p:fltVal val="90"/>
                                          </p:val>
                                        </p:tav>
                                        <p:tav tm="100000">
                                          <p:val>
                                            <p:fltVal val="0"/>
                                          </p:val>
                                        </p:tav>
                                      </p:tavLst>
                                    </p:anim>
                                    <p:animEffect transition="in" filter="fade">
                                      <p:cBhvr>
                                        <p:cTn id="71" dur="1000"/>
                                        <p:tgtEl>
                                          <p:spTgt spid="17"/>
                                        </p:tgtEl>
                                      </p:cBhvr>
                                    </p:animEffect>
                                  </p:childTnLst>
                                </p:cTn>
                              </p:par>
                              <p:par>
                                <p:cTn id="72" presetID="31" presetClass="entr" presetSubtype="0" fill="hold" grpId="0" nodeType="withEffect">
                                  <p:stCondLst>
                                    <p:cond delay="0"/>
                                  </p:stCondLst>
                                  <p:childTnLst>
                                    <p:set>
                                      <p:cBhvr>
                                        <p:cTn id="73" dur="1" fill="hold">
                                          <p:stCondLst>
                                            <p:cond delay="0"/>
                                          </p:stCondLst>
                                        </p:cTn>
                                        <p:tgtEl>
                                          <p:spTgt spid="16"/>
                                        </p:tgtEl>
                                        <p:attrNameLst>
                                          <p:attrName>style.visibility</p:attrName>
                                        </p:attrNameLst>
                                      </p:cBhvr>
                                      <p:to>
                                        <p:strVal val="visible"/>
                                      </p:to>
                                    </p:set>
                                    <p:anim calcmode="lin" valueType="num">
                                      <p:cBhvr>
                                        <p:cTn id="74" dur="1000" fill="hold"/>
                                        <p:tgtEl>
                                          <p:spTgt spid="16"/>
                                        </p:tgtEl>
                                        <p:attrNameLst>
                                          <p:attrName>ppt_w</p:attrName>
                                        </p:attrNameLst>
                                      </p:cBhvr>
                                      <p:tavLst>
                                        <p:tav tm="0">
                                          <p:val>
                                            <p:fltVal val="0"/>
                                          </p:val>
                                        </p:tav>
                                        <p:tav tm="100000">
                                          <p:val>
                                            <p:strVal val="#ppt_w"/>
                                          </p:val>
                                        </p:tav>
                                      </p:tavLst>
                                    </p:anim>
                                    <p:anim calcmode="lin" valueType="num">
                                      <p:cBhvr>
                                        <p:cTn id="75" dur="1000" fill="hold"/>
                                        <p:tgtEl>
                                          <p:spTgt spid="16"/>
                                        </p:tgtEl>
                                        <p:attrNameLst>
                                          <p:attrName>ppt_h</p:attrName>
                                        </p:attrNameLst>
                                      </p:cBhvr>
                                      <p:tavLst>
                                        <p:tav tm="0">
                                          <p:val>
                                            <p:fltVal val="0"/>
                                          </p:val>
                                        </p:tav>
                                        <p:tav tm="100000">
                                          <p:val>
                                            <p:strVal val="#ppt_h"/>
                                          </p:val>
                                        </p:tav>
                                      </p:tavLst>
                                    </p:anim>
                                    <p:anim calcmode="lin" valueType="num">
                                      <p:cBhvr>
                                        <p:cTn id="76" dur="1000" fill="hold"/>
                                        <p:tgtEl>
                                          <p:spTgt spid="16"/>
                                        </p:tgtEl>
                                        <p:attrNameLst>
                                          <p:attrName>style.rotation</p:attrName>
                                        </p:attrNameLst>
                                      </p:cBhvr>
                                      <p:tavLst>
                                        <p:tav tm="0">
                                          <p:val>
                                            <p:fltVal val="90"/>
                                          </p:val>
                                        </p:tav>
                                        <p:tav tm="100000">
                                          <p:val>
                                            <p:fltVal val="0"/>
                                          </p:val>
                                        </p:tav>
                                      </p:tavLst>
                                    </p:anim>
                                    <p:animEffect transition="in" filter="fade">
                                      <p:cBhvr>
                                        <p:cTn id="77" dur="1000"/>
                                        <p:tgtEl>
                                          <p:spTgt spid="16"/>
                                        </p:tgtEl>
                                      </p:cBhvr>
                                    </p:animEffect>
                                  </p:childTnLst>
                                </p:cTn>
                              </p:par>
                            </p:childTnLst>
                          </p:cTn>
                        </p:par>
                      </p:childTnLst>
                    </p:cTn>
                  </p:par>
                  <p:par>
                    <p:cTn id="78" fill="hold">
                      <p:stCondLst>
                        <p:cond delay="indefinite"/>
                      </p:stCondLst>
                      <p:childTnLst>
                        <p:par>
                          <p:cTn id="79" fill="hold">
                            <p:stCondLst>
                              <p:cond delay="0"/>
                            </p:stCondLst>
                            <p:childTnLst>
                              <p:par>
                                <p:cTn id="80" presetID="31" presetClass="entr" presetSubtype="0" fill="hold" grpId="0" nodeType="clickEffect">
                                  <p:stCondLst>
                                    <p:cond delay="0"/>
                                  </p:stCondLst>
                                  <p:childTnLst>
                                    <p:set>
                                      <p:cBhvr>
                                        <p:cTn id="81" dur="1" fill="hold">
                                          <p:stCondLst>
                                            <p:cond delay="0"/>
                                          </p:stCondLst>
                                        </p:cTn>
                                        <p:tgtEl>
                                          <p:spTgt spid="15"/>
                                        </p:tgtEl>
                                        <p:attrNameLst>
                                          <p:attrName>style.visibility</p:attrName>
                                        </p:attrNameLst>
                                      </p:cBhvr>
                                      <p:to>
                                        <p:strVal val="visible"/>
                                      </p:to>
                                    </p:set>
                                    <p:anim calcmode="lin" valueType="num">
                                      <p:cBhvr>
                                        <p:cTn id="82" dur="1000" fill="hold"/>
                                        <p:tgtEl>
                                          <p:spTgt spid="15"/>
                                        </p:tgtEl>
                                        <p:attrNameLst>
                                          <p:attrName>ppt_w</p:attrName>
                                        </p:attrNameLst>
                                      </p:cBhvr>
                                      <p:tavLst>
                                        <p:tav tm="0">
                                          <p:val>
                                            <p:fltVal val="0"/>
                                          </p:val>
                                        </p:tav>
                                        <p:tav tm="100000">
                                          <p:val>
                                            <p:strVal val="#ppt_w"/>
                                          </p:val>
                                        </p:tav>
                                      </p:tavLst>
                                    </p:anim>
                                    <p:anim calcmode="lin" valueType="num">
                                      <p:cBhvr>
                                        <p:cTn id="83" dur="1000" fill="hold"/>
                                        <p:tgtEl>
                                          <p:spTgt spid="15"/>
                                        </p:tgtEl>
                                        <p:attrNameLst>
                                          <p:attrName>ppt_h</p:attrName>
                                        </p:attrNameLst>
                                      </p:cBhvr>
                                      <p:tavLst>
                                        <p:tav tm="0">
                                          <p:val>
                                            <p:fltVal val="0"/>
                                          </p:val>
                                        </p:tav>
                                        <p:tav tm="100000">
                                          <p:val>
                                            <p:strVal val="#ppt_h"/>
                                          </p:val>
                                        </p:tav>
                                      </p:tavLst>
                                    </p:anim>
                                    <p:anim calcmode="lin" valueType="num">
                                      <p:cBhvr>
                                        <p:cTn id="84" dur="1000" fill="hold"/>
                                        <p:tgtEl>
                                          <p:spTgt spid="15"/>
                                        </p:tgtEl>
                                        <p:attrNameLst>
                                          <p:attrName>style.rotation</p:attrName>
                                        </p:attrNameLst>
                                      </p:cBhvr>
                                      <p:tavLst>
                                        <p:tav tm="0">
                                          <p:val>
                                            <p:fltVal val="90"/>
                                          </p:val>
                                        </p:tav>
                                        <p:tav tm="100000">
                                          <p:val>
                                            <p:fltVal val="0"/>
                                          </p:val>
                                        </p:tav>
                                      </p:tavLst>
                                    </p:anim>
                                    <p:animEffect transition="in" filter="fade">
                                      <p:cBhvr>
                                        <p:cTn id="85" dur="1000"/>
                                        <p:tgtEl>
                                          <p:spTgt spid="15"/>
                                        </p:tgtEl>
                                      </p:cBhvr>
                                    </p:animEffect>
                                  </p:childTnLst>
                                </p:cTn>
                              </p:par>
                              <p:par>
                                <p:cTn id="86" presetID="31" presetClass="entr" presetSubtype="0" fill="hold" grpId="0" nodeType="with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p:cTn id="88" dur="1000" fill="hold"/>
                                        <p:tgtEl>
                                          <p:spTgt spid="14"/>
                                        </p:tgtEl>
                                        <p:attrNameLst>
                                          <p:attrName>ppt_w</p:attrName>
                                        </p:attrNameLst>
                                      </p:cBhvr>
                                      <p:tavLst>
                                        <p:tav tm="0">
                                          <p:val>
                                            <p:fltVal val="0"/>
                                          </p:val>
                                        </p:tav>
                                        <p:tav tm="100000">
                                          <p:val>
                                            <p:strVal val="#ppt_w"/>
                                          </p:val>
                                        </p:tav>
                                      </p:tavLst>
                                    </p:anim>
                                    <p:anim calcmode="lin" valueType="num">
                                      <p:cBhvr>
                                        <p:cTn id="89" dur="1000" fill="hold"/>
                                        <p:tgtEl>
                                          <p:spTgt spid="14"/>
                                        </p:tgtEl>
                                        <p:attrNameLst>
                                          <p:attrName>ppt_h</p:attrName>
                                        </p:attrNameLst>
                                      </p:cBhvr>
                                      <p:tavLst>
                                        <p:tav tm="0">
                                          <p:val>
                                            <p:fltVal val="0"/>
                                          </p:val>
                                        </p:tav>
                                        <p:tav tm="100000">
                                          <p:val>
                                            <p:strVal val="#ppt_h"/>
                                          </p:val>
                                        </p:tav>
                                      </p:tavLst>
                                    </p:anim>
                                    <p:anim calcmode="lin" valueType="num">
                                      <p:cBhvr>
                                        <p:cTn id="90" dur="1000" fill="hold"/>
                                        <p:tgtEl>
                                          <p:spTgt spid="14"/>
                                        </p:tgtEl>
                                        <p:attrNameLst>
                                          <p:attrName>style.rotation</p:attrName>
                                        </p:attrNameLst>
                                      </p:cBhvr>
                                      <p:tavLst>
                                        <p:tav tm="0">
                                          <p:val>
                                            <p:fltVal val="90"/>
                                          </p:val>
                                        </p:tav>
                                        <p:tav tm="100000">
                                          <p:val>
                                            <p:fltVal val="0"/>
                                          </p:val>
                                        </p:tav>
                                      </p:tavLst>
                                    </p:anim>
                                    <p:animEffect transition="in" filter="fade">
                                      <p:cBhvr>
                                        <p:cTn id="91" dur="1000"/>
                                        <p:tgtEl>
                                          <p:spTgt spid="14"/>
                                        </p:tgtEl>
                                      </p:cBhvr>
                                    </p:animEffect>
                                  </p:childTnLst>
                                </p:cTn>
                              </p:par>
                            </p:childTnLst>
                          </p:cTn>
                        </p:par>
                      </p:childTnLst>
                    </p:cTn>
                  </p:par>
                  <p:par>
                    <p:cTn id="92" fill="hold">
                      <p:stCondLst>
                        <p:cond delay="indefinite"/>
                      </p:stCondLst>
                      <p:childTnLst>
                        <p:par>
                          <p:cTn id="93" fill="hold">
                            <p:stCondLst>
                              <p:cond delay="0"/>
                            </p:stCondLst>
                            <p:childTnLst>
                              <p:par>
                                <p:cTn id="94" presetID="31" presetClass="entr" presetSubtype="0" fill="hold" grpId="0" nodeType="clickEffect">
                                  <p:stCondLst>
                                    <p:cond delay="0"/>
                                  </p:stCondLst>
                                  <p:childTnLst>
                                    <p:set>
                                      <p:cBhvr>
                                        <p:cTn id="95" dur="1" fill="hold">
                                          <p:stCondLst>
                                            <p:cond delay="0"/>
                                          </p:stCondLst>
                                        </p:cTn>
                                        <p:tgtEl>
                                          <p:spTgt spid="13"/>
                                        </p:tgtEl>
                                        <p:attrNameLst>
                                          <p:attrName>style.visibility</p:attrName>
                                        </p:attrNameLst>
                                      </p:cBhvr>
                                      <p:to>
                                        <p:strVal val="visible"/>
                                      </p:to>
                                    </p:set>
                                    <p:anim calcmode="lin" valueType="num">
                                      <p:cBhvr>
                                        <p:cTn id="96" dur="1000" fill="hold"/>
                                        <p:tgtEl>
                                          <p:spTgt spid="13"/>
                                        </p:tgtEl>
                                        <p:attrNameLst>
                                          <p:attrName>ppt_w</p:attrName>
                                        </p:attrNameLst>
                                      </p:cBhvr>
                                      <p:tavLst>
                                        <p:tav tm="0">
                                          <p:val>
                                            <p:fltVal val="0"/>
                                          </p:val>
                                        </p:tav>
                                        <p:tav tm="100000">
                                          <p:val>
                                            <p:strVal val="#ppt_w"/>
                                          </p:val>
                                        </p:tav>
                                      </p:tavLst>
                                    </p:anim>
                                    <p:anim calcmode="lin" valueType="num">
                                      <p:cBhvr>
                                        <p:cTn id="97" dur="1000" fill="hold"/>
                                        <p:tgtEl>
                                          <p:spTgt spid="13"/>
                                        </p:tgtEl>
                                        <p:attrNameLst>
                                          <p:attrName>ppt_h</p:attrName>
                                        </p:attrNameLst>
                                      </p:cBhvr>
                                      <p:tavLst>
                                        <p:tav tm="0">
                                          <p:val>
                                            <p:fltVal val="0"/>
                                          </p:val>
                                        </p:tav>
                                        <p:tav tm="100000">
                                          <p:val>
                                            <p:strVal val="#ppt_h"/>
                                          </p:val>
                                        </p:tav>
                                      </p:tavLst>
                                    </p:anim>
                                    <p:anim calcmode="lin" valueType="num">
                                      <p:cBhvr>
                                        <p:cTn id="98" dur="1000" fill="hold"/>
                                        <p:tgtEl>
                                          <p:spTgt spid="13"/>
                                        </p:tgtEl>
                                        <p:attrNameLst>
                                          <p:attrName>style.rotation</p:attrName>
                                        </p:attrNameLst>
                                      </p:cBhvr>
                                      <p:tavLst>
                                        <p:tav tm="0">
                                          <p:val>
                                            <p:fltVal val="90"/>
                                          </p:val>
                                        </p:tav>
                                        <p:tav tm="100000">
                                          <p:val>
                                            <p:fltVal val="0"/>
                                          </p:val>
                                        </p:tav>
                                      </p:tavLst>
                                    </p:anim>
                                    <p:animEffect transition="in" filter="fade">
                                      <p:cBhvr>
                                        <p:cTn id="99" dur="1000"/>
                                        <p:tgtEl>
                                          <p:spTgt spid="13"/>
                                        </p:tgtEl>
                                      </p:cBhvr>
                                    </p:animEffect>
                                  </p:childTnLst>
                                </p:cTn>
                              </p:par>
                              <p:par>
                                <p:cTn id="100" presetID="31" presetClass="entr" presetSubtype="0" fill="hold" grpId="0" nodeType="withEffect">
                                  <p:stCondLst>
                                    <p:cond delay="0"/>
                                  </p:stCondLst>
                                  <p:childTnLst>
                                    <p:set>
                                      <p:cBhvr>
                                        <p:cTn id="101" dur="1" fill="hold">
                                          <p:stCondLst>
                                            <p:cond delay="0"/>
                                          </p:stCondLst>
                                        </p:cTn>
                                        <p:tgtEl>
                                          <p:spTgt spid="11"/>
                                        </p:tgtEl>
                                        <p:attrNameLst>
                                          <p:attrName>style.visibility</p:attrName>
                                        </p:attrNameLst>
                                      </p:cBhvr>
                                      <p:to>
                                        <p:strVal val="visible"/>
                                      </p:to>
                                    </p:set>
                                    <p:anim calcmode="lin" valueType="num">
                                      <p:cBhvr>
                                        <p:cTn id="102" dur="1000" fill="hold"/>
                                        <p:tgtEl>
                                          <p:spTgt spid="11"/>
                                        </p:tgtEl>
                                        <p:attrNameLst>
                                          <p:attrName>ppt_w</p:attrName>
                                        </p:attrNameLst>
                                      </p:cBhvr>
                                      <p:tavLst>
                                        <p:tav tm="0">
                                          <p:val>
                                            <p:fltVal val="0"/>
                                          </p:val>
                                        </p:tav>
                                        <p:tav tm="100000">
                                          <p:val>
                                            <p:strVal val="#ppt_w"/>
                                          </p:val>
                                        </p:tav>
                                      </p:tavLst>
                                    </p:anim>
                                    <p:anim calcmode="lin" valueType="num">
                                      <p:cBhvr>
                                        <p:cTn id="103" dur="1000" fill="hold"/>
                                        <p:tgtEl>
                                          <p:spTgt spid="11"/>
                                        </p:tgtEl>
                                        <p:attrNameLst>
                                          <p:attrName>ppt_h</p:attrName>
                                        </p:attrNameLst>
                                      </p:cBhvr>
                                      <p:tavLst>
                                        <p:tav tm="0">
                                          <p:val>
                                            <p:fltVal val="0"/>
                                          </p:val>
                                        </p:tav>
                                        <p:tav tm="100000">
                                          <p:val>
                                            <p:strVal val="#ppt_h"/>
                                          </p:val>
                                        </p:tav>
                                      </p:tavLst>
                                    </p:anim>
                                    <p:anim calcmode="lin" valueType="num">
                                      <p:cBhvr>
                                        <p:cTn id="104" dur="1000" fill="hold"/>
                                        <p:tgtEl>
                                          <p:spTgt spid="11"/>
                                        </p:tgtEl>
                                        <p:attrNameLst>
                                          <p:attrName>style.rotation</p:attrName>
                                        </p:attrNameLst>
                                      </p:cBhvr>
                                      <p:tavLst>
                                        <p:tav tm="0">
                                          <p:val>
                                            <p:fltVal val="90"/>
                                          </p:val>
                                        </p:tav>
                                        <p:tav tm="100000">
                                          <p:val>
                                            <p:fltVal val="0"/>
                                          </p:val>
                                        </p:tav>
                                      </p:tavLst>
                                    </p:anim>
                                    <p:animEffect transition="in" filter="fade">
                                      <p:cBhvr>
                                        <p:cTn id="105" dur="1000"/>
                                        <p:tgtEl>
                                          <p:spTgt spid="11"/>
                                        </p:tgtEl>
                                      </p:cBhvr>
                                    </p:animEffect>
                                  </p:childTnLst>
                                </p:cTn>
                              </p:par>
                            </p:childTnLst>
                          </p:cTn>
                        </p:par>
                      </p:childTnLst>
                    </p:cTn>
                  </p:par>
                  <p:par>
                    <p:cTn id="106" fill="hold">
                      <p:stCondLst>
                        <p:cond delay="indefinite"/>
                      </p:stCondLst>
                      <p:childTnLst>
                        <p:par>
                          <p:cTn id="107" fill="hold">
                            <p:stCondLst>
                              <p:cond delay="0"/>
                            </p:stCondLst>
                            <p:childTnLst>
                              <p:par>
                                <p:cTn id="108" presetID="31" presetClass="entr" presetSubtype="0" fill="hold" grpId="0" nodeType="clickEffect">
                                  <p:stCondLst>
                                    <p:cond delay="0"/>
                                  </p:stCondLst>
                                  <p:childTnLst>
                                    <p:set>
                                      <p:cBhvr>
                                        <p:cTn id="109" dur="1" fill="hold">
                                          <p:stCondLst>
                                            <p:cond delay="0"/>
                                          </p:stCondLst>
                                        </p:cTn>
                                        <p:tgtEl>
                                          <p:spTgt spid="23"/>
                                        </p:tgtEl>
                                        <p:attrNameLst>
                                          <p:attrName>style.visibility</p:attrName>
                                        </p:attrNameLst>
                                      </p:cBhvr>
                                      <p:to>
                                        <p:strVal val="visible"/>
                                      </p:to>
                                    </p:set>
                                    <p:anim calcmode="lin" valueType="num">
                                      <p:cBhvr>
                                        <p:cTn id="110" dur="1000" fill="hold"/>
                                        <p:tgtEl>
                                          <p:spTgt spid="23"/>
                                        </p:tgtEl>
                                        <p:attrNameLst>
                                          <p:attrName>ppt_w</p:attrName>
                                        </p:attrNameLst>
                                      </p:cBhvr>
                                      <p:tavLst>
                                        <p:tav tm="0">
                                          <p:val>
                                            <p:fltVal val="0"/>
                                          </p:val>
                                        </p:tav>
                                        <p:tav tm="100000">
                                          <p:val>
                                            <p:strVal val="#ppt_w"/>
                                          </p:val>
                                        </p:tav>
                                      </p:tavLst>
                                    </p:anim>
                                    <p:anim calcmode="lin" valueType="num">
                                      <p:cBhvr>
                                        <p:cTn id="111" dur="1000" fill="hold"/>
                                        <p:tgtEl>
                                          <p:spTgt spid="23"/>
                                        </p:tgtEl>
                                        <p:attrNameLst>
                                          <p:attrName>ppt_h</p:attrName>
                                        </p:attrNameLst>
                                      </p:cBhvr>
                                      <p:tavLst>
                                        <p:tav tm="0">
                                          <p:val>
                                            <p:fltVal val="0"/>
                                          </p:val>
                                        </p:tav>
                                        <p:tav tm="100000">
                                          <p:val>
                                            <p:strVal val="#ppt_h"/>
                                          </p:val>
                                        </p:tav>
                                      </p:tavLst>
                                    </p:anim>
                                    <p:anim calcmode="lin" valueType="num">
                                      <p:cBhvr>
                                        <p:cTn id="112" dur="1000" fill="hold"/>
                                        <p:tgtEl>
                                          <p:spTgt spid="23"/>
                                        </p:tgtEl>
                                        <p:attrNameLst>
                                          <p:attrName>style.rotation</p:attrName>
                                        </p:attrNameLst>
                                      </p:cBhvr>
                                      <p:tavLst>
                                        <p:tav tm="0">
                                          <p:val>
                                            <p:fltVal val="90"/>
                                          </p:val>
                                        </p:tav>
                                        <p:tav tm="100000">
                                          <p:val>
                                            <p:fltVal val="0"/>
                                          </p:val>
                                        </p:tav>
                                      </p:tavLst>
                                    </p:anim>
                                    <p:animEffect transition="in" filter="fade">
                                      <p:cBhvr>
                                        <p:cTn id="113" dur="1000"/>
                                        <p:tgtEl>
                                          <p:spTgt spid="23"/>
                                        </p:tgtEl>
                                      </p:cBhvr>
                                    </p:animEffect>
                                  </p:childTnLst>
                                </p:cTn>
                              </p:par>
                              <p:par>
                                <p:cTn id="114" presetID="53" presetClass="entr" presetSubtype="16" fill="hold" nodeType="withEffect">
                                  <p:stCondLst>
                                    <p:cond delay="0"/>
                                  </p:stCondLst>
                                  <p:childTnLst>
                                    <p:set>
                                      <p:cBhvr>
                                        <p:cTn id="115" dur="1" fill="hold">
                                          <p:stCondLst>
                                            <p:cond delay="0"/>
                                          </p:stCondLst>
                                        </p:cTn>
                                        <p:tgtEl>
                                          <p:spTgt spid="24"/>
                                        </p:tgtEl>
                                        <p:attrNameLst>
                                          <p:attrName>style.visibility</p:attrName>
                                        </p:attrNameLst>
                                      </p:cBhvr>
                                      <p:to>
                                        <p:strVal val="visible"/>
                                      </p:to>
                                    </p:set>
                                    <p:anim calcmode="lin" valueType="num">
                                      <p:cBhvr>
                                        <p:cTn id="116" dur="500" fill="hold"/>
                                        <p:tgtEl>
                                          <p:spTgt spid="24"/>
                                        </p:tgtEl>
                                        <p:attrNameLst>
                                          <p:attrName>ppt_w</p:attrName>
                                        </p:attrNameLst>
                                      </p:cBhvr>
                                      <p:tavLst>
                                        <p:tav tm="0">
                                          <p:val>
                                            <p:fltVal val="0"/>
                                          </p:val>
                                        </p:tav>
                                        <p:tav tm="100000">
                                          <p:val>
                                            <p:strVal val="#ppt_w"/>
                                          </p:val>
                                        </p:tav>
                                      </p:tavLst>
                                    </p:anim>
                                    <p:anim calcmode="lin" valueType="num">
                                      <p:cBhvr>
                                        <p:cTn id="117" dur="500" fill="hold"/>
                                        <p:tgtEl>
                                          <p:spTgt spid="24"/>
                                        </p:tgtEl>
                                        <p:attrNameLst>
                                          <p:attrName>ppt_h</p:attrName>
                                        </p:attrNameLst>
                                      </p:cBhvr>
                                      <p:tavLst>
                                        <p:tav tm="0">
                                          <p:val>
                                            <p:fltVal val="0"/>
                                          </p:val>
                                        </p:tav>
                                        <p:tav tm="100000">
                                          <p:val>
                                            <p:strVal val="#ppt_h"/>
                                          </p:val>
                                        </p:tav>
                                      </p:tavLst>
                                    </p:anim>
                                    <p:animEffect transition="in" filter="fade">
                                      <p:cBhvr>
                                        <p:cTn id="118" dur="500"/>
                                        <p:tgtEl>
                                          <p:spTgt spid="24"/>
                                        </p:tgtEl>
                                      </p:cBhvr>
                                    </p:animEffect>
                                  </p:childTnLst>
                                </p:cTn>
                              </p:par>
                              <p:par>
                                <p:cTn id="119" presetID="31" presetClass="entr" presetSubtype="0" fill="hold" grpId="0" nodeType="withEffect">
                                  <p:stCondLst>
                                    <p:cond delay="0"/>
                                  </p:stCondLst>
                                  <p:childTnLst>
                                    <p:set>
                                      <p:cBhvr>
                                        <p:cTn id="120" dur="1" fill="hold">
                                          <p:stCondLst>
                                            <p:cond delay="0"/>
                                          </p:stCondLst>
                                        </p:cTn>
                                        <p:tgtEl>
                                          <p:spTgt spid="26"/>
                                        </p:tgtEl>
                                        <p:attrNameLst>
                                          <p:attrName>style.visibility</p:attrName>
                                        </p:attrNameLst>
                                      </p:cBhvr>
                                      <p:to>
                                        <p:strVal val="visible"/>
                                      </p:to>
                                    </p:set>
                                    <p:anim calcmode="lin" valueType="num">
                                      <p:cBhvr>
                                        <p:cTn id="121" dur="1000" fill="hold"/>
                                        <p:tgtEl>
                                          <p:spTgt spid="26"/>
                                        </p:tgtEl>
                                        <p:attrNameLst>
                                          <p:attrName>ppt_w</p:attrName>
                                        </p:attrNameLst>
                                      </p:cBhvr>
                                      <p:tavLst>
                                        <p:tav tm="0">
                                          <p:val>
                                            <p:fltVal val="0"/>
                                          </p:val>
                                        </p:tav>
                                        <p:tav tm="100000">
                                          <p:val>
                                            <p:strVal val="#ppt_w"/>
                                          </p:val>
                                        </p:tav>
                                      </p:tavLst>
                                    </p:anim>
                                    <p:anim calcmode="lin" valueType="num">
                                      <p:cBhvr>
                                        <p:cTn id="122" dur="1000" fill="hold"/>
                                        <p:tgtEl>
                                          <p:spTgt spid="26"/>
                                        </p:tgtEl>
                                        <p:attrNameLst>
                                          <p:attrName>ppt_h</p:attrName>
                                        </p:attrNameLst>
                                      </p:cBhvr>
                                      <p:tavLst>
                                        <p:tav tm="0">
                                          <p:val>
                                            <p:fltVal val="0"/>
                                          </p:val>
                                        </p:tav>
                                        <p:tav tm="100000">
                                          <p:val>
                                            <p:strVal val="#ppt_h"/>
                                          </p:val>
                                        </p:tav>
                                      </p:tavLst>
                                    </p:anim>
                                    <p:anim calcmode="lin" valueType="num">
                                      <p:cBhvr>
                                        <p:cTn id="123" dur="1000" fill="hold"/>
                                        <p:tgtEl>
                                          <p:spTgt spid="26"/>
                                        </p:tgtEl>
                                        <p:attrNameLst>
                                          <p:attrName>style.rotation</p:attrName>
                                        </p:attrNameLst>
                                      </p:cBhvr>
                                      <p:tavLst>
                                        <p:tav tm="0">
                                          <p:val>
                                            <p:fltVal val="90"/>
                                          </p:val>
                                        </p:tav>
                                        <p:tav tm="100000">
                                          <p:val>
                                            <p:fltVal val="0"/>
                                          </p:val>
                                        </p:tav>
                                      </p:tavLst>
                                    </p:anim>
                                    <p:animEffect transition="in" filter="fade">
                                      <p:cBhvr>
                                        <p:cTn id="124" dur="1000"/>
                                        <p:tgtEl>
                                          <p:spTgt spid="26"/>
                                        </p:tgtEl>
                                      </p:cBhvr>
                                    </p:animEffect>
                                  </p:childTnLst>
                                </p:cTn>
                              </p:par>
                              <p:par>
                                <p:cTn id="125" presetID="53" presetClass="entr" presetSubtype="16" fill="hold" nodeType="withEffect">
                                  <p:stCondLst>
                                    <p:cond delay="0"/>
                                  </p:stCondLst>
                                  <p:childTnLst>
                                    <p:set>
                                      <p:cBhvr>
                                        <p:cTn id="126" dur="1" fill="hold">
                                          <p:stCondLst>
                                            <p:cond delay="0"/>
                                          </p:stCondLst>
                                        </p:cTn>
                                        <p:tgtEl>
                                          <p:spTgt spid="27"/>
                                        </p:tgtEl>
                                        <p:attrNameLst>
                                          <p:attrName>style.visibility</p:attrName>
                                        </p:attrNameLst>
                                      </p:cBhvr>
                                      <p:to>
                                        <p:strVal val="visible"/>
                                      </p:to>
                                    </p:set>
                                    <p:anim calcmode="lin" valueType="num">
                                      <p:cBhvr>
                                        <p:cTn id="127" dur="500" fill="hold"/>
                                        <p:tgtEl>
                                          <p:spTgt spid="27"/>
                                        </p:tgtEl>
                                        <p:attrNameLst>
                                          <p:attrName>ppt_w</p:attrName>
                                        </p:attrNameLst>
                                      </p:cBhvr>
                                      <p:tavLst>
                                        <p:tav tm="0">
                                          <p:val>
                                            <p:fltVal val="0"/>
                                          </p:val>
                                        </p:tav>
                                        <p:tav tm="100000">
                                          <p:val>
                                            <p:strVal val="#ppt_w"/>
                                          </p:val>
                                        </p:tav>
                                      </p:tavLst>
                                    </p:anim>
                                    <p:anim calcmode="lin" valueType="num">
                                      <p:cBhvr>
                                        <p:cTn id="128" dur="500" fill="hold"/>
                                        <p:tgtEl>
                                          <p:spTgt spid="27"/>
                                        </p:tgtEl>
                                        <p:attrNameLst>
                                          <p:attrName>ppt_h</p:attrName>
                                        </p:attrNameLst>
                                      </p:cBhvr>
                                      <p:tavLst>
                                        <p:tav tm="0">
                                          <p:val>
                                            <p:fltVal val="0"/>
                                          </p:val>
                                        </p:tav>
                                        <p:tav tm="100000">
                                          <p:val>
                                            <p:strVal val="#ppt_h"/>
                                          </p:val>
                                        </p:tav>
                                      </p:tavLst>
                                    </p:anim>
                                    <p:animEffect transition="in" filter="fade">
                                      <p:cBhvr>
                                        <p:cTn id="129" dur="500"/>
                                        <p:tgtEl>
                                          <p:spTgt spid="27"/>
                                        </p:tgtEl>
                                      </p:cBhvr>
                                    </p:animEffect>
                                  </p:childTnLst>
                                </p:cTn>
                              </p:par>
                            </p:childTnLst>
                          </p:cTn>
                        </p:par>
                      </p:childTnLst>
                    </p:cTn>
                  </p:par>
                  <p:par>
                    <p:cTn id="130" fill="hold">
                      <p:stCondLst>
                        <p:cond delay="indefinite"/>
                      </p:stCondLst>
                      <p:childTnLst>
                        <p:par>
                          <p:cTn id="131" fill="hold">
                            <p:stCondLst>
                              <p:cond delay="0"/>
                            </p:stCondLst>
                            <p:childTnLst>
                              <p:par>
                                <p:cTn id="132" presetID="31" presetClass="entr" presetSubtype="0" fill="hold" grpId="0" nodeType="clickEffect">
                                  <p:stCondLst>
                                    <p:cond delay="0"/>
                                  </p:stCondLst>
                                  <p:childTnLst>
                                    <p:set>
                                      <p:cBhvr>
                                        <p:cTn id="133" dur="1" fill="hold">
                                          <p:stCondLst>
                                            <p:cond delay="0"/>
                                          </p:stCondLst>
                                        </p:cTn>
                                        <p:tgtEl>
                                          <p:spTgt spid="29"/>
                                        </p:tgtEl>
                                        <p:attrNameLst>
                                          <p:attrName>style.visibility</p:attrName>
                                        </p:attrNameLst>
                                      </p:cBhvr>
                                      <p:to>
                                        <p:strVal val="visible"/>
                                      </p:to>
                                    </p:set>
                                    <p:anim calcmode="lin" valueType="num">
                                      <p:cBhvr>
                                        <p:cTn id="134" dur="1000" fill="hold"/>
                                        <p:tgtEl>
                                          <p:spTgt spid="29"/>
                                        </p:tgtEl>
                                        <p:attrNameLst>
                                          <p:attrName>ppt_w</p:attrName>
                                        </p:attrNameLst>
                                      </p:cBhvr>
                                      <p:tavLst>
                                        <p:tav tm="0">
                                          <p:val>
                                            <p:fltVal val="0"/>
                                          </p:val>
                                        </p:tav>
                                        <p:tav tm="100000">
                                          <p:val>
                                            <p:strVal val="#ppt_w"/>
                                          </p:val>
                                        </p:tav>
                                      </p:tavLst>
                                    </p:anim>
                                    <p:anim calcmode="lin" valueType="num">
                                      <p:cBhvr>
                                        <p:cTn id="135" dur="1000" fill="hold"/>
                                        <p:tgtEl>
                                          <p:spTgt spid="29"/>
                                        </p:tgtEl>
                                        <p:attrNameLst>
                                          <p:attrName>ppt_h</p:attrName>
                                        </p:attrNameLst>
                                      </p:cBhvr>
                                      <p:tavLst>
                                        <p:tav tm="0">
                                          <p:val>
                                            <p:fltVal val="0"/>
                                          </p:val>
                                        </p:tav>
                                        <p:tav tm="100000">
                                          <p:val>
                                            <p:strVal val="#ppt_h"/>
                                          </p:val>
                                        </p:tav>
                                      </p:tavLst>
                                    </p:anim>
                                    <p:anim calcmode="lin" valueType="num">
                                      <p:cBhvr>
                                        <p:cTn id="136" dur="1000" fill="hold"/>
                                        <p:tgtEl>
                                          <p:spTgt spid="29"/>
                                        </p:tgtEl>
                                        <p:attrNameLst>
                                          <p:attrName>style.rotation</p:attrName>
                                        </p:attrNameLst>
                                      </p:cBhvr>
                                      <p:tavLst>
                                        <p:tav tm="0">
                                          <p:val>
                                            <p:fltVal val="90"/>
                                          </p:val>
                                        </p:tav>
                                        <p:tav tm="100000">
                                          <p:val>
                                            <p:fltVal val="0"/>
                                          </p:val>
                                        </p:tav>
                                      </p:tavLst>
                                    </p:anim>
                                    <p:animEffect transition="in" filter="fade">
                                      <p:cBhvr>
                                        <p:cTn id="137" dur="1000"/>
                                        <p:tgtEl>
                                          <p:spTgt spid="29"/>
                                        </p:tgtEl>
                                      </p:cBhvr>
                                    </p:animEffect>
                                  </p:childTnLst>
                                </p:cTn>
                              </p:par>
                              <p:par>
                                <p:cTn id="138" presetID="31" presetClass="entr" presetSubtype="0" fill="hold" grpId="0" nodeType="withEffect">
                                  <p:stCondLst>
                                    <p:cond delay="0"/>
                                  </p:stCondLst>
                                  <p:childTnLst>
                                    <p:set>
                                      <p:cBhvr>
                                        <p:cTn id="139" dur="1" fill="hold">
                                          <p:stCondLst>
                                            <p:cond delay="0"/>
                                          </p:stCondLst>
                                        </p:cTn>
                                        <p:tgtEl>
                                          <p:spTgt spid="36"/>
                                        </p:tgtEl>
                                        <p:attrNameLst>
                                          <p:attrName>style.visibility</p:attrName>
                                        </p:attrNameLst>
                                      </p:cBhvr>
                                      <p:to>
                                        <p:strVal val="visible"/>
                                      </p:to>
                                    </p:set>
                                    <p:anim calcmode="lin" valueType="num">
                                      <p:cBhvr>
                                        <p:cTn id="140" dur="1000" fill="hold"/>
                                        <p:tgtEl>
                                          <p:spTgt spid="36"/>
                                        </p:tgtEl>
                                        <p:attrNameLst>
                                          <p:attrName>ppt_w</p:attrName>
                                        </p:attrNameLst>
                                      </p:cBhvr>
                                      <p:tavLst>
                                        <p:tav tm="0">
                                          <p:val>
                                            <p:fltVal val="0"/>
                                          </p:val>
                                        </p:tav>
                                        <p:tav tm="100000">
                                          <p:val>
                                            <p:strVal val="#ppt_w"/>
                                          </p:val>
                                        </p:tav>
                                      </p:tavLst>
                                    </p:anim>
                                    <p:anim calcmode="lin" valueType="num">
                                      <p:cBhvr>
                                        <p:cTn id="141" dur="1000" fill="hold"/>
                                        <p:tgtEl>
                                          <p:spTgt spid="36"/>
                                        </p:tgtEl>
                                        <p:attrNameLst>
                                          <p:attrName>ppt_h</p:attrName>
                                        </p:attrNameLst>
                                      </p:cBhvr>
                                      <p:tavLst>
                                        <p:tav tm="0">
                                          <p:val>
                                            <p:fltVal val="0"/>
                                          </p:val>
                                        </p:tav>
                                        <p:tav tm="100000">
                                          <p:val>
                                            <p:strVal val="#ppt_h"/>
                                          </p:val>
                                        </p:tav>
                                      </p:tavLst>
                                    </p:anim>
                                    <p:anim calcmode="lin" valueType="num">
                                      <p:cBhvr>
                                        <p:cTn id="142" dur="1000" fill="hold"/>
                                        <p:tgtEl>
                                          <p:spTgt spid="36"/>
                                        </p:tgtEl>
                                        <p:attrNameLst>
                                          <p:attrName>style.rotation</p:attrName>
                                        </p:attrNameLst>
                                      </p:cBhvr>
                                      <p:tavLst>
                                        <p:tav tm="0">
                                          <p:val>
                                            <p:fltVal val="90"/>
                                          </p:val>
                                        </p:tav>
                                        <p:tav tm="100000">
                                          <p:val>
                                            <p:fltVal val="0"/>
                                          </p:val>
                                        </p:tav>
                                      </p:tavLst>
                                    </p:anim>
                                    <p:animEffect transition="in" filter="fade">
                                      <p:cBhvr>
                                        <p:cTn id="143" dur="10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3" grpId="0" animBg="1"/>
      <p:bldP spid="14" grpId="0" animBg="1"/>
      <p:bldP spid="15" grpId="0" animBg="1"/>
      <p:bldP spid="16" grpId="0" animBg="1"/>
      <p:bldP spid="17" grpId="0" animBg="1"/>
      <p:bldP spid="20" grpId="0" animBg="1"/>
      <p:bldP spid="50" grpId="0" animBg="1"/>
      <p:bldP spid="23" grpId="0" animBg="1"/>
      <p:bldP spid="26" grpId="0" animBg="1"/>
      <p:bldP spid="29" grpId="0" animBg="1"/>
      <p:bldP spid="36"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63126" y="1169278"/>
            <a:ext cx="10058400" cy="1153579"/>
          </a:xfrm>
          <a:prstGeom prst="rect">
            <a:avLst/>
          </a:prstGeom>
          <a:ln w="12700">
            <a:solidFill>
              <a:schemeClr val="accent6">
                <a:lumMod val="75000"/>
              </a:schemeClr>
            </a:solidFill>
          </a:ln>
        </p:spPr>
      </p:pic>
      <p:sp>
        <p:nvSpPr>
          <p:cNvPr id="19" name="Rounded Rectangle 18"/>
          <p:cNvSpPr/>
          <p:nvPr/>
        </p:nvSpPr>
        <p:spPr>
          <a:xfrm>
            <a:off x="2225310" y="3261090"/>
            <a:ext cx="1788340" cy="485522"/>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2225310" y="4263154"/>
            <a:ext cx="1788340" cy="744468"/>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2161073" y="2500439"/>
            <a:ext cx="1921107" cy="2554545"/>
          </a:xfrm>
          <a:prstGeom prst="rect">
            <a:avLst/>
          </a:prstGeom>
          <a:noFill/>
          <a:ln w="19050">
            <a:solidFill>
              <a:srgbClr val="C00000"/>
            </a:solidFill>
          </a:ln>
        </p:spPr>
        <p:txBody>
          <a:bodyPr wrap="square" rtlCol="0">
            <a:spAutoFit/>
          </a:bodyPr>
          <a:lstStyle/>
          <a:p>
            <a:r>
              <a:rPr lang="en-CA" sz="1600" b="1" dirty="0"/>
              <a:t>Data</a:t>
            </a:r>
          </a:p>
          <a:p>
            <a:endParaRPr lang="en-CA" sz="1600" dirty="0"/>
          </a:p>
          <a:p>
            <a:r>
              <a:rPr lang="en-CA" sz="1600" b="1" i="1" dirty="0">
                <a:solidFill>
                  <a:srgbClr val="C00000"/>
                </a:solidFill>
              </a:rPr>
              <a:t>Switch Row/Column</a:t>
            </a:r>
          </a:p>
          <a:p>
            <a:r>
              <a:rPr lang="en-CA" sz="1600" dirty="0"/>
              <a:t>Flips the column and row.</a:t>
            </a:r>
          </a:p>
          <a:p>
            <a:endParaRPr lang="en-CA" sz="1600" dirty="0"/>
          </a:p>
          <a:p>
            <a:r>
              <a:rPr lang="en-CA" sz="1600" b="1" i="1" dirty="0">
                <a:solidFill>
                  <a:srgbClr val="C00000"/>
                </a:solidFill>
              </a:rPr>
              <a:t>Select Data</a:t>
            </a:r>
          </a:p>
          <a:p>
            <a:r>
              <a:rPr lang="en-CA" sz="1600" dirty="0"/>
              <a:t>Choose the data to be represented in the chart.</a:t>
            </a:r>
          </a:p>
        </p:txBody>
      </p:sp>
      <p:sp>
        <p:nvSpPr>
          <p:cNvPr id="23" name="Rounded Rectangle 22"/>
          <p:cNvSpPr/>
          <p:nvPr/>
        </p:nvSpPr>
        <p:spPr>
          <a:xfrm>
            <a:off x="8747490" y="3560495"/>
            <a:ext cx="1310910" cy="186117"/>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8747490" y="3803257"/>
            <a:ext cx="2727016" cy="186117"/>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8414367" y="4263154"/>
            <a:ext cx="3618489" cy="744468"/>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6311788" y="3066881"/>
            <a:ext cx="1925904" cy="70400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4212155" y="3066882"/>
            <a:ext cx="1913516" cy="46689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147505" y="3261090"/>
            <a:ext cx="1891688" cy="1523397"/>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155547" y="5227455"/>
            <a:ext cx="1891688" cy="47797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39038" y="323681"/>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Context Ribbons - Design</a:t>
            </a:r>
          </a:p>
        </p:txBody>
      </p:sp>
      <p:sp>
        <p:nvSpPr>
          <p:cNvPr id="2" name="Line Callout 1 1"/>
          <p:cNvSpPr/>
          <p:nvPr/>
        </p:nvSpPr>
        <p:spPr>
          <a:xfrm>
            <a:off x="885824" y="1438275"/>
            <a:ext cx="1155783" cy="834225"/>
          </a:xfrm>
          <a:prstGeom prst="borderCallout1">
            <a:avLst>
              <a:gd name="adj1" fmla="val 100821"/>
              <a:gd name="adj2" fmla="val 50791"/>
              <a:gd name="adj3" fmla="val 126018"/>
              <a:gd name="adj4" fmla="val 17141"/>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Line Callout 1 8"/>
          <p:cNvSpPr/>
          <p:nvPr/>
        </p:nvSpPr>
        <p:spPr>
          <a:xfrm>
            <a:off x="2094075" y="1438276"/>
            <a:ext cx="1192050" cy="838788"/>
          </a:xfrm>
          <a:prstGeom prst="borderCallout1">
            <a:avLst>
              <a:gd name="adj1" fmla="val 100821"/>
              <a:gd name="adj2" fmla="val 50791"/>
              <a:gd name="adj3" fmla="val 127154"/>
              <a:gd name="adj4" fmla="val 81064"/>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Line Callout 1 9"/>
          <p:cNvSpPr/>
          <p:nvPr/>
        </p:nvSpPr>
        <p:spPr>
          <a:xfrm>
            <a:off x="3333929" y="1438275"/>
            <a:ext cx="1952446" cy="829265"/>
          </a:xfrm>
          <a:prstGeom prst="borderCallout1">
            <a:avLst>
              <a:gd name="adj1" fmla="val 100821"/>
              <a:gd name="adj2" fmla="val 50791"/>
              <a:gd name="adj3" fmla="val 129464"/>
              <a:gd name="adj4" fmla="val 90938"/>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Line Callout 1 10"/>
          <p:cNvSpPr/>
          <p:nvPr/>
        </p:nvSpPr>
        <p:spPr>
          <a:xfrm>
            <a:off x="5344797" y="1438275"/>
            <a:ext cx="4932677" cy="819739"/>
          </a:xfrm>
          <a:prstGeom prst="borderCallout1">
            <a:avLst>
              <a:gd name="adj1" fmla="val 100821"/>
              <a:gd name="adj2" fmla="val 50791"/>
              <a:gd name="adj3" fmla="val 130786"/>
              <a:gd name="adj4" fmla="val 39529"/>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Line Callout 1 11"/>
          <p:cNvSpPr/>
          <p:nvPr/>
        </p:nvSpPr>
        <p:spPr>
          <a:xfrm>
            <a:off x="10349972" y="1438276"/>
            <a:ext cx="489477" cy="819738"/>
          </a:xfrm>
          <a:prstGeom prst="borderCallout1">
            <a:avLst>
              <a:gd name="adj1" fmla="val 100821"/>
              <a:gd name="adj2" fmla="val 50791"/>
              <a:gd name="adj3" fmla="val 130666"/>
              <a:gd name="adj4" fmla="val -35400"/>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115137" y="2500439"/>
            <a:ext cx="1972509" cy="3277820"/>
          </a:xfrm>
          <a:prstGeom prst="rect">
            <a:avLst/>
          </a:prstGeom>
          <a:noFill/>
          <a:ln w="19050">
            <a:solidFill>
              <a:schemeClr val="accent2"/>
            </a:solidFill>
          </a:ln>
        </p:spPr>
        <p:txBody>
          <a:bodyPr wrap="square" rtlCol="0">
            <a:spAutoFit/>
          </a:bodyPr>
          <a:lstStyle/>
          <a:p>
            <a:r>
              <a:rPr lang="en-CA" sz="1600" b="1" dirty="0"/>
              <a:t>Type</a:t>
            </a:r>
          </a:p>
          <a:p>
            <a:endParaRPr lang="en-CA" sz="1600" b="1" dirty="0"/>
          </a:p>
          <a:p>
            <a:r>
              <a:rPr lang="en-CA" sz="1500" b="1" i="1" dirty="0">
                <a:solidFill>
                  <a:schemeClr val="accent2"/>
                </a:solidFill>
              </a:rPr>
              <a:t>Change Chart Type</a:t>
            </a:r>
          </a:p>
          <a:p>
            <a:r>
              <a:rPr lang="en-CA" sz="1600" dirty="0"/>
              <a:t>From bar to pie or to any other chart type. A chart </a:t>
            </a:r>
            <a:r>
              <a:rPr lang="en-CA" sz="1600" b="1" dirty="0"/>
              <a:t>type</a:t>
            </a:r>
            <a:r>
              <a:rPr lang="en-CA" sz="1600" dirty="0"/>
              <a:t> is the graphical representation of the data points.</a:t>
            </a:r>
          </a:p>
          <a:p>
            <a:endParaRPr lang="en-CA" sz="1600" b="1" dirty="0"/>
          </a:p>
          <a:p>
            <a:r>
              <a:rPr lang="en-CA" sz="1600" b="1" i="1" dirty="0">
                <a:solidFill>
                  <a:schemeClr val="accent2"/>
                </a:solidFill>
              </a:rPr>
              <a:t>Save as Template</a:t>
            </a:r>
          </a:p>
          <a:p>
            <a:r>
              <a:rPr lang="en-CA" sz="1600" dirty="0"/>
              <a:t>Saves your chart type choice in a template.</a:t>
            </a:r>
          </a:p>
        </p:txBody>
      </p:sp>
      <p:sp>
        <p:nvSpPr>
          <p:cNvPr id="13" name="TextBox 12"/>
          <p:cNvSpPr txBox="1"/>
          <p:nvPr/>
        </p:nvSpPr>
        <p:spPr>
          <a:xfrm>
            <a:off x="4155607" y="2500439"/>
            <a:ext cx="2026706" cy="1077218"/>
          </a:xfrm>
          <a:prstGeom prst="rect">
            <a:avLst/>
          </a:prstGeom>
          <a:noFill/>
          <a:ln w="19050">
            <a:solidFill>
              <a:srgbClr val="7030A0"/>
            </a:solidFill>
          </a:ln>
        </p:spPr>
        <p:txBody>
          <a:bodyPr wrap="square" rtlCol="0">
            <a:spAutoFit/>
          </a:bodyPr>
          <a:lstStyle/>
          <a:p>
            <a:r>
              <a:rPr lang="en-CA" sz="1600" b="1" dirty="0"/>
              <a:t>Chart Layouts</a:t>
            </a:r>
          </a:p>
          <a:p>
            <a:endParaRPr lang="en-CA" sz="1600" dirty="0"/>
          </a:p>
          <a:p>
            <a:r>
              <a:rPr lang="en-CA" sz="1600" dirty="0"/>
              <a:t>Choose from different layouts for your chart.</a:t>
            </a:r>
          </a:p>
        </p:txBody>
      </p:sp>
      <p:sp>
        <p:nvSpPr>
          <p:cNvPr id="14" name="TextBox 13"/>
          <p:cNvSpPr txBox="1"/>
          <p:nvPr/>
        </p:nvSpPr>
        <p:spPr>
          <a:xfrm>
            <a:off x="6255142" y="2500439"/>
            <a:ext cx="2039193" cy="1323439"/>
          </a:xfrm>
          <a:prstGeom prst="rect">
            <a:avLst/>
          </a:prstGeom>
          <a:noFill/>
          <a:ln w="19050">
            <a:solidFill>
              <a:srgbClr val="00B050"/>
            </a:solidFill>
          </a:ln>
        </p:spPr>
        <p:txBody>
          <a:bodyPr wrap="square" rtlCol="0">
            <a:spAutoFit/>
          </a:bodyPr>
          <a:lstStyle/>
          <a:p>
            <a:r>
              <a:rPr lang="en-CA" sz="1600" b="1" dirty="0"/>
              <a:t>Chart Styles</a:t>
            </a:r>
            <a:endParaRPr lang="en-CA" sz="1600" dirty="0"/>
          </a:p>
          <a:p>
            <a:endParaRPr lang="en-CA" sz="1600" b="1" dirty="0"/>
          </a:p>
          <a:p>
            <a:r>
              <a:rPr lang="en-CA" sz="1600" dirty="0"/>
              <a:t>Chart styles deal with the color of the data points or data series.</a:t>
            </a:r>
          </a:p>
        </p:txBody>
      </p:sp>
      <p:sp>
        <p:nvSpPr>
          <p:cNvPr id="15" name="TextBox 14"/>
          <p:cNvSpPr txBox="1"/>
          <p:nvPr/>
        </p:nvSpPr>
        <p:spPr>
          <a:xfrm>
            <a:off x="8367164" y="2500439"/>
            <a:ext cx="3748636" cy="2554545"/>
          </a:xfrm>
          <a:prstGeom prst="rect">
            <a:avLst/>
          </a:prstGeom>
          <a:noFill/>
          <a:ln w="19050">
            <a:solidFill>
              <a:srgbClr val="00B0F0"/>
            </a:solidFill>
          </a:ln>
        </p:spPr>
        <p:txBody>
          <a:bodyPr wrap="square" rtlCol="0">
            <a:spAutoFit/>
          </a:bodyPr>
          <a:lstStyle/>
          <a:p>
            <a:r>
              <a:rPr lang="en-CA" sz="1600" b="1" dirty="0"/>
              <a:t>Location</a:t>
            </a:r>
          </a:p>
          <a:p>
            <a:endParaRPr lang="en-CA" sz="1600" dirty="0"/>
          </a:p>
          <a:p>
            <a:r>
              <a:rPr lang="en-CA" sz="1600" dirty="0"/>
              <a:t>When you </a:t>
            </a:r>
            <a:r>
              <a:rPr lang="en-CA" sz="1600" b="1" i="1" dirty="0">
                <a:solidFill>
                  <a:srgbClr val="00B0F0"/>
                </a:solidFill>
              </a:rPr>
              <a:t>Move Chart</a:t>
            </a:r>
            <a:r>
              <a:rPr lang="en-CA" sz="1600" dirty="0">
                <a:solidFill>
                  <a:srgbClr val="00B0F0"/>
                </a:solidFill>
              </a:rPr>
              <a:t> </a:t>
            </a:r>
            <a:r>
              <a:rPr lang="en-CA" sz="1600" dirty="0"/>
              <a:t>you can relocate it to:</a:t>
            </a:r>
          </a:p>
          <a:p>
            <a:pPr marL="342900" indent="-342900">
              <a:buAutoNum type="arabicParenR"/>
            </a:pPr>
            <a:r>
              <a:rPr lang="en-CA" sz="1600" dirty="0"/>
              <a:t>Another sheet</a:t>
            </a:r>
          </a:p>
          <a:p>
            <a:pPr marL="342900" indent="-342900">
              <a:buAutoNum type="arabicParenR"/>
            </a:pPr>
            <a:r>
              <a:rPr lang="en-CA" sz="1600" dirty="0"/>
              <a:t>As an object on the same sheet.</a:t>
            </a:r>
          </a:p>
          <a:p>
            <a:endParaRPr lang="en-CA" sz="1600" dirty="0"/>
          </a:p>
          <a:p>
            <a:r>
              <a:rPr lang="en-CA" sz="1600" dirty="0"/>
              <a:t>You must also change the chart type if you insert another chart on to the same sheet when it is based on the same data.</a:t>
            </a:r>
          </a:p>
        </p:txBody>
      </p:sp>
    </p:spTree>
    <p:extLst>
      <p:ext uri="{BB962C8B-B14F-4D97-AF65-F5344CB8AC3E}">
        <p14:creationId xmlns:p14="http://schemas.microsoft.com/office/powerpoint/2010/main" val="7976174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1000" fill="hold"/>
                                        <p:tgtEl>
                                          <p:spTgt spid="3"/>
                                        </p:tgtEl>
                                        <p:attrNameLst>
                                          <p:attrName>ppt_w</p:attrName>
                                        </p:attrNameLst>
                                      </p:cBhvr>
                                      <p:tavLst>
                                        <p:tav tm="0">
                                          <p:val>
                                            <p:fltVal val="0"/>
                                          </p:val>
                                        </p:tav>
                                        <p:tav tm="100000">
                                          <p:val>
                                            <p:strVal val="#ppt_w"/>
                                          </p:val>
                                        </p:tav>
                                      </p:tavLst>
                                    </p:anim>
                                    <p:anim calcmode="lin" valueType="num">
                                      <p:cBhvr>
                                        <p:cTn id="14" dur="1000" fill="hold"/>
                                        <p:tgtEl>
                                          <p:spTgt spid="3"/>
                                        </p:tgtEl>
                                        <p:attrNameLst>
                                          <p:attrName>ppt_h</p:attrName>
                                        </p:attrNameLst>
                                      </p:cBhvr>
                                      <p:tavLst>
                                        <p:tav tm="0">
                                          <p:val>
                                            <p:fltVal val="0"/>
                                          </p:val>
                                        </p:tav>
                                        <p:tav tm="100000">
                                          <p:val>
                                            <p:strVal val="#ppt_h"/>
                                          </p:val>
                                        </p:tav>
                                      </p:tavLst>
                                    </p:anim>
                                    <p:anim calcmode="lin" valueType="num">
                                      <p:cBhvr>
                                        <p:cTn id="15" dur="1000" fill="hold"/>
                                        <p:tgtEl>
                                          <p:spTgt spid="3"/>
                                        </p:tgtEl>
                                        <p:attrNameLst>
                                          <p:attrName>style.rotation</p:attrName>
                                        </p:attrNameLst>
                                      </p:cBhvr>
                                      <p:tavLst>
                                        <p:tav tm="0">
                                          <p:val>
                                            <p:fltVal val="90"/>
                                          </p:val>
                                        </p:tav>
                                        <p:tav tm="100000">
                                          <p:val>
                                            <p:fltVal val="0"/>
                                          </p:val>
                                        </p:tav>
                                      </p:tavLst>
                                    </p:anim>
                                    <p:animEffect transition="in" filter="fade">
                                      <p:cBhvr>
                                        <p:cTn id="16" dur="1000"/>
                                        <p:tgtEl>
                                          <p:spTgt spid="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anim calcmode="lin" valueType="num">
                                      <p:cBhvr>
                                        <p:cTn id="21" dur="500" fill="hold"/>
                                        <p:tgtEl>
                                          <p:spTgt spid="16"/>
                                        </p:tgtEl>
                                        <p:attrNameLst>
                                          <p:attrName>ppt_w</p:attrName>
                                        </p:attrNameLst>
                                      </p:cBhvr>
                                      <p:tavLst>
                                        <p:tav tm="0">
                                          <p:val>
                                            <p:fltVal val="0"/>
                                          </p:val>
                                        </p:tav>
                                        <p:tav tm="100000">
                                          <p:val>
                                            <p:strVal val="#ppt_w"/>
                                          </p:val>
                                        </p:tav>
                                      </p:tavLst>
                                    </p:anim>
                                    <p:anim calcmode="lin" valueType="num">
                                      <p:cBhvr>
                                        <p:cTn id="22" dur="500" fill="hold"/>
                                        <p:tgtEl>
                                          <p:spTgt spid="16"/>
                                        </p:tgtEl>
                                        <p:attrNameLst>
                                          <p:attrName>ppt_h</p:attrName>
                                        </p:attrNameLst>
                                      </p:cBhvr>
                                      <p:tavLst>
                                        <p:tav tm="0">
                                          <p:val>
                                            <p:fltVal val="0"/>
                                          </p:val>
                                        </p:tav>
                                        <p:tav tm="100000">
                                          <p:val>
                                            <p:strVal val="#ppt_h"/>
                                          </p:val>
                                        </p:tav>
                                      </p:tavLst>
                                    </p:anim>
                                    <p:animEffect transition="in" filter="fade">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8"/>
                                        </p:tgtEl>
                                        <p:attrNameLst>
                                          <p:attrName>style.visibility</p:attrName>
                                        </p:attrNameLst>
                                      </p:cBhvr>
                                      <p:to>
                                        <p:strVal val="visible"/>
                                      </p:to>
                                    </p:set>
                                    <p:anim calcmode="lin" valueType="num">
                                      <p:cBhvr>
                                        <p:cTn id="28" dur="500" fill="hold"/>
                                        <p:tgtEl>
                                          <p:spTgt spid="18"/>
                                        </p:tgtEl>
                                        <p:attrNameLst>
                                          <p:attrName>ppt_w</p:attrName>
                                        </p:attrNameLst>
                                      </p:cBhvr>
                                      <p:tavLst>
                                        <p:tav tm="0">
                                          <p:val>
                                            <p:fltVal val="0"/>
                                          </p:val>
                                        </p:tav>
                                        <p:tav tm="100000">
                                          <p:val>
                                            <p:strVal val="#ppt_w"/>
                                          </p:val>
                                        </p:tav>
                                      </p:tavLst>
                                    </p:anim>
                                    <p:anim calcmode="lin" valueType="num">
                                      <p:cBhvr>
                                        <p:cTn id="29" dur="500" fill="hold"/>
                                        <p:tgtEl>
                                          <p:spTgt spid="18"/>
                                        </p:tgtEl>
                                        <p:attrNameLst>
                                          <p:attrName>ppt_h</p:attrName>
                                        </p:attrNameLst>
                                      </p:cBhvr>
                                      <p:tavLst>
                                        <p:tav tm="0">
                                          <p:val>
                                            <p:fltVal val="0"/>
                                          </p:val>
                                        </p:tav>
                                        <p:tav tm="100000">
                                          <p:val>
                                            <p:strVal val="#ppt_h"/>
                                          </p:val>
                                        </p:tav>
                                      </p:tavLst>
                                    </p:anim>
                                    <p:animEffect transition="in" filter="fade">
                                      <p:cBhvr>
                                        <p:cTn id="30" dur="500"/>
                                        <p:tgtEl>
                                          <p:spTgt spid="18"/>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4"/>
                                        </p:tgtEl>
                                        <p:attrNameLst>
                                          <p:attrName>style.visibility</p:attrName>
                                        </p:attrNameLst>
                                      </p:cBhvr>
                                      <p:to>
                                        <p:strVal val="visible"/>
                                      </p:to>
                                    </p:set>
                                    <p:anim calcmode="lin" valueType="num">
                                      <p:cBhvr>
                                        <p:cTn id="35" dur="1000" fill="hold"/>
                                        <p:tgtEl>
                                          <p:spTgt spid="4"/>
                                        </p:tgtEl>
                                        <p:attrNameLst>
                                          <p:attrName>ppt_w</p:attrName>
                                        </p:attrNameLst>
                                      </p:cBhvr>
                                      <p:tavLst>
                                        <p:tav tm="0">
                                          <p:val>
                                            <p:fltVal val="0"/>
                                          </p:val>
                                        </p:tav>
                                        <p:tav tm="100000">
                                          <p:val>
                                            <p:strVal val="#ppt_w"/>
                                          </p:val>
                                        </p:tav>
                                      </p:tavLst>
                                    </p:anim>
                                    <p:anim calcmode="lin" valueType="num">
                                      <p:cBhvr>
                                        <p:cTn id="36" dur="1000" fill="hold"/>
                                        <p:tgtEl>
                                          <p:spTgt spid="4"/>
                                        </p:tgtEl>
                                        <p:attrNameLst>
                                          <p:attrName>ppt_h</p:attrName>
                                        </p:attrNameLst>
                                      </p:cBhvr>
                                      <p:tavLst>
                                        <p:tav tm="0">
                                          <p:val>
                                            <p:fltVal val="0"/>
                                          </p:val>
                                        </p:tav>
                                        <p:tav tm="100000">
                                          <p:val>
                                            <p:strVal val="#ppt_h"/>
                                          </p:val>
                                        </p:tav>
                                      </p:tavLst>
                                    </p:anim>
                                    <p:anim calcmode="lin" valueType="num">
                                      <p:cBhvr>
                                        <p:cTn id="37" dur="1000" fill="hold"/>
                                        <p:tgtEl>
                                          <p:spTgt spid="4"/>
                                        </p:tgtEl>
                                        <p:attrNameLst>
                                          <p:attrName>style.rotation</p:attrName>
                                        </p:attrNameLst>
                                      </p:cBhvr>
                                      <p:tavLst>
                                        <p:tav tm="0">
                                          <p:val>
                                            <p:fltVal val="90"/>
                                          </p:val>
                                        </p:tav>
                                        <p:tav tm="100000">
                                          <p:val>
                                            <p:fltVal val="0"/>
                                          </p:val>
                                        </p:tav>
                                      </p:tavLst>
                                    </p:anim>
                                    <p:animEffect transition="in" filter="fade">
                                      <p:cBhvr>
                                        <p:cTn id="38" dur="1000"/>
                                        <p:tgtEl>
                                          <p:spTgt spid="4"/>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1000" fill="hold"/>
                                        <p:tgtEl>
                                          <p:spTgt spid="9"/>
                                        </p:tgtEl>
                                        <p:attrNameLst>
                                          <p:attrName>ppt_w</p:attrName>
                                        </p:attrNameLst>
                                      </p:cBhvr>
                                      <p:tavLst>
                                        <p:tav tm="0">
                                          <p:val>
                                            <p:fltVal val="0"/>
                                          </p:val>
                                        </p:tav>
                                        <p:tav tm="100000">
                                          <p:val>
                                            <p:strVal val="#ppt_w"/>
                                          </p:val>
                                        </p:tav>
                                      </p:tavLst>
                                    </p:anim>
                                    <p:anim calcmode="lin" valueType="num">
                                      <p:cBhvr>
                                        <p:cTn id="42" dur="1000" fill="hold"/>
                                        <p:tgtEl>
                                          <p:spTgt spid="9"/>
                                        </p:tgtEl>
                                        <p:attrNameLst>
                                          <p:attrName>ppt_h</p:attrName>
                                        </p:attrNameLst>
                                      </p:cBhvr>
                                      <p:tavLst>
                                        <p:tav tm="0">
                                          <p:val>
                                            <p:fltVal val="0"/>
                                          </p:val>
                                        </p:tav>
                                        <p:tav tm="100000">
                                          <p:val>
                                            <p:strVal val="#ppt_h"/>
                                          </p:val>
                                        </p:tav>
                                      </p:tavLst>
                                    </p:anim>
                                    <p:anim calcmode="lin" valueType="num">
                                      <p:cBhvr>
                                        <p:cTn id="43" dur="1000" fill="hold"/>
                                        <p:tgtEl>
                                          <p:spTgt spid="9"/>
                                        </p:tgtEl>
                                        <p:attrNameLst>
                                          <p:attrName>style.rotation</p:attrName>
                                        </p:attrNameLst>
                                      </p:cBhvr>
                                      <p:tavLst>
                                        <p:tav tm="0">
                                          <p:val>
                                            <p:fltVal val="90"/>
                                          </p:val>
                                        </p:tav>
                                        <p:tav tm="100000">
                                          <p:val>
                                            <p:fltVal val="0"/>
                                          </p:val>
                                        </p:tav>
                                      </p:tavLst>
                                    </p:anim>
                                    <p:animEffect transition="in" filter="fade">
                                      <p:cBhvr>
                                        <p:cTn id="44" dur="1000"/>
                                        <p:tgtEl>
                                          <p:spTgt spid="9"/>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p:cTn id="49" dur="500" fill="hold"/>
                                        <p:tgtEl>
                                          <p:spTgt spid="19"/>
                                        </p:tgtEl>
                                        <p:attrNameLst>
                                          <p:attrName>ppt_w</p:attrName>
                                        </p:attrNameLst>
                                      </p:cBhvr>
                                      <p:tavLst>
                                        <p:tav tm="0">
                                          <p:val>
                                            <p:fltVal val="0"/>
                                          </p:val>
                                        </p:tav>
                                        <p:tav tm="100000">
                                          <p:val>
                                            <p:strVal val="#ppt_w"/>
                                          </p:val>
                                        </p:tav>
                                      </p:tavLst>
                                    </p:anim>
                                    <p:anim calcmode="lin" valueType="num">
                                      <p:cBhvr>
                                        <p:cTn id="50" dur="500" fill="hold"/>
                                        <p:tgtEl>
                                          <p:spTgt spid="19"/>
                                        </p:tgtEl>
                                        <p:attrNameLst>
                                          <p:attrName>ppt_h</p:attrName>
                                        </p:attrNameLst>
                                      </p:cBhvr>
                                      <p:tavLst>
                                        <p:tav tm="0">
                                          <p:val>
                                            <p:fltVal val="0"/>
                                          </p:val>
                                        </p:tav>
                                        <p:tav tm="100000">
                                          <p:val>
                                            <p:strVal val="#ppt_h"/>
                                          </p:val>
                                        </p:tav>
                                      </p:tavLst>
                                    </p:anim>
                                    <p:animEffect transition="in" filter="fade">
                                      <p:cBhvr>
                                        <p:cTn id="51" dur="500"/>
                                        <p:tgtEl>
                                          <p:spTgt spid="1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 calcmode="lin" valueType="num">
                                      <p:cBhvr>
                                        <p:cTn id="56" dur="500" fill="hold"/>
                                        <p:tgtEl>
                                          <p:spTgt spid="20"/>
                                        </p:tgtEl>
                                        <p:attrNameLst>
                                          <p:attrName>ppt_w</p:attrName>
                                        </p:attrNameLst>
                                      </p:cBhvr>
                                      <p:tavLst>
                                        <p:tav tm="0">
                                          <p:val>
                                            <p:fltVal val="0"/>
                                          </p:val>
                                        </p:tav>
                                        <p:tav tm="100000">
                                          <p:val>
                                            <p:strVal val="#ppt_w"/>
                                          </p:val>
                                        </p:tav>
                                      </p:tavLst>
                                    </p:anim>
                                    <p:anim calcmode="lin" valueType="num">
                                      <p:cBhvr>
                                        <p:cTn id="57" dur="500" fill="hold"/>
                                        <p:tgtEl>
                                          <p:spTgt spid="20"/>
                                        </p:tgtEl>
                                        <p:attrNameLst>
                                          <p:attrName>ppt_h</p:attrName>
                                        </p:attrNameLst>
                                      </p:cBhvr>
                                      <p:tavLst>
                                        <p:tav tm="0">
                                          <p:val>
                                            <p:fltVal val="0"/>
                                          </p:val>
                                        </p:tav>
                                        <p:tav tm="100000">
                                          <p:val>
                                            <p:strVal val="#ppt_h"/>
                                          </p:val>
                                        </p:tav>
                                      </p:tavLst>
                                    </p:anim>
                                    <p:animEffect transition="in" filter="fade">
                                      <p:cBhvr>
                                        <p:cTn id="58" dur="500"/>
                                        <p:tgtEl>
                                          <p:spTgt spid="2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p:cTn id="63" dur="1000" fill="hold"/>
                                        <p:tgtEl>
                                          <p:spTgt spid="13"/>
                                        </p:tgtEl>
                                        <p:attrNameLst>
                                          <p:attrName>ppt_w</p:attrName>
                                        </p:attrNameLst>
                                      </p:cBhvr>
                                      <p:tavLst>
                                        <p:tav tm="0">
                                          <p:val>
                                            <p:fltVal val="0"/>
                                          </p:val>
                                        </p:tav>
                                        <p:tav tm="100000">
                                          <p:val>
                                            <p:strVal val="#ppt_w"/>
                                          </p:val>
                                        </p:tav>
                                      </p:tavLst>
                                    </p:anim>
                                    <p:anim calcmode="lin" valueType="num">
                                      <p:cBhvr>
                                        <p:cTn id="64" dur="1000" fill="hold"/>
                                        <p:tgtEl>
                                          <p:spTgt spid="13"/>
                                        </p:tgtEl>
                                        <p:attrNameLst>
                                          <p:attrName>ppt_h</p:attrName>
                                        </p:attrNameLst>
                                      </p:cBhvr>
                                      <p:tavLst>
                                        <p:tav tm="0">
                                          <p:val>
                                            <p:fltVal val="0"/>
                                          </p:val>
                                        </p:tav>
                                        <p:tav tm="100000">
                                          <p:val>
                                            <p:strVal val="#ppt_h"/>
                                          </p:val>
                                        </p:tav>
                                      </p:tavLst>
                                    </p:anim>
                                    <p:anim calcmode="lin" valueType="num">
                                      <p:cBhvr>
                                        <p:cTn id="65" dur="1000" fill="hold"/>
                                        <p:tgtEl>
                                          <p:spTgt spid="13"/>
                                        </p:tgtEl>
                                        <p:attrNameLst>
                                          <p:attrName>style.rotation</p:attrName>
                                        </p:attrNameLst>
                                      </p:cBhvr>
                                      <p:tavLst>
                                        <p:tav tm="0">
                                          <p:val>
                                            <p:fltVal val="90"/>
                                          </p:val>
                                        </p:tav>
                                        <p:tav tm="100000">
                                          <p:val>
                                            <p:fltVal val="0"/>
                                          </p:val>
                                        </p:tav>
                                      </p:tavLst>
                                    </p:anim>
                                    <p:animEffect transition="in" filter="fade">
                                      <p:cBhvr>
                                        <p:cTn id="66" dur="1000"/>
                                        <p:tgtEl>
                                          <p:spTgt spid="13"/>
                                        </p:tgtEl>
                                      </p:cBhvr>
                                    </p:animEffect>
                                  </p:childTnLst>
                                </p:cTn>
                              </p:par>
                              <p:par>
                                <p:cTn id="67" presetID="31" presetClass="entr" presetSubtype="0" fill="hold" grpId="0" nodeType="withEffect">
                                  <p:stCondLst>
                                    <p:cond delay="0"/>
                                  </p:stCondLst>
                                  <p:childTnLst>
                                    <p:set>
                                      <p:cBhvr>
                                        <p:cTn id="68" dur="1" fill="hold">
                                          <p:stCondLst>
                                            <p:cond delay="0"/>
                                          </p:stCondLst>
                                        </p:cTn>
                                        <p:tgtEl>
                                          <p:spTgt spid="10"/>
                                        </p:tgtEl>
                                        <p:attrNameLst>
                                          <p:attrName>style.visibility</p:attrName>
                                        </p:attrNameLst>
                                      </p:cBhvr>
                                      <p:to>
                                        <p:strVal val="visible"/>
                                      </p:to>
                                    </p:set>
                                    <p:anim calcmode="lin" valueType="num">
                                      <p:cBhvr>
                                        <p:cTn id="69" dur="1000" fill="hold"/>
                                        <p:tgtEl>
                                          <p:spTgt spid="10"/>
                                        </p:tgtEl>
                                        <p:attrNameLst>
                                          <p:attrName>ppt_w</p:attrName>
                                        </p:attrNameLst>
                                      </p:cBhvr>
                                      <p:tavLst>
                                        <p:tav tm="0">
                                          <p:val>
                                            <p:fltVal val="0"/>
                                          </p:val>
                                        </p:tav>
                                        <p:tav tm="100000">
                                          <p:val>
                                            <p:strVal val="#ppt_w"/>
                                          </p:val>
                                        </p:tav>
                                      </p:tavLst>
                                    </p:anim>
                                    <p:anim calcmode="lin" valueType="num">
                                      <p:cBhvr>
                                        <p:cTn id="70" dur="1000" fill="hold"/>
                                        <p:tgtEl>
                                          <p:spTgt spid="10"/>
                                        </p:tgtEl>
                                        <p:attrNameLst>
                                          <p:attrName>ppt_h</p:attrName>
                                        </p:attrNameLst>
                                      </p:cBhvr>
                                      <p:tavLst>
                                        <p:tav tm="0">
                                          <p:val>
                                            <p:fltVal val="0"/>
                                          </p:val>
                                        </p:tav>
                                        <p:tav tm="100000">
                                          <p:val>
                                            <p:strVal val="#ppt_h"/>
                                          </p:val>
                                        </p:tav>
                                      </p:tavLst>
                                    </p:anim>
                                    <p:anim calcmode="lin" valueType="num">
                                      <p:cBhvr>
                                        <p:cTn id="71" dur="1000" fill="hold"/>
                                        <p:tgtEl>
                                          <p:spTgt spid="10"/>
                                        </p:tgtEl>
                                        <p:attrNameLst>
                                          <p:attrName>style.rotation</p:attrName>
                                        </p:attrNameLst>
                                      </p:cBhvr>
                                      <p:tavLst>
                                        <p:tav tm="0">
                                          <p:val>
                                            <p:fltVal val="90"/>
                                          </p:val>
                                        </p:tav>
                                        <p:tav tm="100000">
                                          <p:val>
                                            <p:fltVal val="0"/>
                                          </p:val>
                                        </p:tav>
                                      </p:tavLst>
                                    </p:anim>
                                    <p:animEffect transition="in" filter="fade">
                                      <p:cBhvr>
                                        <p:cTn id="72" dur="1000"/>
                                        <p:tgtEl>
                                          <p:spTgt spid="10"/>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21"/>
                                        </p:tgtEl>
                                        <p:attrNameLst>
                                          <p:attrName>style.visibility</p:attrName>
                                        </p:attrNameLst>
                                      </p:cBhvr>
                                      <p:to>
                                        <p:strVal val="visible"/>
                                      </p:to>
                                    </p:set>
                                    <p:anim calcmode="lin" valueType="num">
                                      <p:cBhvr>
                                        <p:cTn id="77" dur="500" fill="hold"/>
                                        <p:tgtEl>
                                          <p:spTgt spid="21"/>
                                        </p:tgtEl>
                                        <p:attrNameLst>
                                          <p:attrName>ppt_w</p:attrName>
                                        </p:attrNameLst>
                                      </p:cBhvr>
                                      <p:tavLst>
                                        <p:tav tm="0">
                                          <p:val>
                                            <p:fltVal val="0"/>
                                          </p:val>
                                        </p:tav>
                                        <p:tav tm="100000">
                                          <p:val>
                                            <p:strVal val="#ppt_w"/>
                                          </p:val>
                                        </p:tav>
                                      </p:tavLst>
                                    </p:anim>
                                    <p:anim calcmode="lin" valueType="num">
                                      <p:cBhvr>
                                        <p:cTn id="78" dur="500" fill="hold"/>
                                        <p:tgtEl>
                                          <p:spTgt spid="21"/>
                                        </p:tgtEl>
                                        <p:attrNameLst>
                                          <p:attrName>ppt_h</p:attrName>
                                        </p:attrNameLst>
                                      </p:cBhvr>
                                      <p:tavLst>
                                        <p:tav tm="0">
                                          <p:val>
                                            <p:fltVal val="0"/>
                                          </p:val>
                                        </p:tav>
                                        <p:tav tm="100000">
                                          <p:val>
                                            <p:strVal val="#ppt_h"/>
                                          </p:val>
                                        </p:tav>
                                      </p:tavLst>
                                    </p:anim>
                                    <p:animEffect transition="in" filter="fade">
                                      <p:cBhvr>
                                        <p:cTn id="79" dur="500"/>
                                        <p:tgtEl>
                                          <p:spTgt spid="21"/>
                                        </p:tgtEl>
                                      </p:cBhvr>
                                    </p:animEffect>
                                  </p:childTnLst>
                                </p:cTn>
                              </p:par>
                            </p:childTnLst>
                          </p:cTn>
                        </p:par>
                      </p:childTnLst>
                    </p:cTn>
                  </p:par>
                  <p:par>
                    <p:cTn id="80" fill="hold">
                      <p:stCondLst>
                        <p:cond delay="indefinite"/>
                      </p:stCondLst>
                      <p:childTnLst>
                        <p:par>
                          <p:cTn id="81" fill="hold">
                            <p:stCondLst>
                              <p:cond delay="0"/>
                            </p:stCondLst>
                            <p:childTnLst>
                              <p:par>
                                <p:cTn id="82" presetID="31" presetClass="entr" presetSubtype="0" fill="hold" grpId="0" nodeType="clickEffect">
                                  <p:stCondLst>
                                    <p:cond delay="0"/>
                                  </p:stCondLst>
                                  <p:childTnLst>
                                    <p:set>
                                      <p:cBhvr>
                                        <p:cTn id="83" dur="1" fill="hold">
                                          <p:stCondLst>
                                            <p:cond delay="0"/>
                                          </p:stCondLst>
                                        </p:cTn>
                                        <p:tgtEl>
                                          <p:spTgt spid="14"/>
                                        </p:tgtEl>
                                        <p:attrNameLst>
                                          <p:attrName>style.visibility</p:attrName>
                                        </p:attrNameLst>
                                      </p:cBhvr>
                                      <p:to>
                                        <p:strVal val="visible"/>
                                      </p:to>
                                    </p:set>
                                    <p:anim calcmode="lin" valueType="num">
                                      <p:cBhvr>
                                        <p:cTn id="84" dur="1000" fill="hold"/>
                                        <p:tgtEl>
                                          <p:spTgt spid="14"/>
                                        </p:tgtEl>
                                        <p:attrNameLst>
                                          <p:attrName>ppt_w</p:attrName>
                                        </p:attrNameLst>
                                      </p:cBhvr>
                                      <p:tavLst>
                                        <p:tav tm="0">
                                          <p:val>
                                            <p:fltVal val="0"/>
                                          </p:val>
                                        </p:tav>
                                        <p:tav tm="100000">
                                          <p:val>
                                            <p:strVal val="#ppt_w"/>
                                          </p:val>
                                        </p:tav>
                                      </p:tavLst>
                                    </p:anim>
                                    <p:anim calcmode="lin" valueType="num">
                                      <p:cBhvr>
                                        <p:cTn id="85" dur="1000" fill="hold"/>
                                        <p:tgtEl>
                                          <p:spTgt spid="14"/>
                                        </p:tgtEl>
                                        <p:attrNameLst>
                                          <p:attrName>ppt_h</p:attrName>
                                        </p:attrNameLst>
                                      </p:cBhvr>
                                      <p:tavLst>
                                        <p:tav tm="0">
                                          <p:val>
                                            <p:fltVal val="0"/>
                                          </p:val>
                                        </p:tav>
                                        <p:tav tm="100000">
                                          <p:val>
                                            <p:strVal val="#ppt_h"/>
                                          </p:val>
                                        </p:tav>
                                      </p:tavLst>
                                    </p:anim>
                                    <p:anim calcmode="lin" valueType="num">
                                      <p:cBhvr>
                                        <p:cTn id="86" dur="1000" fill="hold"/>
                                        <p:tgtEl>
                                          <p:spTgt spid="14"/>
                                        </p:tgtEl>
                                        <p:attrNameLst>
                                          <p:attrName>style.rotation</p:attrName>
                                        </p:attrNameLst>
                                      </p:cBhvr>
                                      <p:tavLst>
                                        <p:tav tm="0">
                                          <p:val>
                                            <p:fltVal val="90"/>
                                          </p:val>
                                        </p:tav>
                                        <p:tav tm="100000">
                                          <p:val>
                                            <p:fltVal val="0"/>
                                          </p:val>
                                        </p:tav>
                                      </p:tavLst>
                                    </p:anim>
                                    <p:animEffect transition="in" filter="fade">
                                      <p:cBhvr>
                                        <p:cTn id="87" dur="1000"/>
                                        <p:tgtEl>
                                          <p:spTgt spid="14"/>
                                        </p:tgtEl>
                                      </p:cBhvr>
                                    </p:animEffect>
                                  </p:childTnLst>
                                </p:cTn>
                              </p:par>
                              <p:par>
                                <p:cTn id="88" presetID="31" presetClass="entr" presetSubtype="0" fill="hold" grpId="0" nodeType="withEffect">
                                  <p:stCondLst>
                                    <p:cond delay="0"/>
                                  </p:stCondLst>
                                  <p:childTnLst>
                                    <p:set>
                                      <p:cBhvr>
                                        <p:cTn id="89" dur="1" fill="hold">
                                          <p:stCondLst>
                                            <p:cond delay="0"/>
                                          </p:stCondLst>
                                        </p:cTn>
                                        <p:tgtEl>
                                          <p:spTgt spid="11"/>
                                        </p:tgtEl>
                                        <p:attrNameLst>
                                          <p:attrName>style.visibility</p:attrName>
                                        </p:attrNameLst>
                                      </p:cBhvr>
                                      <p:to>
                                        <p:strVal val="visible"/>
                                      </p:to>
                                    </p:set>
                                    <p:anim calcmode="lin" valueType="num">
                                      <p:cBhvr>
                                        <p:cTn id="90" dur="1000" fill="hold"/>
                                        <p:tgtEl>
                                          <p:spTgt spid="11"/>
                                        </p:tgtEl>
                                        <p:attrNameLst>
                                          <p:attrName>ppt_w</p:attrName>
                                        </p:attrNameLst>
                                      </p:cBhvr>
                                      <p:tavLst>
                                        <p:tav tm="0">
                                          <p:val>
                                            <p:fltVal val="0"/>
                                          </p:val>
                                        </p:tav>
                                        <p:tav tm="100000">
                                          <p:val>
                                            <p:strVal val="#ppt_w"/>
                                          </p:val>
                                        </p:tav>
                                      </p:tavLst>
                                    </p:anim>
                                    <p:anim calcmode="lin" valueType="num">
                                      <p:cBhvr>
                                        <p:cTn id="91" dur="1000" fill="hold"/>
                                        <p:tgtEl>
                                          <p:spTgt spid="11"/>
                                        </p:tgtEl>
                                        <p:attrNameLst>
                                          <p:attrName>ppt_h</p:attrName>
                                        </p:attrNameLst>
                                      </p:cBhvr>
                                      <p:tavLst>
                                        <p:tav tm="0">
                                          <p:val>
                                            <p:fltVal val="0"/>
                                          </p:val>
                                        </p:tav>
                                        <p:tav tm="100000">
                                          <p:val>
                                            <p:strVal val="#ppt_h"/>
                                          </p:val>
                                        </p:tav>
                                      </p:tavLst>
                                    </p:anim>
                                    <p:anim calcmode="lin" valueType="num">
                                      <p:cBhvr>
                                        <p:cTn id="92" dur="1000" fill="hold"/>
                                        <p:tgtEl>
                                          <p:spTgt spid="11"/>
                                        </p:tgtEl>
                                        <p:attrNameLst>
                                          <p:attrName>style.rotation</p:attrName>
                                        </p:attrNameLst>
                                      </p:cBhvr>
                                      <p:tavLst>
                                        <p:tav tm="0">
                                          <p:val>
                                            <p:fltVal val="90"/>
                                          </p:val>
                                        </p:tav>
                                        <p:tav tm="100000">
                                          <p:val>
                                            <p:fltVal val="0"/>
                                          </p:val>
                                        </p:tav>
                                      </p:tavLst>
                                    </p:anim>
                                    <p:animEffect transition="in" filter="fade">
                                      <p:cBhvr>
                                        <p:cTn id="93" dur="1000"/>
                                        <p:tgtEl>
                                          <p:spTgt spid="11"/>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2"/>
                                        </p:tgtEl>
                                        <p:attrNameLst>
                                          <p:attrName>style.visibility</p:attrName>
                                        </p:attrNameLst>
                                      </p:cBhvr>
                                      <p:to>
                                        <p:strVal val="visible"/>
                                      </p:to>
                                    </p:set>
                                    <p:anim calcmode="lin" valueType="num">
                                      <p:cBhvr>
                                        <p:cTn id="98" dur="500" fill="hold"/>
                                        <p:tgtEl>
                                          <p:spTgt spid="22"/>
                                        </p:tgtEl>
                                        <p:attrNameLst>
                                          <p:attrName>ppt_w</p:attrName>
                                        </p:attrNameLst>
                                      </p:cBhvr>
                                      <p:tavLst>
                                        <p:tav tm="0">
                                          <p:val>
                                            <p:fltVal val="0"/>
                                          </p:val>
                                        </p:tav>
                                        <p:tav tm="100000">
                                          <p:val>
                                            <p:strVal val="#ppt_w"/>
                                          </p:val>
                                        </p:tav>
                                      </p:tavLst>
                                    </p:anim>
                                    <p:anim calcmode="lin" valueType="num">
                                      <p:cBhvr>
                                        <p:cTn id="99" dur="500" fill="hold"/>
                                        <p:tgtEl>
                                          <p:spTgt spid="22"/>
                                        </p:tgtEl>
                                        <p:attrNameLst>
                                          <p:attrName>ppt_h</p:attrName>
                                        </p:attrNameLst>
                                      </p:cBhvr>
                                      <p:tavLst>
                                        <p:tav tm="0">
                                          <p:val>
                                            <p:fltVal val="0"/>
                                          </p:val>
                                        </p:tav>
                                        <p:tav tm="100000">
                                          <p:val>
                                            <p:strVal val="#ppt_h"/>
                                          </p:val>
                                        </p:tav>
                                      </p:tavLst>
                                    </p:anim>
                                    <p:animEffect transition="in" filter="fade">
                                      <p:cBhvr>
                                        <p:cTn id="100" dur="500"/>
                                        <p:tgtEl>
                                          <p:spTgt spid="22"/>
                                        </p:tgtEl>
                                      </p:cBhvr>
                                    </p:animEffect>
                                  </p:childTnLst>
                                </p:cTn>
                              </p:par>
                            </p:childTnLst>
                          </p:cTn>
                        </p:par>
                      </p:childTnLst>
                    </p:cTn>
                  </p:par>
                  <p:par>
                    <p:cTn id="101" fill="hold">
                      <p:stCondLst>
                        <p:cond delay="indefinite"/>
                      </p:stCondLst>
                      <p:childTnLst>
                        <p:par>
                          <p:cTn id="102" fill="hold">
                            <p:stCondLst>
                              <p:cond delay="0"/>
                            </p:stCondLst>
                            <p:childTnLst>
                              <p:par>
                                <p:cTn id="103" presetID="31" presetClass="entr" presetSubtype="0" fill="hold" grpId="0" nodeType="clickEffect">
                                  <p:stCondLst>
                                    <p:cond delay="0"/>
                                  </p:stCondLst>
                                  <p:childTnLst>
                                    <p:set>
                                      <p:cBhvr>
                                        <p:cTn id="104" dur="1" fill="hold">
                                          <p:stCondLst>
                                            <p:cond delay="0"/>
                                          </p:stCondLst>
                                        </p:cTn>
                                        <p:tgtEl>
                                          <p:spTgt spid="15"/>
                                        </p:tgtEl>
                                        <p:attrNameLst>
                                          <p:attrName>style.visibility</p:attrName>
                                        </p:attrNameLst>
                                      </p:cBhvr>
                                      <p:to>
                                        <p:strVal val="visible"/>
                                      </p:to>
                                    </p:set>
                                    <p:anim calcmode="lin" valueType="num">
                                      <p:cBhvr>
                                        <p:cTn id="105" dur="1000" fill="hold"/>
                                        <p:tgtEl>
                                          <p:spTgt spid="15"/>
                                        </p:tgtEl>
                                        <p:attrNameLst>
                                          <p:attrName>ppt_w</p:attrName>
                                        </p:attrNameLst>
                                      </p:cBhvr>
                                      <p:tavLst>
                                        <p:tav tm="0">
                                          <p:val>
                                            <p:fltVal val="0"/>
                                          </p:val>
                                        </p:tav>
                                        <p:tav tm="100000">
                                          <p:val>
                                            <p:strVal val="#ppt_w"/>
                                          </p:val>
                                        </p:tav>
                                      </p:tavLst>
                                    </p:anim>
                                    <p:anim calcmode="lin" valueType="num">
                                      <p:cBhvr>
                                        <p:cTn id="106" dur="1000" fill="hold"/>
                                        <p:tgtEl>
                                          <p:spTgt spid="15"/>
                                        </p:tgtEl>
                                        <p:attrNameLst>
                                          <p:attrName>ppt_h</p:attrName>
                                        </p:attrNameLst>
                                      </p:cBhvr>
                                      <p:tavLst>
                                        <p:tav tm="0">
                                          <p:val>
                                            <p:fltVal val="0"/>
                                          </p:val>
                                        </p:tav>
                                        <p:tav tm="100000">
                                          <p:val>
                                            <p:strVal val="#ppt_h"/>
                                          </p:val>
                                        </p:tav>
                                      </p:tavLst>
                                    </p:anim>
                                    <p:anim calcmode="lin" valueType="num">
                                      <p:cBhvr>
                                        <p:cTn id="107" dur="1000" fill="hold"/>
                                        <p:tgtEl>
                                          <p:spTgt spid="15"/>
                                        </p:tgtEl>
                                        <p:attrNameLst>
                                          <p:attrName>style.rotation</p:attrName>
                                        </p:attrNameLst>
                                      </p:cBhvr>
                                      <p:tavLst>
                                        <p:tav tm="0">
                                          <p:val>
                                            <p:fltVal val="90"/>
                                          </p:val>
                                        </p:tav>
                                        <p:tav tm="100000">
                                          <p:val>
                                            <p:fltVal val="0"/>
                                          </p:val>
                                        </p:tav>
                                      </p:tavLst>
                                    </p:anim>
                                    <p:animEffect transition="in" filter="fade">
                                      <p:cBhvr>
                                        <p:cTn id="108" dur="1000"/>
                                        <p:tgtEl>
                                          <p:spTgt spid="15"/>
                                        </p:tgtEl>
                                      </p:cBhvr>
                                    </p:animEffect>
                                  </p:childTnLst>
                                </p:cTn>
                              </p:par>
                              <p:par>
                                <p:cTn id="109" presetID="31" presetClass="entr" presetSubtype="0" fill="hold" grpId="0" nodeType="withEffect">
                                  <p:stCondLst>
                                    <p:cond delay="0"/>
                                  </p:stCondLst>
                                  <p:childTnLst>
                                    <p:set>
                                      <p:cBhvr>
                                        <p:cTn id="110" dur="1" fill="hold">
                                          <p:stCondLst>
                                            <p:cond delay="0"/>
                                          </p:stCondLst>
                                        </p:cTn>
                                        <p:tgtEl>
                                          <p:spTgt spid="12"/>
                                        </p:tgtEl>
                                        <p:attrNameLst>
                                          <p:attrName>style.visibility</p:attrName>
                                        </p:attrNameLst>
                                      </p:cBhvr>
                                      <p:to>
                                        <p:strVal val="visible"/>
                                      </p:to>
                                    </p:set>
                                    <p:anim calcmode="lin" valueType="num">
                                      <p:cBhvr>
                                        <p:cTn id="111" dur="1000" fill="hold"/>
                                        <p:tgtEl>
                                          <p:spTgt spid="12"/>
                                        </p:tgtEl>
                                        <p:attrNameLst>
                                          <p:attrName>ppt_w</p:attrName>
                                        </p:attrNameLst>
                                      </p:cBhvr>
                                      <p:tavLst>
                                        <p:tav tm="0">
                                          <p:val>
                                            <p:fltVal val="0"/>
                                          </p:val>
                                        </p:tav>
                                        <p:tav tm="100000">
                                          <p:val>
                                            <p:strVal val="#ppt_w"/>
                                          </p:val>
                                        </p:tav>
                                      </p:tavLst>
                                    </p:anim>
                                    <p:anim calcmode="lin" valueType="num">
                                      <p:cBhvr>
                                        <p:cTn id="112" dur="1000" fill="hold"/>
                                        <p:tgtEl>
                                          <p:spTgt spid="12"/>
                                        </p:tgtEl>
                                        <p:attrNameLst>
                                          <p:attrName>ppt_h</p:attrName>
                                        </p:attrNameLst>
                                      </p:cBhvr>
                                      <p:tavLst>
                                        <p:tav tm="0">
                                          <p:val>
                                            <p:fltVal val="0"/>
                                          </p:val>
                                        </p:tav>
                                        <p:tav tm="100000">
                                          <p:val>
                                            <p:strVal val="#ppt_h"/>
                                          </p:val>
                                        </p:tav>
                                      </p:tavLst>
                                    </p:anim>
                                    <p:anim calcmode="lin" valueType="num">
                                      <p:cBhvr>
                                        <p:cTn id="113" dur="1000" fill="hold"/>
                                        <p:tgtEl>
                                          <p:spTgt spid="12"/>
                                        </p:tgtEl>
                                        <p:attrNameLst>
                                          <p:attrName>style.rotation</p:attrName>
                                        </p:attrNameLst>
                                      </p:cBhvr>
                                      <p:tavLst>
                                        <p:tav tm="0">
                                          <p:val>
                                            <p:fltVal val="90"/>
                                          </p:val>
                                        </p:tav>
                                        <p:tav tm="100000">
                                          <p:val>
                                            <p:fltVal val="0"/>
                                          </p:val>
                                        </p:tav>
                                      </p:tavLst>
                                    </p:anim>
                                    <p:animEffect transition="in" filter="fade">
                                      <p:cBhvr>
                                        <p:cTn id="114" dur="1000"/>
                                        <p:tgtEl>
                                          <p:spTgt spid="12"/>
                                        </p:tgtEl>
                                      </p:cBhvr>
                                    </p:animEffect>
                                  </p:childTnLst>
                                </p:cTn>
                              </p:par>
                            </p:childTnLst>
                          </p:cTn>
                        </p:par>
                      </p:childTnLst>
                    </p:cTn>
                  </p:par>
                  <p:par>
                    <p:cTn id="115" fill="hold">
                      <p:stCondLst>
                        <p:cond delay="indefinite"/>
                      </p:stCondLst>
                      <p:childTnLst>
                        <p:par>
                          <p:cTn id="116" fill="hold">
                            <p:stCondLst>
                              <p:cond delay="0"/>
                            </p:stCondLst>
                            <p:childTnLst>
                              <p:par>
                                <p:cTn id="117" presetID="53" presetClass="entr" presetSubtype="16" fill="hold" grpId="0" nodeType="clickEffect">
                                  <p:stCondLst>
                                    <p:cond delay="0"/>
                                  </p:stCondLst>
                                  <p:childTnLst>
                                    <p:set>
                                      <p:cBhvr>
                                        <p:cTn id="118" dur="1" fill="hold">
                                          <p:stCondLst>
                                            <p:cond delay="0"/>
                                          </p:stCondLst>
                                        </p:cTn>
                                        <p:tgtEl>
                                          <p:spTgt spid="23"/>
                                        </p:tgtEl>
                                        <p:attrNameLst>
                                          <p:attrName>style.visibility</p:attrName>
                                        </p:attrNameLst>
                                      </p:cBhvr>
                                      <p:to>
                                        <p:strVal val="visible"/>
                                      </p:to>
                                    </p:set>
                                    <p:anim calcmode="lin" valueType="num">
                                      <p:cBhvr>
                                        <p:cTn id="119" dur="500" fill="hold"/>
                                        <p:tgtEl>
                                          <p:spTgt spid="23"/>
                                        </p:tgtEl>
                                        <p:attrNameLst>
                                          <p:attrName>ppt_w</p:attrName>
                                        </p:attrNameLst>
                                      </p:cBhvr>
                                      <p:tavLst>
                                        <p:tav tm="0">
                                          <p:val>
                                            <p:fltVal val="0"/>
                                          </p:val>
                                        </p:tav>
                                        <p:tav tm="100000">
                                          <p:val>
                                            <p:strVal val="#ppt_w"/>
                                          </p:val>
                                        </p:tav>
                                      </p:tavLst>
                                    </p:anim>
                                    <p:anim calcmode="lin" valueType="num">
                                      <p:cBhvr>
                                        <p:cTn id="120" dur="500" fill="hold"/>
                                        <p:tgtEl>
                                          <p:spTgt spid="23"/>
                                        </p:tgtEl>
                                        <p:attrNameLst>
                                          <p:attrName>ppt_h</p:attrName>
                                        </p:attrNameLst>
                                      </p:cBhvr>
                                      <p:tavLst>
                                        <p:tav tm="0">
                                          <p:val>
                                            <p:fltVal val="0"/>
                                          </p:val>
                                        </p:tav>
                                        <p:tav tm="100000">
                                          <p:val>
                                            <p:strVal val="#ppt_h"/>
                                          </p:val>
                                        </p:tav>
                                      </p:tavLst>
                                    </p:anim>
                                    <p:animEffect transition="in" filter="fade">
                                      <p:cBhvr>
                                        <p:cTn id="121" dur="500"/>
                                        <p:tgtEl>
                                          <p:spTgt spid="23"/>
                                        </p:tgtEl>
                                      </p:cBhvr>
                                    </p:animEffect>
                                  </p:childTnLst>
                                </p:cTn>
                              </p:par>
                            </p:childTnLst>
                          </p:cTn>
                        </p:par>
                      </p:childTnLst>
                    </p:cTn>
                  </p:par>
                  <p:par>
                    <p:cTn id="122" fill="hold">
                      <p:stCondLst>
                        <p:cond delay="indefinite"/>
                      </p:stCondLst>
                      <p:childTnLst>
                        <p:par>
                          <p:cTn id="123" fill="hold">
                            <p:stCondLst>
                              <p:cond delay="0"/>
                            </p:stCondLst>
                            <p:childTnLst>
                              <p:par>
                                <p:cTn id="124" presetID="53" presetClass="entr" presetSubtype="16" fill="hold" grpId="0" nodeType="clickEffect">
                                  <p:stCondLst>
                                    <p:cond delay="0"/>
                                  </p:stCondLst>
                                  <p:childTnLst>
                                    <p:set>
                                      <p:cBhvr>
                                        <p:cTn id="125" dur="1" fill="hold">
                                          <p:stCondLst>
                                            <p:cond delay="0"/>
                                          </p:stCondLst>
                                        </p:cTn>
                                        <p:tgtEl>
                                          <p:spTgt spid="24"/>
                                        </p:tgtEl>
                                        <p:attrNameLst>
                                          <p:attrName>style.visibility</p:attrName>
                                        </p:attrNameLst>
                                      </p:cBhvr>
                                      <p:to>
                                        <p:strVal val="visible"/>
                                      </p:to>
                                    </p:set>
                                    <p:anim calcmode="lin" valueType="num">
                                      <p:cBhvr>
                                        <p:cTn id="126" dur="500" fill="hold"/>
                                        <p:tgtEl>
                                          <p:spTgt spid="24"/>
                                        </p:tgtEl>
                                        <p:attrNameLst>
                                          <p:attrName>ppt_w</p:attrName>
                                        </p:attrNameLst>
                                      </p:cBhvr>
                                      <p:tavLst>
                                        <p:tav tm="0">
                                          <p:val>
                                            <p:fltVal val="0"/>
                                          </p:val>
                                        </p:tav>
                                        <p:tav tm="100000">
                                          <p:val>
                                            <p:strVal val="#ppt_w"/>
                                          </p:val>
                                        </p:tav>
                                      </p:tavLst>
                                    </p:anim>
                                    <p:anim calcmode="lin" valueType="num">
                                      <p:cBhvr>
                                        <p:cTn id="127" dur="500" fill="hold"/>
                                        <p:tgtEl>
                                          <p:spTgt spid="24"/>
                                        </p:tgtEl>
                                        <p:attrNameLst>
                                          <p:attrName>ppt_h</p:attrName>
                                        </p:attrNameLst>
                                      </p:cBhvr>
                                      <p:tavLst>
                                        <p:tav tm="0">
                                          <p:val>
                                            <p:fltVal val="0"/>
                                          </p:val>
                                        </p:tav>
                                        <p:tav tm="100000">
                                          <p:val>
                                            <p:strVal val="#ppt_h"/>
                                          </p:val>
                                        </p:tav>
                                      </p:tavLst>
                                    </p:anim>
                                    <p:animEffect transition="in" filter="fade">
                                      <p:cBhvr>
                                        <p:cTn id="128" dur="500"/>
                                        <p:tgtEl>
                                          <p:spTgt spid="24"/>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25"/>
                                        </p:tgtEl>
                                        <p:attrNameLst>
                                          <p:attrName>style.visibility</p:attrName>
                                        </p:attrNameLst>
                                      </p:cBhvr>
                                      <p:to>
                                        <p:strVal val="visible"/>
                                      </p:to>
                                    </p:set>
                                    <p:anim calcmode="lin" valueType="num">
                                      <p:cBhvr>
                                        <p:cTn id="133" dur="500" fill="hold"/>
                                        <p:tgtEl>
                                          <p:spTgt spid="25"/>
                                        </p:tgtEl>
                                        <p:attrNameLst>
                                          <p:attrName>ppt_w</p:attrName>
                                        </p:attrNameLst>
                                      </p:cBhvr>
                                      <p:tavLst>
                                        <p:tav tm="0">
                                          <p:val>
                                            <p:fltVal val="0"/>
                                          </p:val>
                                        </p:tav>
                                        <p:tav tm="100000">
                                          <p:val>
                                            <p:strVal val="#ppt_w"/>
                                          </p:val>
                                        </p:tav>
                                      </p:tavLst>
                                    </p:anim>
                                    <p:anim calcmode="lin" valueType="num">
                                      <p:cBhvr>
                                        <p:cTn id="134" dur="500" fill="hold"/>
                                        <p:tgtEl>
                                          <p:spTgt spid="25"/>
                                        </p:tgtEl>
                                        <p:attrNameLst>
                                          <p:attrName>ppt_h</p:attrName>
                                        </p:attrNameLst>
                                      </p:cBhvr>
                                      <p:tavLst>
                                        <p:tav tm="0">
                                          <p:val>
                                            <p:fltVal val="0"/>
                                          </p:val>
                                        </p:tav>
                                        <p:tav tm="100000">
                                          <p:val>
                                            <p:strVal val="#ppt_h"/>
                                          </p:val>
                                        </p:tav>
                                      </p:tavLst>
                                    </p:anim>
                                    <p:animEffect transition="in" filter="fade">
                                      <p:cBhvr>
                                        <p:cTn id="1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4" grpId="0" animBg="1"/>
      <p:bldP spid="23" grpId="0" animBg="1"/>
      <p:bldP spid="24" grpId="0" animBg="1"/>
      <p:bldP spid="25" grpId="0" animBg="1"/>
      <p:bldP spid="22" grpId="0" animBg="1"/>
      <p:bldP spid="21" grpId="0" animBg="1"/>
      <p:bldP spid="16" grpId="0" animBg="1"/>
      <p:bldP spid="18" grpId="0" animBg="1"/>
      <p:bldP spid="2" grpId="0" animBg="1"/>
      <p:bldP spid="9" grpId="0" animBg="1"/>
      <p:bldP spid="10" grpId="0" animBg="1"/>
      <p:bldP spid="11" grpId="0" animBg="1"/>
      <p:bldP spid="12" grpId="0" animBg="1"/>
      <p:bldP spid="3" grpId="0" animBg="1"/>
      <p:bldP spid="13" grpId="0" animBg="1"/>
      <p:bldP spid="14" grpId="0" animBg="1"/>
      <p:bldP spid="1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814" y="1161820"/>
            <a:ext cx="10058400" cy="1143459"/>
          </a:xfrm>
          <a:prstGeom prst="rect">
            <a:avLst/>
          </a:prstGeom>
          <a:ln w="12700">
            <a:solidFill>
              <a:schemeClr val="accent6">
                <a:lumMod val="75000"/>
              </a:schemeClr>
            </a:solidFill>
          </a:ln>
        </p:spPr>
      </p:pic>
      <p:sp>
        <p:nvSpPr>
          <p:cNvPr id="19" name="Rounded Rectangle 18"/>
          <p:cNvSpPr/>
          <p:nvPr/>
        </p:nvSpPr>
        <p:spPr>
          <a:xfrm>
            <a:off x="849664" y="3060981"/>
            <a:ext cx="2071561" cy="95486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840816" y="4499233"/>
            <a:ext cx="2071561" cy="76620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3192453" y="3083067"/>
            <a:ext cx="1832096" cy="469336"/>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3176875" y="4046019"/>
            <a:ext cx="1832096" cy="469336"/>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3176875" y="5030770"/>
            <a:ext cx="1832096" cy="469336"/>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5295776" y="3083067"/>
            <a:ext cx="4010064" cy="18611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5303867" y="3785219"/>
            <a:ext cx="4001973" cy="46124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5318704" y="4778179"/>
            <a:ext cx="4010064" cy="18611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5318704" y="5508198"/>
            <a:ext cx="4010064" cy="186115"/>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5318704" y="6251535"/>
            <a:ext cx="4010064" cy="464854"/>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9608026" y="3060981"/>
            <a:ext cx="2164873" cy="46933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9608025" y="4046019"/>
            <a:ext cx="2164873" cy="70695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39039" y="315589"/>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Context Ribbons - Layout</a:t>
            </a:r>
          </a:p>
        </p:txBody>
      </p:sp>
      <p:sp>
        <p:nvSpPr>
          <p:cNvPr id="9" name="Line Callout 1 8"/>
          <p:cNvSpPr/>
          <p:nvPr/>
        </p:nvSpPr>
        <p:spPr>
          <a:xfrm>
            <a:off x="981075" y="1438275"/>
            <a:ext cx="1502000" cy="824629"/>
          </a:xfrm>
          <a:prstGeom prst="borderCallout1">
            <a:avLst>
              <a:gd name="adj1" fmla="val 100821"/>
              <a:gd name="adj2" fmla="val 50791"/>
              <a:gd name="adj3" fmla="val 130298"/>
              <a:gd name="adj4" fmla="val 46375"/>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Line Callout 1 9"/>
          <p:cNvSpPr/>
          <p:nvPr/>
        </p:nvSpPr>
        <p:spPr>
          <a:xfrm>
            <a:off x="2520669" y="1438275"/>
            <a:ext cx="1336789" cy="832129"/>
          </a:xfrm>
          <a:prstGeom prst="borderCallout1">
            <a:avLst>
              <a:gd name="adj1" fmla="val 100821"/>
              <a:gd name="adj2" fmla="val 50791"/>
              <a:gd name="adj3" fmla="val 130185"/>
              <a:gd name="adj4" fmla="val 119936"/>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Line Callout 1 10"/>
          <p:cNvSpPr/>
          <p:nvPr/>
        </p:nvSpPr>
        <p:spPr>
          <a:xfrm>
            <a:off x="3895726" y="1438276"/>
            <a:ext cx="2219156" cy="841656"/>
          </a:xfrm>
          <a:prstGeom prst="borderCallout1">
            <a:avLst>
              <a:gd name="adj1" fmla="val 100821"/>
              <a:gd name="adj2" fmla="val 50791"/>
              <a:gd name="adj3" fmla="val 126880"/>
              <a:gd name="adj4" fmla="val 15456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Line Callout 1 11"/>
          <p:cNvSpPr/>
          <p:nvPr/>
        </p:nvSpPr>
        <p:spPr>
          <a:xfrm>
            <a:off x="6153150" y="1438276"/>
            <a:ext cx="988493" cy="832130"/>
          </a:xfrm>
          <a:prstGeom prst="borderCallout1">
            <a:avLst>
              <a:gd name="adj1" fmla="val 100821"/>
              <a:gd name="adj2" fmla="val 50791"/>
              <a:gd name="adj3" fmla="val 126957"/>
              <a:gd name="adj4" fmla="val 44979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TextBox 13"/>
          <p:cNvSpPr txBox="1"/>
          <p:nvPr/>
        </p:nvSpPr>
        <p:spPr>
          <a:xfrm>
            <a:off x="793075" y="2516623"/>
            <a:ext cx="2175491" cy="2800767"/>
          </a:xfrm>
          <a:prstGeom prst="rect">
            <a:avLst/>
          </a:prstGeom>
          <a:noFill/>
          <a:ln w="19050">
            <a:solidFill>
              <a:schemeClr val="accent2"/>
            </a:solidFill>
          </a:ln>
        </p:spPr>
        <p:txBody>
          <a:bodyPr wrap="square" rtlCol="0">
            <a:spAutoFit/>
          </a:bodyPr>
          <a:lstStyle/>
          <a:p>
            <a:r>
              <a:rPr lang="en-CA" sz="1600" b="1" dirty="0"/>
              <a:t>Current Selection</a:t>
            </a:r>
          </a:p>
          <a:p>
            <a:r>
              <a:rPr lang="en-CA" sz="1600" b="1" i="1" dirty="0">
                <a:solidFill>
                  <a:schemeClr val="accent2"/>
                </a:solidFill>
              </a:rPr>
              <a:t>Format Selection</a:t>
            </a:r>
            <a:r>
              <a:rPr lang="en-CA" sz="1600" dirty="0"/>
              <a:t> Format the selected object with fill, border color border styles, shadows and more.</a:t>
            </a:r>
            <a:endParaRPr lang="en-CA" sz="1600" b="1" i="1" dirty="0">
              <a:solidFill>
                <a:srgbClr val="00B0F0"/>
              </a:solidFill>
            </a:endParaRPr>
          </a:p>
          <a:p>
            <a:endParaRPr lang="en-CA" sz="1600" b="1" dirty="0"/>
          </a:p>
          <a:p>
            <a:r>
              <a:rPr lang="en-CA" sz="1600" b="1" i="1" dirty="0">
                <a:solidFill>
                  <a:schemeClr val="accent2"/>
                </a:solidFill>
              </a:rPr>
              <a:t>Reset to Match Style</a:t>
            </a:r>
            <a:endParaRPr lang="en-CA" sz="1600" dirty="0"/>
          </a:p>
          <a:p>
            <a:r>
              <a:rPr lang="en-CA" sz="1600" dirty="0"/>
              <a:t>Sets the selected object back to the chart default formatting.</a:t>
            </a:r>
          </a:p>
        </p:txBody>
      </p:sp>
      <p:sp>
        <p:nvSpPr>
          <p:cNvPr id="15" name="TextBox 14"/>
          <p:cNvSpPr txBox="1"/>
          <p:nvPr/>
        </p:nvSpPr>
        <p:spPr>
          <a:xfrm>
            <a:off x="3147947" y="2516623"/>
            <a:ext cx="1921107" cy="3046988"/>
          </a:xfrm>
          <a:prstGeom prst="rect">
            <a:avLst/>
          </a:prstGeom>
          <a:noFill/>
          <a:ln w="19050">
            <a:solidFill>
              <a:srgbClr val="C00000"/>
            </a:solidFill>
          </a:ln>
        </p:spPr>
        <p:txBody>
          <a:bodyPr wrap="square" rtlCol="0">
            <a:spAutoFit/>
          </a:bodyPr>
          <a:lstStyle/>
          <a:p>
            <a:r>
              <a:rPr lang="en-CA" sz="1600" b="1" dirty="0"/>
              <a:t>Insert</a:t>
            </a:r>
          </a:p>
          <a:p>
            <a:r>
              <a:rPr lang="en-CA" sz="1600" b="1" i="1" dirty="0">
                <a:solidFill>
                  <a:srgbClr val="C00000"/>
                </a:solidFill>
              </a:rPr>
              <a:t>Picture</a:t>
            </a:r>
            <a:endParaRPr lang="en-CA" sz="1600" dirty="0"/>
          </a:p>
          <a:p>
            <a:r>
              <a:rPr lang="en-CA" sz="1600" dirty="0"/>
              <a:t>Insert a picture on to the sheet.</a:t>
            </a:r>
          </a:p>
          <a:p>
            <a:endParaRPr lang="en-CA" sz="1600" dirty="0"/>
          </a:p>
          <a:p>
            <a:r>
              <a:rPr lang="en-CA" sz="1600" b="1" i="1" dirty="0">
                <a:solidFill>
                  <a:srgbClr val="C00000"/>
                </a:solidFill>
              </a:rPr>
              <a:t>Shapes</a:t>
            </a:r>
          </a:p>
          <a:p>
            <a:r>
              <a:rPr lang="en-CA" sz="1600" dirty="0"/>
              <a:t>Insert a shape on to the sheet.</a:t>
            </a:r>
          </a:p>
          <a:p>
            <a:endParaRPr lang="en-CA" sz="1600" dirty="0"/>
          </a:p>
          <a:p>
            <a:r>
              <a:rPr lang="en-CA" sz="1600" b="1" i="1" dirty="0">
                <a:solidFill>
                  <a:srgbClr val="C00000"/>
                </a:solidFill>
              </a:rPr>
              <a:t>Text Box</a:t>
            </a:r>
            <a:endParaRPr lang="en-CA" sz="1600" dirty="0"/>
          </a:p>
          <a:p>
            <a:r>
              <a:rPr lang="en-CA" sz="1600" dirty="0"/>
              <a:t>Insert a text box on to the sheet.</a:t>
            </a:r>
            <a:endParaRPr lang="en-CA" sz="1600" b="1" i="1" dirty="0"/>
          </a:p>
        </p:txBody>
      </p:sp>
      <p:sp>
        <p:nvSpPr>
          <p:cNvPr id="16" name="TextBox 15"/>
          <p:cNvSpPr txBox="1"/>
          <p:nvPr/>
        </p:nvSpPr>
        <p:spPr>
          <a:xfrm>
            <a:off x="5248435" y="2508531"/>
            <a:ext cx="4122142" cy="4278094"/>
          </a:xfrm>
          <a:prstGeom prst="rect">
            <a:avLst/>
          </a:prstGeom>
          <a:noFill/>
          <a:ln w="19050">
            <a:solidFill>
              <a:srgbClr val="7030A0"/>
            </a:solidFill>
          </a:ln>
        </p:spPr>
        <p:txBody>
          <a:bodyPr wrap="square" rtlCol="0">
            <a:spAutoFit/>
          </a:bodyPr>
          <a:lstStyle/>
          <a:p>
            <a:r>
              <a:rPr lang="en-CA" sz="1600" b="1" dirty="0"/>
              <a:t>Labels</a:t>
            </a:r>
          </a:p>
          <a:p>
            <a:r>
              <a:rPr lang="en-CA" sz="1600" b="1" i="1" dirty="0">
                <a:solidFill>
                  <a:srgbClr val="7030A0"/>
                </a:solidFill>
              </a:rPr>
              <a:t>Chart Title</a:t>
            </a:r>
            <a:endParaRPr lang="en-CA" sz="1600" dirty="0"/>
          </a:p>
          <a:p>
            <a:r>
              <a:rPr lang="en-CA" sz="1600" dirty="0"/>
              <a:t>Insert and format a title for the chart.</a:t>
            </a:r>
            <a:endParaRPr lang="en-CA" sz="1600" b="1" i="1" dirty="0">
              <a:solidFill>
                <a:srgbClr val="7030A0"/>
              </a:solidFill>
            </a:endParaRPr>
          </a:p>
          <a:p>
            <a:endParaRPr lang="en-CA" sz="1600" dirty="0"/>
          </a:p>
          <a:p>
            <a:r>
              <a:rPr lang="en-CA" sz="1600" b="1" i="1" dirty="0">
                <a:solidFill>
                  <a:srgbClr val="7030A0"/>
                </a:solidFill>
              </a:rPr>
              <a:t>Axis Titles</a:t>
            </a:r>
            <a:endParaRPr lang="en-CA" sz="1600" dirty="0"/>
          </a:p>
          <a:p>
            <a:r>
              <a:rPr lang="en-CA" sz="1600" dirty="0"/>
              <a:t>Name and format horizontal or vertical axis titles.</a:t>
            </a:r>
            <a:endParaRPr lang="en-CA" sz="1600" b="1" i="1" dirty="0">
              <a:solidFill>
                <a:srgbClr val="7030A0"/>
              </a:solidFill>
            </a:endParaRPr>
          </a:p>
          <a:p>
            <a:endParaRPr lang="en-CA" sz="1600" dirty="0"/>
          </a:p>
          <a:p>
            <a:r>
              <a:rPr lang="en-CA" sz="1600" b="1" i="1" dirty="0">
                <a:solidFill>
                  <a:srgbClr val="7030A0"/>
                </a:solidFill>
              </a:rPr>
              <a:t>Legend</a:t>
            </a:r>
            <a:endParaRPr lang="en-CA" sz="1600" dirty="0"/>
          </a:p>
          <a:p>
            <a:r>
              <a:rPr lang="en-CA" sz="1600" dirty="0"/>
              <a:t>Locate and format the legend on the chart.</a:t>
            </a:r>
            <a:endParaRPr lang="en-CA" sz="1600" b="1" i="1" dirty="0">
              <a:solidFill>
                <a:srgbClr val="7030A0"/>
              </a:solidFill>
            </a:endParaRPr>
          </a:p>
          <a:p>
            <a:endParaRPr lang="en-CA" sz="1600" dirty="0"/>
          </a:p>
          <a:p>
            <a:r>
              <a:rPr lang="en-CA" sz="1600" b="1" i="1" dirty="0">
                <a:solidFill>
                  <a:srgbClr val="7030A0"/>
                </a:solidFill>
              </a:rPr>
              <a:t>Data Labels</a:t>
            </a:r>
            <a:endParaRPr lang="en-CA" sz="1600" dirty="0"/>
          </a:p>
          <a:p>
            <a:r>
              <a:rPr lang="en-CA" sz="1600" dirty="0"/>
              <a:t>Locate and format the data labels.</a:t>
            </a:r>
            <a:endParaRPr lang="en-CA" sz="1600" b="1" i="1" dirty="0">
              <a:solidFill>
                <a:srgbClr val="7030A0"/>
              </a:solidFill>
            </a:endParaRPr>
          </a:p>
          <a:p>
            <a:endParaRPr lang="en-CA" sz="1600" dirty="0"/>
          </a:p>
          <a:p>
            <a:r>
              <a:rPr lang="en-CA" sz="1600" b="1" i="1" dirty="0">
                <a:solidFill>
                  <a:srgbClr val="7030A0"/>
                </a:solidFill>
              </a:rPr>
              <a:t>Data Table</a:t>
            </a:r>
            <a:endParaRPr lang="en-CA" sz="1600" dirty="0"/>
          </a:p>
          <a:p>
            <a:r>
              <a:rPr lang="en-CA" sz="1600" dirty="0"/>
              <a:t>Locate and formatting options for the data table.</a:t>
            </a:r>
            <a:endParaRPr lang="en-CA" sz="1600" b="1" i="1" dirty="0">
              <a:solidFill>
                <a:srgbClr val="7030A0"/>
              </a:solidFill>
            </a:endParaRPr>
          </a:p>
        </p:txBody>
      </p:sp>
      <p:sp>
        <p:nvSpPr>
          <p:cNvPr id="17" name="TextBox 16"/>
          <p:cNvSpPr txBox="1"/>
          <p:nvPr/>
        </p:nvSpPr>
        <p:spPr>
          <a:xfrm>
            <a:off x="9546662" y="2508531"/>
            <a:ext cx="2306231" cy="2308324"/>
          </a:xfrm>
          <a:prstGeom prst="rect">
            <a:avLst/>
          </a:prstGeom>
          <a:noFill/>
          <a:ln w="19050">
            <a:solidFill>
              <a:srgbClr val="00B050"/>
            </a:solidFill>
          </a:ln>
        </p:spPr>
        <p:txBody>
          <a:bodyPr wrap="square" rtlCol="0">
            <a:spAutoFit/>
          </a:bodyPr>
          <a:lstStyle/>
          <a:p>
            <a:r>
              <a:rPr lang="en-CA" sz="1600" b="1" dirty="0"/>
              <a:t>Axes</a:t>
            </a:r>
            <a:endParaRPr lang="en-CA" sz="1600" dirty="0"/>
          </a:p>
          <a:p>
            <a:r>
              <a:rPr lang="en-CA" sz="1600" b="1" i="1" dirty="0">
                <a:solidFill>
                  <a:srgbClr val="00B050"/>
                </a:solidFill>
              </a:rPr>
              <a:t>Axes</a:t>
            </a:r>
            <a:endParaRPr lang="en-CA" sz="1600" dirty="0"/>
          </a:p>
          <a:p>
            <a:r>
              <a:rPr lang="en-CA" sz="1600" dirty="0"/>
              <a:t>Display and location options for the axes. </a:t>
            </a:r>
            <a:endParaRPr lang="en-CA" sz="1600" b="1" i="1" dirty="0">
              <a:solidFill>
                <a:srgbClr val="00B0F0"/>
              </a:solidFill>
            </a:endParaRPr>
          </a:p>
          <a:p>
            <a:endParaRPr lang="en-CA" sz="1600" dirty="0"/>
          </a:p>
          <a:p>
            <a:r>
              <a:rPr lang="en-CA" sz="1600" b="1" i="1" dirty="0">
                <a:solidFill>
                  <a:srgbClr val="00B050"/>
                </a:solidFill>
              </a:rPr>
              <a:t>Gridlines</a:t>
            </a:r>
            <a:endParaRPr lang="en-CA" sz="1600" dirty="0"/>
          </a:p>
          <a:p>
            <a:r>
              <a:rPr lang="en-CA" sz="1600" dirty="0"/>
              <a:t>Display of major and minor grid lines both horizontal and vertical.</a:t>
            </a:r>
            <a:endParaRPr lang="en-CA" sz="1600" b="1" i="1" dirty="0">
              <a:solidFill>
                <a:srgbClr val="00B050"/>
              </a:solidFill>
            </a:endParaRPr>
          </a:p>
        </p:txBody>
      </p:sp>
    </p:spTree>
    <p:extLst>
      <p:ext uri="{BB962C8B-B14F-4D97-AF65-F5344CB8AC3E}">
        <p14:creationId xmlns:p14="http://schemas.microsoft.com/office/powerpoint/2010/main" val="2741472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p:cTn id="13" dur="1000" fill="hold"/>
                                        <p:tgtEl>
                                          <p:spTgt spid="14"/>
                                        </p:tgtEl>
                                        <p:attrNameLst>
                                          <p:attrName>ppt_w</p:attrName>
                                        </p:attrNameLst>
                                      </p:cBhvr>
                                      <p:tavLst>
                                        <p:tav tm="0">
                                          <p:val>
                                            <p:fltVal val="0"/>
                                          </p:val>
                                        </p:tav>
                                        <p:tav tm="100000">
                                          <p:val>
                                            <p:strVal val="#ppt_w"/>
                                          </p:val>
                                        </p:tav>
                                      </p:tavLst>
                                    </p:anim>
                                    <p:anim calcmode="lin" valueType="num">
                                      <p:cBhvr>
                                        <p:cTn id="14" dur="1000" fill="hold"/>
                                        <p:tgtEl>
                                          <p:spTgt spid="14"/>
                                        </p:tgtEl>
                                        <p:attrNameLst>
                                          <p:attrName>ppt_h</p:attrName>
                                        </p:attrNameLst>
                                      </p:cBhvr>
                                      <p:tavLst>
                                        <p:tav tm="0">
                                          <p:val>
                                            <p:fltVal val="0"/>
                                          </p:val>
                                        </p:tav>
                                        <p:tav tm="100000">
                                          <p:val>
                                            <p:strVal val="#ppt_h"/>
                                          </p:val>
                                        </p:tav>
                                      </p:tavLst>
                                    </p:anim>
                                    <p:anim calcmode="lin" valueType="num">
                                      <p:cBhvr>
                                        <p:cTn id="15" dur="1000" fill="hold"/>
                                        <p:tgtEl>
                                          <p:spTgt spid="14"/>
                                        </p:tgtEl>
                                        <p:attrNameLst>
                                          <p:attrName>style.rotation</p:attrName>
                                        </p:attrNameLst>
                                      </p:cBhvr>
                                      <p:tavLst>
                                        <p:tav tm="0">
                                          <p:val>
                                            <p:fltVal val="90"/>
                                          </p:val>
                                        </p:tav>
                                        <p:tav tm="100000">
                                          <p:val>
                                            <p:fltVal val="0"/>
                                          </p:val>
                                        </p:tav>
                                      </p:tavLst>
                                    </p:anim>
                                    <p:animEffect transition="in" filter="fade">
                                      <p:cBhvr>
                                        <p:cTn id="16" dur="10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9"/>
                                        </p:tgtEl>
                                        <p:attrNameLst>
                                          <p:attrName>style.visibility</p:attrName>
                                        </p:attrNameLst>
                                      </p:cBhvr>
                                      <p:to>
                                        <p:strVal val="visible"/>
                                      </p:to>
                                    </p:set>
                                    <p:anim calcmode="lin" valueType="num">
                                      <p:cBhvr>
                                        <p:cTn id="21" dur="500" fill="hold"/>
                                        <p:tgtEl>
                                          <p:spTgt spid="19"/>
                                        </p:tgtEl>
                                        <p:attrNameLst>
                                          <p:attrName>ppt_w</p:attrName>
                                        </p:attrNameLst>
                                      </p:cBhvr>
                                      <p:tavLst>
                                        <p:tav tm="0">
                                          <p:val>
                                            <p:fltVal val="0"/>
                                          </p:val>
                                        </p:tav>
                                        <p:tav tm="100000">
                                          <p:val>
                                            <p:strVal val="#ppt_w"/>
                                          </p:val>
                                        </p:tav>
                                      </p:tavLst>
                                    </p:anim>
                                    <p:anim calcmode="lin" valueType="num">
                                      <p:cBhvr>
                                        <p:cTn id="22" dur="500" fill="hold"/>
                                        <p:tgtEl>
                                          <p:spTgt spid="19"/>
                                        </p:tgtEl>
                                        <p:attrNameLst>
                                          <p:attrName>ppt_h</p:attrName>
                                        </p:attrNameLst>
                                      </p:cBhvr>
                                      <p:tavLst>
                                        <p:tav tm="0">
                                          <p:val>
                                            <p:fltVal val="0"/>
                                          </p:val>
                                        </p:tav>
                                        <p:tav tm="100000">
                                          <p:val>
                                            <p:strVal val="#ppt_h"/>
                                          </p:val>
                                        </p:tav>
                                      </p:tavLst>
                                    </p:anim>
                                    <p:animEffect transition="in" filter="fade">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20"/>
                                        </p:tgtEl>
                                        <p:attrNameLst>
                                          <p:attrName>style.visibility</p:attrName>
                                        </p:attrNameLst>
                                      </p:cBhvr>
                                      <p:to>
                                        <p:strVal val="visible"/>
                                      </p:to>
                                    </p:set>
                                    <p:anim calcmode="lin" valueType="num">
                                      <p:cBhvr>
                                        <p:cTn id="28" dur="500" fill="hold"/>
                                        <p:tgtEl>
                                          <p:spTgt spid="20"/>
                                        </p:tgtEl>
                                        <p:attrNameLst>
                                          <p:attrName>ppt_w</p:attrName>
                                        </p:attrNameLst>
                                      </p:cBhvr>
                                      <p:tavLst>
                                        <p:tav tm="0">
                                          <p:val>
                                            <p:fltVal val="0"/>
                                          </p:val>
                                        </p:tav>
                                        <p:tav tm="100000">
                                          <p:val>
                                            <p:strVal val="#ppt_w"/>
                                          </p:val>
                                        </p:tav>
                                      </p:tavLst>
                                    </p:anim>
                                    <p:anim calcmode="lin" valueType="num">
                                      <p:cBhvr>
                                        <p:cTn id="29" dur="500" fill="hold"/>
                                        <p:tgtEl>
                                          <p:spTgt spid="20"/>
                                        </p:tgtEl>
                                        <p:attrNameLst>
                                          <p:attrName>ppt_h</p:attrName>
                                        </p:attrNameLst>
                                      </p:cBhvr>
                                      <p:tavLst>
                                        <p:tav tm="0">
                                          <p:val>
                                            <p:fltVal val="0"/>
                                          </p:val>
                                        </p:tav>
                                        <p:tav tm="100000">
                                          <p:val>
                                            <p:strVal val="#ppt_h"/>
                                          </p:val>
                                        </p:tav>
                                      </p:tavLst>
                                    </p:anim>
                                    <p:animEffect transition="in" filter="fade">
                                      <p:cBhvr>
                                        <p:cTn id="30" dur="500"/>
                                        <p:tgtEl>
                                          <p:spTgt spid="20"/>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p:cTn id="35" dur="1000" fill="hold"/>
                                        <p:tgtEl>
                                          <p:spTgt spid="15"/>
                                        </p:tgtEl>
                                        <p:attrNameLst>
                                          <p:attrName>ppt_w</p:attrName>
                                        </p:attrNameLst>
                                      </p:cBhvr>
                                      <p:tavLst>
                                        <p:tav tm="0">
                                          <p:val>
                                            <p:fltVal val="0"/>
                                          </p:val>
                                        </p:tav>
                                        <p:tav tm="100000">
                                          <p:val>
                                            <p:strVal val="#ppt_w"/>
                                          </p:val>
                                        </p:tav>
                                      </p:tavLst>
                                    </p:anim>
                                    <p:anim calcmode="lin" valueType="num">
                                      <p:cBhvr>
                                        <p:cTn id="36" dur="1000" fill="hold"/>
                                        <p:tgtEl>
                                          <p:spTgt spid="15"/>
                                        </p:tgtEl>
                                        <p:attrNameLst>
                                          <p:attrName>ppt_h</p:attrName>
                                        </p:attrNameLst>
                                      </p:cBhvr>
                                      <p:tavLst>
                                        <p:tav tm="0">
                                          <p:val>
                                            <p:fltVal val="0"/>
                                          </p:val>
                                        </p:tav>
                                        <p:tav tm="100000">
                                          <p:val>
                                            <p:strVal val="#ppt_h"/>
                                          </p:val>
                                        </p:tav>
                                      </p:tavLst>
                                    </p:anim>
                                    <p:anim calcmode="lin" valueType="num">
                                      <p:cBhvr>
                                        <p:cTn id="37" dur="1000" fill="hold"/>
                                        <p:tgtEl>
                                          <p:spTgt spid="15"/>
                                        </p:tgtEl>
                                        <p:attrNameLst>
                                          <p:attrName>style.rotation</p:attrName>
                                        </p:attrNameLst>
                                      </p:cBhvr>
                                      <p:tavLst>
                                        <p:tav tm="0">
                                          <p:val>
                                            <p:fltVal val="90"/>
                                          </p:val>
                                        </p:tav>
                                        <p:tav tm="100000">
                                          <p:val>
                                            <p:fltVal val="0"/>
                                          </p:val>
                                        </p:tav>
                                      </p:tavLst>
                                    </p:anim>
                                    <p:animEffect transition="in" filter="fade">
                                      <p:cBhvr>
                                        <p:cTn id="38" dur="1000"/>
                                        <p:tgtEl>
                                          <p:spTgt spid="15"/>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1"/>
                                        </p:tgtEl>
                                        <p:attrNameLst>
                                          <p:attrName>style.visibility</p:attrName>
                                        </p:attrNameLst>
                                      </p:cBhvr>
                                      <p:to>
                                        <p:strVal val="visible"/>
                                      </p:to>
                                    </p:set>
                                    <p:anim calcmode="lin" valueType="num">
                                      <p:cBhvr>
                                        <p:cTn id="49" dur="500" fill="hold"/>
                                        <p:tgtEl>
                                          <p:spTgt spid="21"/>
                                        </p:tgtEl>
                                        <p:attrNameLst>
                                          <p:attrName>ppt_w</p:attrName>
                                        </p:attrNameLst>
                                      </p:cBhvr>
                                      <p:tavLst>
                                        <p:tav tm="0">
                                          <p:val>
                                            <p:fltVal val="0"/>
                                          </p:val>
                                        </p:tav>
                                        <p:tav tm="100000">
                                          <p:val>
                                            <p:strVal val="#ppt_w"/>
                                          </p:val>
                                        </p:tav>
                                      </p:tavLst>
                                    </p:anim>
                                    <p:anim calcmode="lin" valueType="num">
                                      <p:cBhvr>
                                        <p:cTn id="50" dur="500" fill="hold"/>
                                        <p:tgtEl>
                                          <p:spTgt spid="21"/>
                                        </p:tgtEl>
                                        <p:attrNameLst>
                                          <p:attrName>ppt_h</p:attrName>
                                        </p:attrNameLst>
                                      </p:cBhvr>
                                      <p:tavLst>
                                        <p:tav tm="0">
                                          <p:val>
                                            <p:fltVal val="0"/>
                                          </p:val>
                                        </p:tav>
                                        <p:tav tm="100000">
                                          <p:val>
                                            <p:strVal val="#ppt_h"/>
                                          </p:val>
                                        </p:tav>
                                      </p:tavLst>
                                    </p:anim>
                                    <p:animEffect transition="in" filter="fade">
                                      <p:cBhvr>
                                        <p:cTn id="51" dur="500"/>
                                        <p:tgtEl>
                                          <p:spTgt spid="21"/>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22"/>
                                        </p:tgtEl>
                                        <p:attrNameLst>
                                          <p:attrName>style.visibility</p:attrName>
                                        </p:attrNameLst>
                                      </p:cBhvr>
                                      <p:to>
                                        <p:strVal val="visible"/>
                                      </p:to>
                                    </p:set>
                                    <p:anim calcmode="lin" valueType="num">
                                      <p:cBhvr>
                                        <p:cTn id="56" dur="500" fill="hold"/>
                                        <p:tgtEl>
                                          <p:spTgt spid="22"/>
                                        </p:tgtEl>
                                        <p:attrNameLst>
                                          <p:attrName>ppt_w</p:attrName>
                                        </p:attrNameLst>
                                      </p:cBhvr>
                                      <p:tavLst>
                                        <p:tav tm="0">
                                          <p:val>
                                            <p:fltVal val="0"/>
                                          </p:val>
                                        </p:tav>
                                        <p:tav tm="100000">
                                          <p:val>
                                            <p:strVal val="#ppt_w"/>
                                          </p:val>
                                        </p:tav>
                                      </p:tavLst>
                                    </p:anim>
                                    <p:anim calcmode="lin" valueType="num">
                                      <p:cBhvr>
                                        <p:cTn id="57" dur="500" fill="hold"/>
                                        <p:tgtEl>
                                          <p:spTgt spid="22"/>
                                        </p:tgtEl>
                                        <p:attrNameLst>
                                          <p:attrName>ppt_h</p:attrName>
                                        </p:attrNameLst>
                                      </p:cBhvr>
                                      <p:tavLst>
                                        <p:tav tm="0">
                                          <p:val>
                                            <p:fltVal val="0"/>
                                          </p:val>
                                        </p:tav>
                                        <p:tav tm="100000">
                                          <p:val>
                                            <p:strVal val="#ppt_h"/>
                                          </p:val>
                                        </p:tav>
                                      </p:tavLst>
                                    </p:anim>
                                    <p:animEffect transition="in" filter="fade">
                                      <p:cBhvr>
                                        <p:cTn id="58" dur="500"/>
                                        <p:tgtEl>
                                          <p:spTgt spid="2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6"/>
                                        </p:tgtEl>
                                        <p:attrNameLst>
                                          <p:attrName>style.visibility</p:attrName>
                                        </p:attrNameLst>
                                      </p:cBhvr>
                                      <p:to>
                                        <p:strVal val="visible"/>
                                      </p:to>
                                    </p:set>
                                    <p:anim calcmode="lin" valueType="num">
                                      <p:cBhvr>
                                        <p:cTn id="70" dur="1000" fill="hold"/>
                                        <p:tgtEl>
                                          <p:spTgt spid="16"/>
                                        </p:tgtEl>
                                        <p:attrNameLst>
                                          <p:attrName>ppt_w</p:attrName>
                                        </p:attrNameLst>
                                      </p:cBhvr>
                                      <p:tavLst>
                                        <p:tav tm="0">
                                          <p:val>
                                            <p:fltVal val="0"/>
                                          </p:val>
                                        </p:tav>
                                        <p:tav tm="100000">
                                          <p:val>
                                            <p:strVal val="#ppt_w"/>
                                          </p:val>
                                        </p:tav>
                                      </p:tavLst>
                                    </p:anim>
                                    <p:anim calcmode="lin" valueType="num">
                                      <p:cBhvr>
                                        <p:cTn id="71" dur="1000" fill="hold"/>
                                        <p:tgtEl>
                                          <p:spTgt spid="16"/>
                                        </p:tgtEl>
                                        <p:attrNameLst>
                                          <p:attrName>ppt_h</p:attrName>
                                        </p:attrNameLst>
                                      </p:cBhvr>
                                      <p:tavLst>
                                        <p:tav tm="0">
                                          <p:val>
                                            <p:fltVal val="0"/>
                                          </p:val>
                                        </p:tav>
                                        <p:tav tm="100000">
                                          <p:val>
                                            <p:strVal val="#ppt_h"/>
                                          </p:val>
                                        </p:tav>
                                      </p:tavLst>
                                    </p:anim>
                                    <p:anim calcmode="lin" valueType="num">
                                      <p:cBhvr>
                                        <p:cTn id="72" dur="1000" fill="hold"/>
                                        <p:tgtEl>
                                          <p:spTgt spid="16"/>
                                        </p:tgtEl>
                                        <p:attrNameLst>
                                          <p:attrName>style.rotation</p:attrName>
                                        </p:attrNameLst>
                                      </p:cBhvr>
                                      <p:tavLst>
                                        <p:tav tm="0">
                                          <p:val>
                                            <p:fltVal val="90"/>
                                          </p:val>
                                        </p:tav>
                                        <p:tav tm="100000">
                                          <p:val>
                                            <p:fltVal val="0"/>
                                          </p:val>
                                        </p:tav>
                                      </p:tavLst>
                                    </p:anim>
                                    <p:animEffect transition="in" filter="fade">
                                      <p:cBhvr>
                                        <p:cTn id="73" dur="1000"/>
                                        <p:tgtEl>
                                          <p:spTgt spid="16"/>
                                        </p:tgtEl>
                                      </p:cBhvr>
                                    </p:animEffect>
                                  </p:childTnLst>
                                </p:cTn>
                              </p:par>
                              <p:par>
                                <p:cTn id="74" presetID="31" presetClass="entr" presetSubtype="0" fill="hold" grpId="0" nodeType="withEffect">
                                  <p:stCondLst>
                                    <p:cond delay="0"/>
                                  </p:stCondLst>
                                  <p:childTnLst>
                                    <p:set>
                                      <p:cBhvr>
                                        <p:cTn id="75" dur="1" fill="hold">
                                          <p:stCondLst>
                                            <p:cond delay="0"/>
                                          </p:stCondLst>
                                        </p:cTn>
                                        <p:tgtEl>
                                          <p:spTgt spid="11"/>
                                        </p:tgtEl>
                                        <p:attrNameLst>
                                          <p:attrName>style.visibility</p:attrName>
                                        </p:attrNameLst>
                                      </p:cBhvr>
                                      <p:to>
                                        <p:strVal val="visible"/>
                                      </p:to>
                                    </p:set>
                                    <p:anim calcmode="lin" valueType="num">
                                      <p:cBhvr>
                                        <p:cTn id="76" dur="1000" fill="hold"/>
                                        <p:tgtEl>
                                          <p:spTgt spid="11"/>
                                        </p:tgtEl>
                                        <p:attrNameLst>
                                          <p:attrName>ppt_w</p:attrName>
                                        </p:attrNameLst>
                                      </p:cBhvr>
                                      <p:tavLst>
                                        <p:tav tm="0">
                                          <p:val>
                                            <p:fltVal val="0"/>
                                          </p:val>
                                        </p:tav>
                                        <p:tav tm="100000">
                                          <p:val>
                                            <p:strVal val="#ppt_w"/>
                                          </p:val>
                                        </p:tav>
                                      </p:tavLst>
                                    </p:anim>
                                    <p:anim calcmode="lin" valueType="num">
                                      <p:cBhvr>
                                        <p:cTn id="77" dur="1000" fill="hold"/>
                                        <p:tgtEl>
                                          <p:spTgt spid="11"/>
                                        </p:tgtEl>
                                        <p:attrNameLst>
                                          <p:attrName>ppt_h</p:attrName>
                                        </p:attrNameLst>
                                      </p:cBhvr>
                                      <p:tavLst>
                                        <p:tav tm="0">
                                          <p:val>
                                            <p:fltVal val="0"/>
                                          </p:val>
                                        </p:tav>
                                        <p:tav tm="100000">
                                          <p:val>
                                            <p:strVal val="#ppt_h"/>
                                          </p:val>
                                        </p:tav>
                                      </p:tavLst>
                                    </p:anim>
                                    <p:anim calcmode="lin" valueType="num">
                                      <p:cBhvr>
                                        <p:cTn id="78" dur="1000" fill="hold"/>
                                        <p:tgtEl>
                                          <p:spTgt spid="11"/>
                                        </p:tgtEl>
                                        <p:attrNameLst>
                                          <p:attrName>style.rotation</p:attrName>
                                        </p:attrNameLst>
                                      </p:cBhvr>
                                      <p:tavLst>
                                        <p:tav tm="0">
                                          <p:val>
                                            <p:fltVal val="90"/>
                                          </p:val>
                                        </p:tav>
                                        <p:tav tm="100000">
                                          <p:val>
                                            <p:fltVal val="0"/>
                                          </p:val>
                                        </p:tav>
                                      </p:tavLst>
                                    </p:anim>
                                    <p:animEffect transition="in" filter="fade">
                                      <p:cBhvr>
                                        <p:cTn id="79" dur="1000"/>
                                        <p:tgtEl>
                                          <p:spTgt spid="11"/>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4"/>
                                        </p:tgtEl>
                                        <p:attrNameLst>
                                          <p:attrName>style.visibility</p:attrName>
                                        </p:attrNameLst>
                                      </p:cBhvr>
                                      <p:to>
                                        <p:strVal val="visible"/>
                                      </p:to>
                                    </p:set>
                                    <p:anim calcmode="lin" valueType="num">
                                      <p:cBhvr>
                                        <p:cTn id="84" dur="500" fill="hold"/>
                                        <p:tgtEl>
                                          <p:spTgt spid="24"/>
                                        </p:tgtEl>
                                        <p:attrNameLst>
                                          <p:attrName>ppt_w</p:attrName>
                                        </p:attrNameLst>
                                      </p:cBhvr>
                                      <p:tavLst>
                                        <p:tav tm="0">
                                          <p:val>
                                            <p:fltVal val="0"/>
                                          </p:val>
                                        </p:tav>
                                        <p:tav tm="100000">
                                          <p:val>
                                            <p:strVal val="#ppt_w"/>
                                          </p:val>
                                        </p:tav>
                                      </p:tavLst>
                                    </p:anim>
                                    <p:anim calcmode="lin" valueType="num">
                                      <p:cBhvr>
                                        <p:cTn id="85" dur="500" fill="hold"/>
                                        <p:tgtEl>
                                          <p:spTgt spid="24"/>
                                        </p:tgtEl>
                                        <p:attrNameLst>
                                          <p:attrName>ppt_h</p:attrName>
                                        </p:attrNameLst>
                                      </p:cBhvr>
                                      <p:tavLst>
                                        <p:tav tm="0">
                                          <p:val>
                                            <p:fltVal val="0"/>
                                          </p:val>
                                        </p:tav>
                                        <p:tav tm="100000">
                                          <p:val>
                                            <p:strVal val="#ppt_h"/>
                                          </p:val>
                                        </p:tav>
                                      </p:tavLst>
                                    </p:anim>
                                    <p:animEffect transition="in" filter="fade">
                                      <p:cBhvr>
                                        <p:cTn id="86" dur="500"/>
                                        <p:tgtEl>
                                          <p:spTgt spid="24"/>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25"/>
                                        </p:tgtEl>
                                        <p:attrNameLst>
                                          <p:attrName>style.visibility</p:attrName>
                                        </p:attrNameLst>
                                      </p:cBhvr>
                                      <p:to>
                                        <p:strVal val="visible"/>
                                      </p:to>
                                    </p:set>
                                    <p:anim calcmode="lin" valueType="num">
                                      <p:cBhvr>
                                        <p:cTn id="91" dur="500" fill="hold"/>
                                        <p:tgtEl>
                                          <p:spTgt spid="25"/>
                                        </p:tgtEl>
                                        <p:attrNameLst>
                                          <p:attrName>ppt_w</p:attrName>
                                        </p:attrNameLst>
                                      </p:cBhvr>
                                      <p:tavLst>
                                        <p:tav tm="0">
                                          <p:val>
                                            <p:fltVal val="0"/>
                                          </p:val>
                                        </p:tav>
                                        <p:tav tm="100000">
                                          <p:val>
                                            <p:strVal val="#ppt_w"/>
                                          </p:val>
                                        </p:tav>
                                      </p:tavLst>
                                    </p:anim>
                                    <p:anim calcmode="lin" valueType="num">
                                      <p:cBhvr>
                                        <p:cTn id="92" dur="500" fill="hold"/>
                                        <p:tgtEl>
                                          <p:spTgt spid="25"/>
                                        </p:tgtEl>
                                        <p:attrNameLst>
                                          <p:attrName>ppt_h</p:attrName>
                                        </p:attrNameLst>
                                      </p:cBhvr>
                                      <p:tavLst>
                                        <p:tav tm="0">
                                          <p:val>
                                            <p:fltVal val="0"/>
                                          </p:val>
                                        </p:tav>
                                        <p:tav tm="100000">
                                          <p:val>
                                            <p:strVal val="#ppt_h"/>
                                          </p:val>
                                        </p:tav>
                                      </p:tavLst>
                                    </p:anim>
                                    <p:animEffect transition="in" filter="fade">
                                      <p:cBhvr>
                                        <p:cTn id="93" dur="500"/>
                                        <p:tgtEl>
                                          <p:spTgt spid="25"/>
                                        </p:tgtEl>
                                      </p:cBhvr>
                                    </p:animEffect>
                                  </p:childTnLst>
                                </p:cTn>
                              </p:par>
                            </p:childTnLst>
                          </p:cTn>
                        </p:par>
                      </p:childTnLst>
                    </p:cTn>
                  </p:par>
                  <p:par>
                    <p:cTn id="94" fill="hold">
                      <p:stCondLst>
                        <p:cond delay="indefinite"/>
                      </p:stCondLst>
                      <p:childTnLst>
                        <p:par>
                          <p:cTn id="95" fill="hold">
                            <p:stCondLst>
                              <p:cond delay="0"/>
                            </p:stCondLst>
                            <p:childTnLst>
                              <p:par>
                                <p:cTn id="96" presetID="53" presetClass="entr" presetSubtype="16" fill="hold" grpId="0" nodeType="clickEffect">
                                  <p:stCondLst>
                                    <p:cond delay="0"/>
                                  </p:stCondLst>
                                  <p:childTnLst>
                                    <p:set>
                                      <p:cBhvr>
                                        <p:cTn id="97" dur="1" fill="hold">
                                          <p:stCondLst>
                                            <p:cond delay="0"/>
                                          </p:stCondLst>
                                        </p:cTn>
                                        <p:tgtEl>
                                          <p:spTgt spid="26"/>
                                        </p:tgtEl>
                                        <p:attrNameLst>
                                          <p:attrName>style.visibility</p:attrName>
                                        </p:attrNameLst>
                                      </p:cBhvr>
                                      <p:to>
                                        <p:strVal val="visible"/>
                                      </p:to>
                                    </p:set>
                                    <p:anim calcmode="lin" valueType="num">
                                      <p:cBhvr>
                                        <p:cTn id="98" dur="500" fill="hold"/>
                                        <p:tgtEl>
                                          <p:spTgt spid="26"/>
                                        </p:tgtEl>
                                        <p:attrNameLst>
                                          <p:attrName>ppt_w</p:attrName>
                                        </p:attrNameLst>
                                      </p:cBhvr>
                                      <p:tavLst>
                                        <p:tav tm="0">
                                          <p:val>
                                            <p:fltVal val="0"/>
                                          </p:val>
                                        </p:tav>
                                        <p:tav tm="100000">
                                          <p:val>
                                            <p:strVal val="#ppt_w"/>
                                          </p:val>
                                        </p:tav>
                                      </p:tavLst>
                                    </p:anim>
                                    <p:anim calcmode="lin" valueType="num">
                                      <p:cBhvr>
                                        <p:cTn id="99" dur="500" fill="hold"/>
                                        <p:tgtEl>
                                          <p:spTgt spid="26"/>
                                        </p:tgtEl>
                                        <p:attrNameLst>
                                          <p:attrName>ppt_h</p:attrName>
                                        </p:attrNameLst>
                                      </p:cBhvr>
                                      <p:tavLst>
                                        <p:tav tm="0">
                                          <p:val>
                                            <p:fltVal val="0"/>
                                          </p:val>
                                        </p:tav>
                                        <p:tav tm="100000">
                                          <p:val>
                                            <p:strVal val="#ppt_h"/>
                                          </p:val>
                                        </p:tav>
                                      </p:tavLst>
                                    </p:anim>
                                    <p:animEffect transition="in" filter="fade">
                                      <p:cBhvr>
                                        <p:cTn id="100" dur="500"/>
                                        <p:tgtEl>
                                          <p:spTgt spid="26"/>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7"/>
                                        </p:tgtEl>
                                        <p:attrNameLst>
                                          <p:attrName>style.visibility</p:attrName>
                                        </p:attrNameLst>
                                      </p:cBhvr>
                                      <p:to>
                                        <p:strVal val="visible"/>
                                      </p:to>
                                    </p:set>
                                    <p:anim calcmode="lin" valueType="num">
                                      <p:cBhvr>
                                        <p:cTn id="105" dur="500" fill="hold"/>
                                        <p:tgtEl>
                                          <p:spTgt spid="27"/>
                                        </p:tgtEl>
                                        <p:attrNameLst>
                                          <p:attrName>ppt_w</p:attrName>
                                        </p:attrNameLst>
                                      </p:cBhvr>
                                      <p:tavLst>
                                        <p:tav tm="0">
                                          <p:val>
                                            <p:fltVal val="0"/>
                                          </p:val>
                                        </p:tav>
                                        <p:tav tm="100000">
                                          <p:val>
                                            <p:strVal val="#ppt_w"/>
                                          </p:val>
                                        </p:tav>
                                      </p:tavLst>
                                    </p:anim>
                                    <p:anim calcmode="lin" valueType="num">
                                      <p:cBhvr>
                                        <p:cTn id="106" dur="500" fill="hold"/>
                                        <p:tgtEl>
                                          <p:spTgt spid="27"/>
                                        </p:tgtEl>
                                        <p:attrNameLst>
                                          <p:attrName>ppt_h</p:attrName>
                                        </p:attrNameLst>
                                      </p:cBhvr>
                                      <p:tavLst>
                                        <p:tav tm="0">
                                          <p:val>
                                            <p:fltVal val="0"/>
                                          </p:val>
                                        </p:tav>
                                        <p:tav tm="100000">
                                          <p:val>
                                            <p:strVal val="#ppt_h"/>
                                          </p:val>
                                        </p:tav>
                                      </p:tavLst>
                                    </p:anim>
                                    <p:animEffect transition="in" filter="fade">
                                      <p:cBhvr>
                                        <p:cTn id="107" dur="500"/>
                                        <p:tgtEl>
                                          <p:spTgt spid="27"/>
                                        </p:tgtEl>
                                      </p:cBhvr>
                                    </p:animEffect>
                                  </p:childTnLst>
                                </p:cTn>
                              </p:par>
                            </p:childTnLst>
                          </p:cTn>
                        </p:par>
                      </p:childTnLst>
                    </p:cTn>
                  </p:par>
                  <p:par>
                    <p:cTn id="108" fill="hold">
                      <p:stCondLst>
                        <p:cond delay="indefinite"/>
                      </p:stCondLst>
                      <p:childTnLst>
                        <p:par>
                          <p:cTn id="109" fill="hold">
                            <p:stCondLst>
                              <p:cond delay="0"/>
                            </p:stCondLst>
                            <p:childTnLst>
                              <p:par>
                                <p:cTn id="110" presetID="53" presetClass="entr" presetSubtype="16" fill="hold" grpId="0" nodeType="clickEffect">
                                  <p:stCondLst>
                                    <p:cond delay="0"/>
                                  </p:stCondLst>
                                  <p:childTnLst>
                                    <p:set>
                                      <p:cBhvr>
                                        <p:cTn id="111" dur="1" fill="hold">
                                          <p:stCondLst>
                                            <p:cond delay="0"/>
                                          </p:stCondLst>
                                        </p:cTn>
                                        <p:tgtEl>
                                          <p:spTgt spid="28"/>
                                        </p:tgtEl>
                                        <p:attrNameLst>
                                          <p:attrName>style.visibility</p:attrName>
                                        </p:attrNameLst>
                                      </p:cBhvr>
                                      <p:to>
                                        <p:strVal val="visible"/>
                                      </p:to>
                                    </p:set>
                                    <p:anim calcmode="lin" valueType="num">
                                      <p:cBhvr>
                                        <p:cTn id="112" dur="500" fill="hold"/>
                                        <p:tgtEl>
                                          <p:spTgt spid="28"/>
                                        </p:tgtEl>
                                        <p:attrNameLst>
                                          <p:attrName>ppt_w</p:attrName>
                                        </p:attrNameLst>
                                      </p:cBhvr>
                                      <p:tavLst>
                                        <p:tav tm="0">
                                          <p:val>
                                            <p:fltVal val="0"/>
                                          </p:val>
                                        </p:tav>
                                        <p:tav tm="100000">
                                          <p:val>
                                            <p:strVal val="#ppt_w"/>
                                          </p:val>
                                        </p:tav>
                                      </p:tavLst>
                                    </p:anim>
                                    <p:anim calcmode="lin" valueType="num">
                                      <p:cBhvr>
                                        <p:cTn id="113" dur="500" fill="hold"/>
                                        <p:tgtEl>
                                          <p:spTgt spid="28"/>
                                        </p:tgtEl>
                                        <p:attrNameLst>
                                          <p:attrName>ppt_h</p:attrName>
                                        </p:attrNameLst>
                                      </p:cBhvr>
                                      <p:tavLst>
                                        <p:tav tm="0">
                                          <p:val>
                                            <p:fltVal val="0"/>
                                          </p:val>
                                        </p:tav>
                                        <p:tav tm="100000">
                                          <p:val>
                                            <p:strVal val="#ppt_h"/>
                                          </p:val>
                                        </p:tav>
                                      </p:tavLst>
                                    </p:anim>
                                    <p:animEffect transition="in" filter="fade">
                                      <p:cBhvr>
                                        <p:cTn id="114" dur="500"/>
                                        <p:tgtEl>
                                          <p:spTgt spid="28"/>
                                        </p:tgtEl>
                                      </p:cBhvr>
                                    </p:animEffect>
                                  </p:childTnLst>
                                </p:cTn>
                              </p:par>
                            </p:childTnLst>
                          </p:cTn>
                        </p:par>
                      </p:childTnLst>
                    </p:cTn>
                  </p:par>
                  <p:par>
                    <p:cTn id="115" fill="hold">
                      <p:stCondLst>
                        <p:cond delay="indefinite"/>
                      </p:stCondLst>
                      <p:childTnLst>
                        <p:par>
                          <p:cTn id="116" fill="hold">
                            <p:stCondLst>
                              <p:cond delay="0"/>
                            </p:stCondLst>
                            <p:childTnLst>
                              <p:par>
                                <p:cTn id="117" presetID="31" presetClass="entr" presetSubtype="0" fill="hold" grpId="0" nodeType="clickEffect">
                                  <p:stCondLst>
                                    <p:cond delay="0"/>
                                  </p:stCondLst>
                                  <p:childTnLst>
                                    <p:set>
                                      <p:cBhvr>
                                        <p:cTn id="118" dur="1" fill="hold">
                                          <p:stCondLst>
                                            <p:cond delay="0"/>
                                          </p:stCondLst>
                                        </p:cTn>
                                        <p:tgtEl>
                                          <p:spTgt spid="17"/>
                                        </p:tgtEl>
                                        <p:attrNameLst>
                                          <p:attrName>style.visibility</p:attrName>
                                        </p:attrNameLst>
                                      </p:cBhvr>
                                      <p:to>
                                        <p:strVal val="visible"/>
                                      </p:to>
                                    </p:set>
                                    <p:anim calcmode="lin" valueType="num">
                                      <p:cBhvr>
                                        <p:cTn id="119" dur="1000" fill="hold"/>
                                        <p:tgtEl>
                                          <p:spTgt spid="17"/>
                                        </p:tgtEl>
                                        <p:attrNameLst>
                                          <p:attrName>ppt_w</p:attrName>
                                        </p:attrNameLst>
                                      </p:cBhvr>
                                      <p:tavLst>
                                        <p:tav tm="0">
                                          <p:val>
                                            <p:fltVal val="0"/>
                                          </p:val>
                                        </p:tav>
                                        <p:tav tm="100000">
                                          <p:val>
                                            <p:strVal val="#ppt_w"/>
                                          </p:val>
                                        </p:tav>
                                      </p:tavLst>
                                    </p:anim>
                                    <p:anim calcmode="lin" valueType="num">
                                      <p:cBhvr>
                                        <p:cTn id="120" dur="1000" fill="hold"/>
                                        <p:tgtEl>
                                          <p:spTgt spid="17"/>
                                        </p:tgtEl>
                                        <p:attrNameLst>
                                          <p:attrName>ppt_h</p:attrName>
                                        </p:attrNameLst>
                                      </p:cBhvr>
                                      <p:tavLst>
                                        <p:tav tm="0">
                                          <p:val>
                                            <p:fltVal val="0"/>
                                          </p:val>
                                        </p:tav>
                                        <p:tav tm="100000">
                                          <p:val>
                                            <p:strVal val="#ppt_h"/>
                                          </p:val>
                                        </p:tav>
                                      </p:tavLst>
                                    </p:anim>
                                    <p:anim calcmode="lin" valueType="num">
                                      <p:cBhvr>
                                        <p:cTn id="121" dur="1000" fill="hold"/>
                                        <p:tgtEl>
                                          <p:spTgt spid="17"/>
                                        </p:tgtEl>
                                        <p:attrNameLst>
                                          <p:attrName>style.rotation</p:attrName>
                                        </p:attrNameLst>
                                      </p:cBhvr>
                                      <p:tavLst>
                                        <p:tav tm="0">
                                          <p:val>
                                            <p:fltVal val="90"/>
                                          </p:val>
                                        </p:tav>
                                        <p:tav tm="100000">
                                          <p:val>
                                            <p:fltVal val="0"/>
                                          </p:val>
                                        </p:tav>
                                      </p:tavLst>
                                    </p:anim>
                                    <p:animEffect transition="in" filter="fade">
                                      <p:cBhvr>
                                        <p:cTn id="122" dur="1000"/>
                                        <p:tgtEl>
                                          <p:spTgt spid="17"/>
                                        </p:tgtEl>
                                      </p:cBhvr>
                                    </p:animEffect>
                                  </p:childTnLst>
                                </p:cTn>
                              </p:par>
                              <p:par>
                                <p:cTn id="123" presetID="31" presetClass="entr" presetSubtype="0" fill="hold" grpId="0" nodeType="withEffect">
                                  <p:stCondLst>
                                    <p:cond delay="0"/>
                                  </p:stCondLst>
                                  <p:childTnLst>
                                    <p:set>
                                      <p:cBhvr>
                                        <p:cTn id="124" dur="1" fill="hold">
                                          <p:stCondLst>
                                            <p:cond delay="0"/>
                                          </p:stCondLst>
                                        </p:cTn>
                                        <p:tgtEl>
                                          <p:spTgt spid="12"/>
                                        </p:tgtEl>
                                        <p:attrNameLst>
                                          <p:attrName>style.visibility</p:attrName>
                                        </p:attrNameLst>
                                      </p:cBhvr>
                                      <p:to>
                                        <p:strVal val="visible"/>
                                      </p:to>
                                    </p:set>
                                    <p:anim calcmode="lin" valueType="num">
                                      <p:cBhvr>
                                        <p:cTn id="125" dur="1000" fill="hold"/>
                                        <p:tgtEl>
                                          <p:spTgt spid="12"/>
                                        </p:tgtEl>
                                        <p:attrNameLst>
                                          <p:attrName>ppt_w</p:attrName>
                                        </p:attrNameLst>
                                      </p:cBhvr>
                                      <p:tavLst>
                                        <p:tav tm="0">
                                          <p:val>
                                            <p:fltVal val="0"/>
                                          </p:val>
                                        </p:tav>
                                        <p:tav tm="100000">
                                          <p:val>
                                            <p:strVal val="#ppt_w"/>
                                          </p:val>
                                        </p:tav>
                                      </p:tavLst>
                                    </p:anim>
                                    <p:anim calcmode="lin" valueType="num">
                                      <p:cBhvr>
                                        <p:cTn id="126" dur="1000" fill="hold"/>
                                        <p:tgtEl>
                                          <p:spTgt spid="12"/>
                                        </p:tgtEl>
                                        <p:attrNameLst>
                                          <p:attrName>ppt_h</p:attrName>
                                        </p:attrNameLst>
                                      </p:cBhvr>
                                      <p:tavLst>
                                        <p:tav tm="0">
                                          <p:val>
                                            <p:fltVal val="0"/>
                                          </p:val>
                                        </p:tav>
                                        <p:tav tm="100000">
                                          <p:val>
                                            <p:strVal val="#ppt_h"/>
                                          </p:val>
                                        </p:tav>
                                      </p:tavLst>
                                    </p:anim>
                                    <p:anim calcmode="lin" valueType="num">
                                      <p:cBhvr>
                                        <p:cTn id="127" dur="1000" fill="hold"/>
                                        <p:tgtEl>
                                          <p:spTgt spid="12"/>
                                        </p:tgtEl>
                                        <p:attrNameLst>
                                          <p:attrName>style.rotation</p:attrName>
                                        </p:attrNameLst>
                                      </p:cBhvr>
                                      <p:tavLst>
                                        <p:tav tm="0">
                                          <p:val>
                                            <p:fltVal val="90"/>
                                          </p:val>
                                        </p:tav>
                                        <p:tav tm="100000">
                                          <p:val>
                                            <p:fltVal val="0"/>
                                          </p:val>
                                        </p:tav>
                                      </p:tavLst>
                                    </p:anim>
                                    <p:animEffect transition="in" filter="fade">
                                      <p:cBhvr>
                                        <p:cTn id="128" dur="1000"/>
                                        <p:tgtEl>
                                          <p:spTgt spid="12"/>
                                        </p:tgtEl>
                                      </p:cBhvr>
                                    </p:animEffect>
                                  </p:childTnLst>
                                </p:cTn>
                              </p:par>
                            </p:childTnLst>
                          </p:cTn>
                        </p:par>
                      </p:childTnLst>
                    </p:cTn>
                  </p:par>
                  <p:par>
                    <p:cTn id="129" fill="hold">
                      <p:stCondLst>
                        <p:cond delay="indefinite"/>
                      </p:stCondLst>
                      <p:childTnLst>
                        <p:par>
                          <p:cTn id="130" fill="hold">
                            <p:stCondLst>
                              <p:cond delay="0"/>
                            </p:stCondLst>
                            <p:childTnLst>
                              <p:par>
                                <p:cTn id="131" presetID="53" presetClass="entr" presetSubtype="16" fill="hold" grpId="0" nodeType="clickEffect">
                                  <p:stCondLst>
                                    <p:cond delay="0"/>
                                  </p:stCondLst>
                                  <p:childTnLst>
                                    <p:set>
                                      <p:cBhvr>
                                        <p:cTn id="132" dur="1" fill="hold">
                                          <p:stCondLst>
                                            <p:cond delay="0"/>
                                          </p:stCondLst>
                                        </p:cTn>
                                        <p:tgtEl>
                                          <p:spTgt spid="29"/>
                                        </p:tgtEl>
                                        <p:attrNameLst>
                                          <p:attrName>style.visibility</p:attrName>
                                        </p:attrNameLst>
                                      </p:cBhvr>
                                      <p:to>
                                        <p:strVal val="visible"/>
                                      </p:to>
                                    </p:set>
                                    <p:anim calcmode="lin" valueType="num">
                                      <p:cBhvr>
                                        <p:cTn id="133" dur="500" fill="hold"/>
                                        <p:tgtEl>
                                          <p:spTgt spid="29"/>
                                        </p:tgtEl>
                                        <p:attrNameLst>
                                          <p:attrName>ppt_w</p:attrName>
                                        </p:attrNameLst>
                                      </p:cBhvr>
                                      <p:tavLst>
                                        <p:tav tm="0">
                                          <p:val>
                                            <p:fltVal val="0"/>
                                          </p:val>
                                        </p:tav>
                                        <p:tav tm="100000">
                                          <p:val>
                                            <p:strVal val="#ppt_w"/>
                                          </p:val>
                                        </p:tav>
                                      </p:tavLst>
                                    </p:anim>
                                    <p:anim calcmode="lin" valueType="num">
                                      <p:cBhvr>
                                        <p:cTn id="134" dur="500" fill="hold"/>
                                        <p:tgtEl>
                                          <p:spTgt spid="29"/>
                                        </p:tgtEl>
                                        <p:attrNameLst>
                                          <p:attrName>ppt_h</p:attrName>
                                        </p:attrNameLst>
                                      </p:cBhvr>
                                      <p:tavLst>
                                        <p:tav tm="0">
                                          <p:val>
                                            <p:fltVal val="0"/>
                                          </p:val>
                                        </p:tav>
                                        <p:tav tm="100000">
                                          <p:val>
                                            <p:strVal val="#ppt_h"/>
                                          </p:val>
                                        </p:tav>
                                      </p:tavLst>
                                    </p:anim>
                                    <p:animEffect transition="in" filter="fade">
                                      <p:cBhvr>
                                        <p:cTn id="135" dur="500"/>
                                        <p:tgtEl>
                                          <p:spTgt spid="29"/>
                                        </p:tgtEl>
                                      </p:cBhvr>
                                    </p:animEffect>
                                  </p:childTnLst>
                                </p:cTn>
                              </p:par>
                            </p:childTnLst>
                          </p:cTn>
                        </p:par>
                      </p:childTnLst>
                    </p:cTn>
                  </p:par>
                  <p:par>
                    <p:cTn id="136" fill="hold">
                      <p:stCondLst>
                        <p:cond delay="indefinite"/>
                      </p:stCondLst>
                      <p:childTnLst>
                        <p:par>
                          <p:cTn id="137" fill="hold">
                            <p:stCondLst>
                              <p:cond delay="0"/>
                            </p:stCondLst>
                            <p:childTnLst>
                              <p:par>
                                <p:cTn id="138" presetID="53" presetClass="entr" presetSubtype="16" fill="hold" grpId="0" nodeType="clickEffect">
                                  <p:stCondLst>
                                    <p:cond delay="0"/>
                                  </p:stCondLst>
                                  <p:childTnLst>
                                    <p:set>
                                      <p:cBhvr>
                                        <p:cTn id="139" dur="1" fill="hold">
                                          <p:stCondLst>
                                            <p:cond delay="0"/>
                                          </p:stCondLst>
                                        </p:cTn>
                                        <p:tgtEl>
                                          <p:spTgt spid="30"/>
                                        </p:tgtEl>
                                        <p:attrNameLst>
                                          <p:attrName>style.visibility</p:attrName>
                                        </p:attrNameLst>
                                      </p:cBhvr>
                                      <p:to>
                                        <p:strVal val="visible"/>
                                      </p:to>
                                    </p:set>
                                    <p:anim calcmode="lin" valueType="num">
                                      <p:cBhvr>
                                        <p:cTn id="140" dur="500" fill="hold"/>
                                        <p:tgtEl>
                                          <p:spTgt spid="30"/>
                                        </p:tgtEl>
                                        <p:attrNameLst>
                                          <p:attrName>ppt_w</p:attrName>
                                        </p:attrNameLst>
                                      </p:cBhvr>
                                      <p:tavLst>
                                        <p:tav tm="0">
                                          <p:val>
                                            <p:fltVal val="0"/>
                                          </p:val>
                                        </p:tav>
                                        <p:tav tm="100000">
                                          <p:val>
                                            <p:strVal val="#ppt_w"/>
                                          </p:val>
                                        </p:tav>
                                      </p:tavLst>
                                    </p:anim>
                                    <p:anim calcmode="lin" valueType="num">
                                      <p:cBhvr>
                                        <p:cTn id="141" dur="500" fill="hold"/>
                                        <p:tgtEl>
                                          <p:spTgt spid="30"/>
                                        </p:tgtEl>
                                        <p:attrNameLst>
                                          <p:attrName>ppt_h</p:attrName>
                                        </p:attrNameLst>
                                      </p:cBhvr>
                                      <p:tavLst>
                                        <p:tav tm="0">
                                          <p:val>
                                            <p:fltVal val="0"/>
                                          </p:val>
                                        </p:tav>
                                        <p:tav tm="100000">
                                          <p:val>
                                            <p:strVal val="#ppt_h"/>
                                          </p:val>
                                        </p:tav>
                                      </p:tavLst>
                                    </p:anim>
                                    <p:animEffect transition="in" filter="fade">
                                      <p:cBhvr>
                                        <p:cTn id="14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9" grpId="0" animBg="1"/>
      <p:bldP spid="10" grpId="0" animBg="1"/>
      <p:bldP spid="11" grpId="0" animBg="1"/>
      <p:bldP spid="12" grpId="0" animBg="1"/>
      <p:bldP spid="14" grpId="0" animBg="1"/>
      <p:bldP spid="15" grpId="0" animBg="1"/>
      <p:bldP spid="16" grpId="0" animBg="1"/>
      <p:bldP spid="17"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D08FB72-70EC-47FE-AD8C-E22DB09BFB55}"/>
              </a:ext>
            </a:extLst>
          </p:cNvPr>
          <p:cNvSpPr/>
          <p:nvPr/>
        </p:nvSpPr>
        <p:spPr>
          <a:xfrm>
            <a:off x="0" y="0"/>
            <a:ext cx="12191496" cy="6858000"/>
          </a:xfrm>
          <a:prstGeom prst="rect">
            <a:avLst/>
          </a:prstGeom>
          <a:solidFill>
            <a:srgbClr val="9DC7C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8" name="Picture 7">
            <a:extLst>
              <a:ext uri="{FF2B5EF4-FFF2-40B4-BE49-F238E27FC236}">
                <a16:creationId xmlns:a16="http://schemas.microsoft.com/office/drawing/2014/main" id="{50AEF59F-6377-4C96-8121-717DD70607B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503" y="1410790"/>
            <a:ext cx="11956868" cy="4101736"/>
          </a:xfrm>
          <a:prstGeom prst="rect">
            <a:avLst/>
          </a:prstGeom>
          <a:effectLst>
            <a:glow rad="165100">
              <a:srgbClr val="A2C9C5">
                <a:alpha val="80000"/>
              </a:srgbClr>
            </a:glow>
            <a:softEdge rad="50800"/>
          </a:effectLst>
        </p:spPr>
      </p:pic>
      <p:sp>
        <p:nvSpPr>
          <p:cNvPr id="6" name="Rectangle: Rounded Corners 5">
            <a:extLst>
              <a:ext uri="{FF2B5EF4-FFF2-40B4-BE49-F238E27FC236}">
                <a16:creationId xmlns:a16="http://schemas.microsoft.com/office/drawing/2014/main" id="{C8B7FDD2-6078-4006-B984-09968396C173}"/>
              </a:ext>
            </a:extLst>
          </p:cNvPr>
          <p:cNvSpPr/>
          <p:nvPr/>
        </p:nvSpPr>
        <p:spPr>
          <a:xfrm>
            <a:off x="2238103" y="1863634"/>
            <a:ext cx="7506788" cy="3135086"/>
          </a:xfrm>
          <a:prstGeom prst="roundRect">
            <a:avLst/>
          </a:prstGeom>
          <a:solidFill>
            <a:srgbClr val="F9A119">
              <a:alpha val="40000"/>
            </a:srgbClr>
          </a:solidFill>
          <a:effectLst>
            <a:glow rad="63500">
              <a:schemeClr val="accent2">
                <a:satMod val="175000"/>
                <a:alpha val="40000"/>
              </a:schemeClr>
            </a:glow>
            <a:outerShdw blurRad="50800" dist="127000" dir="2700000" algn="tl" rotWithShape="0">
              <a:prstClr val="black">
                <a:alpha val="40000"/>
              </a:prstClr>
            </a:outerShdw>
            <a:softEdge rad="63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a:extLst>
              <a:ext uri="{FF2B5EF4-FFF2-40B4-BE49-F238E27FC236}">
                <a16:creationId xmlns:a16="http://schemas.microsoft.com/office/drawing/2014/main" id="{A402D688-9A47-4B98-BA70-70BD214B889E}"/>
              </a:ext>
            </a:extLst>
          </p:cNvPr>
          <p:cNvSpPr txBox="1"/>
          <p:nvPr/>
        </p:nvSpPr>
        <p:spPr>
          <a:xfrm>
            <a:off x="2917373" y="1867135"/>
            <a:ext cx="6008914" cy="1015663"/>
          </a:xfrm>
          <a:prstGeom prst="rect">
            <a:avLst/>
          </a:prstGeom>
          <a:noFill/>
        </p:spPr>
        <p:txBody>
          <a:bodyPr wrap="square" rtlCol="0">
            <a:spAutoFit/>
          </a:bodyPr>
          <a:lstStyle/>
          <a:p>
            <a:r>
              <a:rPr lang="en-CA" sz="6000" dirty="0"/>
              <a:t>NITHA IT Helpdesk</a:t>
            </a:r>
          </a:p>
        </p:txBody>
      </p:sp>
      <p:sp>
        <p:nvSpPr>
          <p:cNvPr id="3" name="TextBox 2">
            <a:extLst>
              <a:ext uri="{FF2B5EF4-FFF2-40B4-BE49-F238E27FC236}">
                <a16:creationId xmlns:a16="http://schemas.microsoft.com/office/drawing/2014/main" id="{F8805E94-2932-4457-B38B-504436B92791}"/>
              </a:ext>
            </a:extLst>
          </p:cNvPr>
          <p:cNvSpPr txBox="1"/>
          <p:nvPr/>
        </p:nvSpPr>
        <p:spPr>
          <a:xfrm>
            <a:off x="2917373" y="2969655"/>
            <a:ext cx="6130834" cy="923330"/>
          </a:xfrm>
          <a:prstGeom prst="rect">
            <a:avLst/>
          </a:prstGeom>
          <a:noFill/>
        </p:spPr>
        <p:txBody>
          <a:bodyPr wrap="square" rtlCol="0">
            <a:spAutoFit/>
          </a:bodyPr>
          <a:lstStyle/>
          <a:p>
            <a:r>
              <a:rPr lang="en-CA" sz="5400" dirty="0"/>
              <a:t>helpdesk@nitha.com</a:t>
            </a:r>
          </a:p>
        </p:txBody>
      </p:sp>
      <p:sp>
        <p:nvSpPr>
          <p:cNvPr id="4" name="TextBox 3">
            <a:extLst>
              <a:ext uri="{FF2B5EF4-FFF2-40B4-BE49-F238E27FC236}">
                <a16:creationId xmlns:a16="http://schemas.microsoft.com/office/drawing/2014/main" id="{AD148FFB-0773-4F1D-987F-DFDD48FB2726}"/>
              </a:ext>
            </a:extLst>
          </p:cNvPr>
          <p:cNvSpPr txBox="1"/>
          <p:nvPr/>
        </p:nvSpPr>
        <p:spPr>
          <a:xfrm>
            <a:off x="3770810" y="4009786"/>
            <a:ext cx="4728755" cy="923330"/>
          </a:xfrm>
          <a:prstGeom prst="rect">
            <a:avLst/>
          </a:prstGeom>
          <a:noFill/>
        </p:spPr>
        <p:txBody>
          <a:bodyPr wrap="square" rtlCol="0">
            <a:spAutoFit/>
          </a:bodyPr>
          <a:lstStyle/>
          <a:p>
            <a:r>
              <a:rPr lang="en-CA" sz="5400" dirty="0"/>
              <a:t>1(844)486-4842</a:t>
            </a:r>
          </a:p>
        </p:txBody>
      </p:sp>
      <p:pic>
        <p:nvPicPr>
          <p:cNvPr id="12" name="Picture 11">
            <a:extLst>
              <a:ext uri="{FF2B5EF4-FFF2-40B4-BE49-F238E27FC236}">
                <a16:creationId xmlns:a16="http://schemas.microsoft.com/office/drawing/2014/main" id="{EB3497C1-5BF2-4018-ADCD-9EEE0E9204A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4" y="0"/>
            <a:ext cx="12190992" cy="1536065"/>
          </a:xfrm>
          <a:prstGeom prst="rect">
            <a:avLst/>
          </a:prstGeom>
        </p:spPr>
      </p:pic>
      <p:pic>
        <p:nvPicPr>
          <p:cNvPr id="14" name="Picture 13">
            <a:extLst>
              <a:ext uri="{FF2B5EF4-FFF2-40B4-BE49-F238E27FC236}">
                <a16:creationId xmlns:a16="http://schemas.microsoft.com/office/drawing/2014/main" id="{B4B189C6-647C-466F-B2AD-8DDA54AE68C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4" y="5396312"/>
            <a:ext cx="12190992" cy="1456824"/>
          </a:xfrm>
          <a:prstGeom prst="rect">
            <a:avLst/>
          </a:prstGeom>
        </p:spPr>
      </p:pic>
    </p:spTree>
    <p:extLst>
      <p:ext uri="{BB962C8B-B14F-4D97-AF65-F5344CB8AC3E}">
        <p14:creationId xmlns:p14="http://schemas.microsoft.com/office/powerpoint/2010/main" val="3125298073"/>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par>
                                <p:cTn id="8" presetID="2" presetClass="entr" presetSubtype="2" fill="hold" grpId="0" nodeType="withEffect">
                                  <p:stCondLst>
                                    <p:cond delay="0"/>
                                  </p:stCondLst>
                                  <p:childTnLst>
                                    <p:set>
                                      <p:cBhvr>
                                        <p:cTn id="9" dur="1" fill="hold">
                                          <p:stCondLst>
                                            <p:cond delay="0"/>
                                          </p:stCondLst>
                                        </p:cTn>
                                        <p:tgtEl>
                                          <p:spTgt spid="2"/>
                                        </p:tgtEl>
                                        <p:attrNameLst>
                                          <p:attrName>style.visibility</p:attrName>
                                        </p:attrNameLst>
                                      </p:cBhvr>
                                      <p:to>
                                        <p:strVal val="visible"/>
                                      </p:to>
                                    </p:set>
                                    <p:anim calcmode="lin" valueType="num">
                                      <p:cBhvr additive="base">
                                        <p:cTn id="10" dur="500" fill="hold"/>
                                        <p:tgtEl>
                                          <p:spTgt spid="2"/>
                                        </p:tgtEl>
                                        <p:attrNameLst>
                                          <p:attrName>ppt_x</p:attrName>
                                        </p:attrNameLst>
                                      </p:cBhvr>
                                      <p:tavLst>
                                        <p:tav tm="0">
                                          <p:val>
                                            <p:strVal val="1+#ppt_w/2"/>
                                          </p:val>
                                        </p:tav>
                                        <p:tav tm="100000">
                                          <p:val>
                                            <p:strVal val="#ppt_x"/>
                                          </p:val>
                                        </p:tav>
                                      </p:tavLst>
                                    </p:anim>
                                    <p:anim calcmode="lin" valueType="num">
                                      <p:cBhvr additive="base">
                                        <p:cTn id="11" dur="500" fill="hold"/>
                                        <p:tgtEl>
                                          <p:spTgt spid="2"/>
                                        </p:tgtEl>
                                        <p:attrNameLst>
                                          <p:attrName>ppt_y</p:attrName>
                                        </p:attrNameLst>
                                      </p:cBhvr>
                                      <p:tavLst>
                                        <p:tav tm="0">
                                          <p:val>
                                            <p:strVal val="#ppt_y"/>
                                          </p:val>
                                        </p:tav>
                                        <p:tav tm="100000">
                                          <p:val>
                                            <p:strVal val="#ppt_y"/>
                                          </p:val>
                                        </p:tav>
                                      </p:tavLst>
                                    </p:anim>
                                  </p:childTnLst>
                                </p:cTn>
                              </p:par>
                              <p:par>
                                <p:cTn id="12" presetID="53" presetClass="entr" presetSubtype="16" fill="hold" grpId="0" nodeType="with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animEffect transition="in" filter="fade">
                                      <p:cBhvr>
                                        <p:cTn id="16" dur="500"/>
                                        <p:tgtEl>
                                          <p:spTgt spid="3"/>
                                        </p:tgtEl>
                                      </p:cBhvr>
                                    </p:animEffect>
                                  </p:childTnLst>
                                </p:cTn>
                              </p:par>
                              <p:par>
                                <p:cTn id="17" presetID="2" presetClass="entr" presetSubtype="8"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additive="base">
                                        <p:cTn id="19" dur="500" fill="hold"/>
                                        <p:tgtEl>
                                          <p:spTgt spid="4"/>
                                        </p:tgtEl>
                                        <p:attrNameLst>
                                          <p:attrName>ppt_x</p:attrName>
                                        </p:attrNameLst>
                                      </p:cBhvr>
                                      <p:tavLst>
                                        <p:tav tm="0">
                                          <p:val>
                                            <p:strVal val="0-#ppt_w/2"/>
                                          </p:val>
                                        </p:tav>
                                        <p:tav tm="100000">
                                          <p:val>
                                            <p:strVal val="#ppt_x"/>
                                          </p:val>
                                        </p:tav>
                                      </p:tavLst>
                                    </p:anim>
                                    <p:anim calcmode="lin" valueType="num">
                                      <p:cBhvr additive="base">
                                        <p:cTn id="20"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50814" y="1161820"/>
            <a:ext cx="10058400" cy="1143459"/>
          </a:xfrm>
          <a:prstGeom prst="rect">
            <a:avLst/>
          </a:prstGeom>
          <a:ln w="12700">
            <a:solidFill>
              <a:schemeClr val="accent6">
                <a:lumMod val="75000"/>
              </a:schemeClr>
            </a:solidFill>
          </a:ln>
        </p:spPr>
      </p:pic>
      <p:sp>
        <p:nvSpPr>
          <p:cNvPr id="4" name="Rounded Rectangle 3"/>
          <p:cNvSpPr/>
          <p:nvPr/>
        </p:nvSpPr>
        <p:spPr>
          <a:xfrm>
            <a:off x="684659" y="3072721"/>
            <a:ext cx="3581400" cy="43815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9" name="Rounded Rectangle 18"/>
          <p:cNvSpPr/>
          <p:nvPr/>
        </p:nvSpPr>
        <p:spPr>
          <a:xfrm>
            <a:off x="676275" y="4038684"/>
            <a:ext cx="3581400" cy="43815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684659" y="5016189"/>
            <a:ext cx="3581400" cy="43815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Rounded Rectangle 20"/>
          <p:cNvSpPr/>
          <p:nvPr/>
        </p:nvSpPr>
        <p:spPr>
          <a:xfrm>
            <a:off x="684659" y="5989374"/>
            <a:ext cx="3581400" cy="43815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p:cNvSpPr/>
          <p:nvPr/>
        </p:nvSpPr>
        <p:spPr>
          <a:xfrm>
            <a:off x="4532296" y="3024288"/>
            <a:ext cx="3235303" cy="75469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4532296" y="4269250"/>
            <a:ext cx="3235303" cy="472683"/>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4532296" y="5267632"/>
            <a:ext cx="3235303" cy="6725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Rounded Rectangle 21"/>
          <p:cNvSpPr/>
          <p:nvPr/>
        </p:nvSpPr>
        <p:spPr>
          <a:xfrm>
            <a:off x="4532296" y="6465892"/>
            <a:ext cx="3235303" cy="215449"/>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8043571" y="3062156"/>
            <a:ext cx="3026333" cy="215449"/>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39039" y="315589"/>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Context Ribbons - Layout</a:t>
            </a:r>
          </a:p>
        </p:txBody>
      </p:sp>
      <p:sp>
        <p:nvSpPr>
          <p:cNvPr id="12" name="Line Callout 1 11"/>
          <p:cNvSpPr/>
          <p:nvPr/>
        </p:nvSpPr>
        <p:spPr>
          <a:xfrm>
            <a:off x="8648701" y="1419225"/>
            <a:ext cx="1682722" cy="853043"/>
          </a:xfrm>
          <a:prstGeom prst="borderCallout1">
            <a:avLst>
              <a:gd name="adj1" fmla="val 100821"/>
              <a:gd name="adj2" fmla="val 50791"/>
              <a:gd name="adj3" fmla="val 126984"/>
              <a:gd name="adj4" fmla="val -95921"/>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Line Callout 1 12"/>
          <p:cNvSpPr/>
          <p:nvPr/>
        </p:nvSpPr>
        <p:spPr>
          <a:xfrm>
            <a:off x="7191375" y="1419225"/>
            <a:ext cx="1403547" cy="860703"/>
          </a:xfrm>
          <a:prstGeom prst="borderCallout1">
            <a:avLst>
              <a:gd name="adj1" fmla="val 100821"/>
              <a:gd name="adj2" fmla="val 50791"/>
              <a:gd name="adj3" fmla="val 126191"/>
              <a:gd name="adj4" fmla="val -311933"/>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TextBox 16"/>
          <p:cNvSpPr txBox="1"/>
          <p:nvPr/>
        </p:nvSpPr>
        <p:spPr>
          <a:xfrm>
            <a:off x="4455678" y="2500439"/>
            <a:ext cx="3388540" cy="4278094"/>
          </a:xfrm>
          <a:prstGeom prst="rect">
            <a:avLst/>
          </a:prstGeom>
          <a:noFill/>
          <a:ln w="19050">
            <a:solidFill>
              <a:srgbClr val="00B050"/>
            </a:solidFill>
          </a:ln>
        </p:spPr>
        <p:txBody>
          <a:bodyPr wrap="square" rtlCol="0">
            <a:spAutoFit/>
          </a:bodyPr>
          <a:lstStyle/>
          <a:p>
            <a:r>
              <a:rPr lang="en-CA" sz="1600" b="1" dirty="0"/>
              <a:t>Analysis</a:t>
            </a:r>
            <a:endParaRPr lang="en-CA" sz="1600" dirty="0"/>
          </a:p>
          <a:p>
            <a:r>
              <a:rPr lang="en-CA" sz="1600" b="1" i="1" dirty="0">
                <a:solidFill>
                  <a:srgbClr val="00B050"/>
                </a:solidFill>
              </a:rPr>
              <a:t>Trendline</a:t>
            </a:r>
            <a:endParaRPr lang="en-CA" sz="1600" dirty="0"/>
          </a:p>
          <a:p>
            <a:r>
              <a:rPr lang="en-CA" sz="1600" dirty="0"/>
              <a:t>Linear, Exponential, Linear Forecast, Logarithmic, Polynomial, &amp; Power are the Trendline options.</a:t>
            </a:r>
          </a:p>
          <a:p>
            <a:endParaRPr lang="en-CA" sz="1600" dirty="0"/>
          </a:p>
          <a:p>
            <a:r>
              <a:rPr lang="en-CA" sz="1600" b="1" i="1" dirty="0">
                <a:solidFill>
                  <a:srgbClr val="00B050"/>
                </a:solidFill>
              </a:rPr>
              <a:t>Lines</a:t>
            </a:r>
            <a:endParaRPr lang="en-CA" sz="1600" dirty="0"/>
          </a:p>
          <a:p>
            <a:r>
              <a:rPr lang="en-CA" sz="1600" dirty="0"/>
              <a:t>Drop Lines &amp; High and Low Lines are the available Line types.</a:t>
            </a:r>
          </a:p>
          <a:p>
            <a:endParaRPr lang="en-CA" sz="1600" dirty="0"/>
          </a:p>
          <a:p>
            <a:r>
              <a:rPr lang="en-CA" sz="1600" b="1" i="1" dirty="0">
                <a:solidFill>
                  <a:srgbClr val="00B050"/>
                </a:solidFill>
              </a:rPr>
              <a:t>Up/Down Bars</a:t>
            </a:r>
          </a:p>
          <a:p>
            <a:r>
              <a:rPr lang="en-CA" sz="1600" dirty="0"/>
              <a:t>Added to a Line chart, the Up/Down bars compare the difference between two lines.</a:t>
            </a:r>
          </a:p>
          <a:p>
            <a:endParaRPr lang="en-CA" sz="1600" dirty="0"/>
          </a:p>
          <a:p>
            <a:r>
              <a:rPr lang="en-CA" sz="1600" b="1" i="1" dirty="0">
                <a:solidFill>
                  <a:srgbClr val="00B050"/>
                </a:solidFill>
              </a:rPr>
              <a:t>Error Bars</a:t>
            </a:r>
          </a:p>
          <a:p>
            <a:r>
              <a:rPr lang="en-CA" sz="1600" dirty="0"/>
              <a:t>Displays a standard deviation.</a:t>
            </a:r>
          </a:p>
        </p:txBody>
      </p:sp>
      <p:sp>
        <p:nvSpPr>
          <p:cNvPr id="18" name="TextBox 17"/>
          <p:cNvSpPr txBox="1"/>
          <p:nvPr/>
        </p:nvSpPr>
        <p:spPr>
          <a:xfrm>
            <a:off x="614191" y="2500439"/>
            <a:ext cx="3722336" cy="4031873"/>
          </a:xfrm>
          <a:prstGeom prst="rect">
            <a:avLst/>
          </a:prstGeom>
          <a:noFill/>
          <a:ln w="19050">
            <a:solidFill>
              <a:srgbClr val="00B0F0"/>
            </a:solidFill>
          </a:ln>
        </p:spPr>
        <p:txBody>
          <a:bodyPr wrap="square" rtlCol="0">
            <a:spAutoFit/>
          </a:bodyPr>
          <a:lstStyle/>
          <a:p>
            <a:r>
              <a:rPr lang="en-CA" sz="1600" b="1" dirty="0"/>
              <a:t>Background</a:t>
            </a:r>
          </a:p>
          <a:p>
            <a:r>
              <a:rPr lang="en-CA" sz="1600" b="1" i="1" dirty="0">
                <a:solidFill>
                  <a:srgbClr val="00B0F0"/>
                </a:solidFill>
              </a:rPr>
              <a:t>Plot Area</a:t>
            </a:r>
            <a:endParaRPr lang="en-CA" sz="1600" dirty="0"/>
          </a:p>
          <a:p>
            <a:r>
              <a:rPr lang="en-CA" sz="1600" dirty="0"/>
              <a:t>Format &amp; show the background of the plot area.</a:t>
            </a:r>
          </a:p>
          <a:p>
            <a:endParaRPr lang="en-CA" sz="1600" dirty="0"/>
          </a:p>
          <a:p>
            <a:r>
              <a:rPr lang="en-CA" sz="1600" b="1" i="1" dirty="0">
                <a:solidFill>
                  <a:srgbClr val="00B0F0"/>
                </a:solidFill>
              </a:rPr>
              <a:t>Chart Wall</a:t>
            </a:r>
          </a:p>
          <a:p>
            <a:r>
              <a:rPr lang="en-CA" sz="1600" dirty="0"/>
              <a:t>Format &amp; show the background of the Chart Wall.</a:t>
            </a:r>
          </a:p>
          <a:p>
            <a:endParaRPr lang="en-CA" sz="1600" dirty="0"/>
          </a:p>
          <a:p>
            <a:r>
              <a:rPr lang="en-CA" sz="1600" b="1" i="1" dirty="0">
                <a:solidFill>
                  <a:srgbClr val="00B0F0"/>
                </a:solidFill>
              </a:rPr>
              <a:t>Chart Floor</a:t>
            </a:r>
          </a:p>
          <a:p>
            <a:r>
              <a:rPr lang="en-CA" sz="1600" dirty="0"/>
              <a:t>Format &amp; show the background of the Chart Floor.</a:t>
            </a:r>
          </a:p>
          <a:p>
            <a:endParaRPr lang="en-CA" sz="1600" dirty="0"/>
          </a:p>
          <a:p>
            <a:r>
              <a:rPr lang="en-CA" sz="1600" b="1" i="1" dirty="0">
                <a:solidFill>
                  <a:srgbClr val="00B0F0"/>
                </a:solidFill>
              </a:rPr>
              <a:t>3-D Rotation</a:t>
            </a:r>
            <a:endParaRPr lang="en-CA" sz="1600" dirty="0"/>
          </a:p>
          <a:p>
            <a:r>
              <a:rPr lang="en-CA" sz="1600" dirty="0"/>
              <a:t>Format &amp; show the background of the 3-D Rotation.</a:t>
            </a:r>
          </a:p>
        </p:txBody>
      </p:sp>
      <p:sp>
        <p:nvSpPr>
          <p:cNvPr id="2" name="Line Callout 1 1"/>
          <p:cNvSpPr/>
          <p:nvPr/>
        </p:nvSpPr>
        <p:spPr>
          <a:xfrm>
            <a:off x="10374748" y="1419225"/>
            <a:ext cx="582627" cy="860703"/>
          </a:xfrm>
          <a:prstGeom prst="borderCallout1">
            <a:avLst>
              <a:gd name="adj1" fmla="val 98958"/>
              <a:gd name="adj2" fmla="val 51389"/>
              <a:gd name="adj3" fmla="val 126216"/>
              <a:gd name="adj4" fmla="val -132559"/>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7963369" y="2500439"/>
            <a:ext cx="3196354" cy="830997"/>
          </a:xfrm>
          <a:prstGeom prst="rect">
            <a:avLst/>
          </a:prstGeom>
          <a:noFill/>
          <a:ln w="19050">
            <a:solidFill>
              <a:srgbClr val="7030A0"/>
            </a:solidFill>
          </a:ln>
        </p:spPr>
        <p:txBody>
          <a:bodyPr wrap="square" rtlCol="0">
            <a:spAutoFit/>
          </a:bodyPr>
          <a:lstStyle/>
          <a:p>
            <a:r>
              <a:rPr lang="en-CA" sz="1600" b="1" dirty="0"/>
              <a:t>Properties</a:t>
            </a:r>
          </a:p>
          <a:p>
            <a:r>
              <a:rPr lang="en-CA" sz="1600" b="1" i="1" dirty="0">
                <a:solidFill>
                  <a:srgbClr val="7030A0"/>
                </a:solidFill>
              </a:rPr>
              <a:t>Chart Name</a:t>
            </a:r>
            <a:endParaRPr lang="en-CA" sz="1600" dirty="0"/>
          </a:p>
          <a:p>
            <a:r>
              <a:rPr lang="en-CA" sz="1600" dirty="0"/>
              <a:t>Name the chart. </a:t>
            </a:r>
          </a:p>
        </p:txBody>
      </p:sp>
    </p:spTree>
    <p:extLst>
      <p:ext uri="{BB962C8B-B14F-4D97-AF65-F5344CB8AC3E}">
        <p14:creationId xmlns:p14="http://schemas.microsoft.com/office/powerpoint/2010/main" val="12641005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anim calcmode="lin" valueType="num">
                                      <p:cBhvr>
                                        <p:cTn id="13" dur="1000" fill="hold"/>
                                        <p:tgtEl>
                                          <p:spTgt spid="13"/>
                                        </p:tgtEl>
                                        <p:attrNameLst>
                                          <p:attrName>ppt_w</p:attrName>
                                        </p:attrNameLst>
                                      </p:cBhvr>
                                      <p:tavLst>
                                        <p:tav tm="0">
                                          <p:val>
                                            <p:fltVal val="0"/>
                                          </p:val>
                                        </p:tav>
                                        <p:tav tm="100000">
                                          <p:val>
                                            <p:strVal val="#ppt_w"/>
                                          </p:val>
                                        </p:tav>
                                      </p:tavLst>
                                    </p:anim>
                                    <p:anim calcmode="lin" valueType="num">
                                      <p:cBhvr>
                                        <p:cTn id="14" dur="1000" fill="hold"/>
                                        <p:tgtEl>
                                          <p:spTgt spid="13"/>
                                        </p:tgtEl>
                                        <p:attrNameLst>
                                          <p:attrName>ppt_h</p:attrName>
                                        </p:attrNameLst>
                                      </p:cBhvr>
                                      <p:tavLst>
                                        <p:tav tm="0">
                                          <p:val>
                                            <p:fltVal val="0"/>
                                          </p:val>
                                        </p:tav>
                                        <p:tav tm="100000">
                                          <p:val>
                                            <p:strVal val="#ppt_h"/>
                                          </p:val>
                                        </p:tav>
                                      </p:tavLst>
                                    </p:anim>
                                    <p:anim calcmode="lin" valueType="num">
                                      <p:cBhvr>
                                        <p:cTn id="15" dur="1000" fill="hold"/>
                                        <p:tgtEl>
                                          <p:spTgt spid="13"/>
                                        </p:tgtEl>
                                        <p:attrNameLst>
                                          <p:attrName>style.rotation</p:attrName>
                                        </p:attrNameLst>
                                      </p:cBhvr>
                                      <p:tavLst>
                                        <p:tav tm="0">
                                          <p:val>
                                            <p:fltVal val="90"/>
                                          </p:val>
                                        </p:tav>
                                        <p:tav tm="100000">
                                          <p:val>
                                            <p:fltVal val="0"/>
                                          </p:val>
                                        </p:tav>
                                      </p:tavLst>
                                    </p:anim>
                                    <p:animEffect transition="in" filter="fade">
                                      <p:cBhvr>
                                        <p:cTn id="16" dur="10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p:cTn id="28" dur="500" fill="hold"/>
                                        <p:tgtEl>
                                          <p:spTgt spid="19"/>
                                        </p:tgtEl>
                                        <p:attrNameLst>
                                          <p:attrName>ppt_w</p:attrName>
                                        </p:attrNameLst>
                                      </p:cBhvr>
                                      <p:tavLst>
                                        <p:tav tm="0">
                                          <p:val>
                                            <p:fltVal val="0"/>
                                          </p:val>
                                        </p:tav>
                                        <p:tav tm="100000">
                                          <p:val>
                                            <p:strVal val="#ppt_w"/>
                                          </p:val>
                                        </p:tav>
                                      </p:tavLst>
                                    </p:anim>
                                    <p:anim calcmode="lin" valueType="num">
                                      <p:cBhvr>
                                        <p:cTn id="29" dur="500" fill="hold"/>
                                        <p:tgtEl>
                                          <p:spTgt spid="19"/>
                                        </p:tgtEl>
                                        <p:attrNameLst>
                                          <p:attrName>ppt_h</p:attrName>
                                        </p:attrNameLst>
                                      </p:cBhvr>
                                      <p:tavLst>
                                        <p:tav tm="0">
                                          <p:val>
                                            <p:fltVal val="0"/>
                                          </p:val>
                                        </p:tav>
                                        <p:tav tm="100000">
                                          <p:val>
                                            <p:strVal val="#ppt_h"/>
                                          </p:val>
                                        </p:tav>
                                      </p:tavLst>
                                    </p:anim>
                                    <p:animEffect transition="in" filter="fade">
                                      <p:cBhvr>
                                        <p:cTn id="30" dur="500"/>
                                        <p:tgtEl>
                                          <p:spTgt spid="19"/>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anim calcmode="lin" valueType="num">
                                      <p:cBhvr>
                                        <p:cTn id="35" dur="500" fill="hold"/>
                                        <p:tgtEl>
                                          <p:spTgt spid="20"/>
                                        </p:tgtEl>
                                        <p:attrNameLst>
                                          <p:attrName>ppt_w</p:attrName>
                                        </p:attrNameLst>
                                      </p:cBhvr>
                                      <p:tavLst>
                                        <p:tav tm="0">
                                          <p:val>
                                            <p:fltVal val="0"/>
                                          </p:val>
                                        </p:tav>
                                        <p:tav tm="100000">
                                          <p:val>
                                            <p:strVal val="#ppt_w"/>
                                          </p:val>
                                        </p:tav>
                                      </p:tavLst>
                                    </p:anim>
                                    <p:anim calcmode="lin" valueType="num">
                                      <p:cBhvr>
                                        <p:cTn id="36" dur="500" fill="hold"/>
                                        <p:tgtEl>
                                          <p:spTgt spid="20"/>
                                        </p:tgtEl>
                                        <p:attrNameLst>
                                          <p:attrName>ppt_h</p:attrName>
                                        </p:attrNameLst>
                                      </p:cBhvr>
                                      <p:tavLst>
                                        <p:tav tm="0">
                                          <p:val>
                                            <p:fltVal val="0"/>
                                          </p:val>
                                        </p:tav>
                                        <p:tav tm="100000">
                                          <p:val>
                                            <p:strVal val="#ppt_h"/>
                                          </p:val>
                                        </p:tav>
                                      </p:tavLst>
                                    </p:anim>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21"/>
                                        </p:tgtEl>
                                        <p:attrNameLst>
                                          <p:attrName>style.visibility</p:attrName>
                                        </p:attrNameLst>
                                      </p:cBhvr>
                                      <p:to>
                                        <p:strVal val="visible"/>
                                      </p:to>
                                    </p:set>
                                    <p:anim calcmode="lin" valueType="num">
                                      <p:cBhvr>
                                        <p:cTn id="42" dur="500" fill="hold"/>
                                        <p:tgtEl>
                                          <p:spTgt spid="21"/>
                                        </p:tgtEl>
                                        <p:attrNameLst>
                                          <p:attrName>ppt_w</p:attrName>
                                        </p:attrNameLst>
                                      </p:cBhvr>
                                      <p:tavLst>
                                        <p:tav tm="0">
                                          <p:val>
                                            <p:fltVal val="0"/>
                                          </p:val>
                                        </p:tav>
                                        <p:tav tm="100000">
                                          <p:val>
                                            <p:strVal val="#ppt_w"/>
                                          </p:val>
                                        </p:tav>
                                      </p:tavLst>
                                    </p:anim>
                                    <p:anim calcmode="lin" valueType="num">
                                      <p:cBhvr>
                                        <p:cTn id="43" dur="500" fill="hold"/>
                                        <p:tgtEl>
                                          <p:spTgt spid="21"/>
                                        </p:tgtEl>
                                        <p:attrNameLst>
                                          <p:attrName>ppt_h</p:attrName>
                                        </p:attrNameLst>
                                      </p:cBhvr>
                                      <p:tavLst>
                                        <p:tav tm="0">
                                          <p:val>
                                            <p:fltVal val="0"/>
                                          </p:val>
                                        </p:tav>
                                        <p:tav tm="100000">
                                          <p:val>
                                            <p:strVal val="#ppt_h"/>
                                          </p:val>
                                        </p:tav>
                                      </p:tavLst>
                                    </p:anim>
                                    <p:animEffect transition="in" filter="fade">
                                      <p:cBhvr>
                                        <p:cTn id="44" dur="500"/>
                                        <p:tgtEl>
                                          <p:spTgt spid="21"/>
                                        </p:tgtEl>
                                      </p:cBhvr>
                                    </p:animEffect>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p:cTn id="49" dur="1000" fill="hold"/>
                                        <p:tgtEl>
                                          <p:spTgt spid="17"/>
                                        </p:tgtEl>
                                        <p:attrNameLst>
                                          <p:attrName>ppt_w</p:attrName>
                                        </p:attrNameLst>
                                      </p:cBhvr>
                                      <p:tavLst>
                                        <p:tav tm="0">
                                          <p:val>
                                            <p:fltVal val="0"/>
                                          </p:val>
                                        </p:tav>
                                        <p:tav tm="100000">
                                          <p:val>
                                            <p:strVal val="#ppt_w"/>
                                          </p:val>
                                        </p:tav>
                                      </p:tavLst>
                                    </p:anim>
                                    <p:anim calcmode="lin" valueType="num">
                                      <p:cBhvr>
                                        <p:cTn id="50" dur="1000" fill="hold"/>
                                        <p:tgtEl>
                                          <p:spTgt spid="17"/>
                                        </p:tgtEl>
                                        <p:attrNameLst>
                                          <p:attrName>ppt_h</p:attrName>
                                        </p:attrNameLst>
                                      </p:cBhvr>
                                      <p:tavLst>
                                        <p:tav tm="0">
                                          <p:val>
                                            <p:fltVal val="0"/>
                                          </p:val>
                                        </p:tav>
                                        <p:tav tm="100000">
                                          <p:val>
                                            <p:strVal val="#ppt_h"/>
                                          </p:val>
                                        </p:tav>
                                      </p:tavLst>
                                    </p:anim>
                                    <p:anim calcmode="lin" valueType="num">
                                      <p:cBhvr>
                                        <p:cTn id="51" dur="1000" fill="hold"/>
                                        <p:tgtEl>
                                          <p:spTgt spid="17"/>
                                        </p:tgtEl>
                                        <p:attrNameLst>
                                          <p:attrName>style.rotation</p:attrName>
                                        </p:attrNameLst>
                                      </p:cBhvr>
                                      <p:tavLst>
                                        <p:tav tm="0">
                                          <p:val>
                                            <p:fltVal val="90"/>
                                          </p:val>
                                        </p:tav>
                                        <p:tav tm="100000">
                                          <p:val>
                                            <p:fltVal val="0"/>
                                          </p:val>
                                        </p:tav>
                                      </p:tavLst>
                                    </p:anim>
                                    <p:animEffect transition="in" filter="fade">
                                      <p:cBhvr>
                                        <p:cTn id="52" dur="1000"/>
                                        <p:tgtEl>
                                          <p:spTgt spid="17"/>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12"/>
                                        </p:tgtEl>
                                        <p:attrNameLst>
                                          <p:attrName>style.visibility</p:attrName>
                                        </p:attrNameLst>
                                      </p:cBhvr>
                                      <p:to>
                                        <p:strVal val="visible"/>
                                      </p:to>
                                    </p:set>
                                    <p:anim calcmode="lin" valueType="num">
                                      <p:cBhvr>
                                        <p:cTn id="55" dur="1000" fill="hold"/>
                                        <p:tgtEl>
                                          <p:spTgt spid="12"/>
                                        </p:tgtEl>
                                        <p:attrNameLst>
                                          <p:attrName>ppt_w</p:attrName>
                                        </p:attrNameLst>
                                      </p:cBhvr>
                                      <p:tavLst>
                                        <p:tav tm="0">
                                          <p:val>
                                            <p:fltVal val="0"/>
                                          </p:val>
                                        </p:tav>
                                        <p:tav tm="100000">
                                          <p:val>
                                            <p:strVal val="#ppt_w"/>
                                          </p:val>
                                        </p:tav>
                                      </p:tavLst>
                                    </p:anim>
                                    <p:anim calcmode="lin" valueType="num">
                                      <p:cBhvr>
                                        <p:cTn id="56" dur="1000" fill="hold"/>
                                        <p:tgtEl>
                                          <p:spTgt spid="12"/>
                                        </p:tgtEl>
                                        <p:attrNameLst>
                                          <p:attrName>ppt_h</p:attrName>
                                        </p:attrNameLst>
                                      </p:cBhvr>
                                      <p:tavLst>
                                        <p:tav tm="0">
                                          <p:val>
                                            <p:fltVal val="0"/>
                                          </p:val>
                                        </p:tav>
                                        <p:tav tm="100000">
                                          <p:val>
                                            <p:strVal val="#ppt_h"/>
                                          </p:val>
                                        </p:tav>
                                      </p:tavLst>
                                    </p:anim>
                                    <p:anim calcmode="lin" valueType="num">
                                      <p:cBhvr>
                                        <p:cTn id="57" dur="1000" fill="hold"/>
                                        <p:tgtEl>
                                          <p:spTgt spid="12"/>
                                        </p:tgtEl>
                                        <p:attrNameLst>
                                          <p:attrName>style.rotation</p:attrName>
                                        </p:attrNameLst>
                                      </p:cBhvr>
                                      <p:tavLst>
                                        <p:tav tm="0">
                                          <p:val>
                                            <p:fltVal val="90"/>
                                          </p:val>
                                        </p:tav>
                                        <p:tav tm="100000">
                                          <p:val>
                                            <p:fltVal val="0"/>
                                          </p:val>
                                        </p:tav>
                                      </p:tavLst>
                                    </p:anim>
                                    <p:animEffect transition="in" filter="fade">
                                      <p:cBhvr>
                                        <p:cTn id="58" dur="1000"/>
                                        <p:tgtEl>
                                          <p:spTgt spid="12"/>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500" fill="hold"/>
                                        <p:tgtEl>
                                          <p:spTgt spid="6"/>
                                        </p:tgtEl>
                                        <p:attrNameLst>
                                          <p:attrName>ppt_w</p:attrName>
                                        </p:attrNameLst>
                                      </p:cBhvr>
                                      <p:tavLst>
                                        <p:tav tm="0">
                                          <p:val>
                                            <p:fltVal val="0"/>
                                          </p:val>
                                        </p:tav>
                                        <p:tav tm="100000">
                                          <p:val>
                                            <p:strVal val="#ppt_w"/>
                                          </p:val>
                                        </p:tav>
                                      </p:tavLst>
                                    </p:anim>
                                    <p:anim calcmode="lin" valueType="num">
                                      <p:cBhvr>
                                        <p:cTn id="64" dur="500" fill="hold"/>
                                        <p:tgtEl>
                                          <p:spTgt spid="6"/>
                                        </p:tgtEl>
                                        <p:attrNameLst>
                                          <p:attrName>ppt_h</p:attrName>
                                        </p:attrNameLst>
                                      </p:cBhvr>
                                      <p:tavLst>
                                        <p:tav tm="0">
                                          <p:val>
                                            <p:fltVal val="0"/>
                                          </p:val>
                                        </p:tav>
                                        <p:tav tm="100000">
                                          <p:val>
                                            <p:strVal val="#ppt_h"/>
                                          </p:val>
                                        </p:tav>
                                      </p:tavLst>
                                    </p:anim>
                                    <p:animEffect transition="in" filter="fade">
                                      <p:cBhvr>
                                        <p:cTn id="65" dur="500"/>
                                        <p:tgtEl>
                                          <p:spTgt spid="6"/>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15"/>
                                        </p:tgtEl>
                                        <p:attrNameLst>
                                          <p:attrName>style.visibility</p:attrName>
                                        </p:attrNameLst>
                                      </p:cBhvr>
                                      <p:to>
                                        <p:strVal val="visible"/>
                                      </p:to>
                                    </p:set>
                                    <p:anim calcmode="lin" valueType="num">
                                      <p:cBhvr>
                                        <p:cTn id="70" dur="500" fill="hold"/>
                                        <p:tgtEl>
                                          <p:spTgt spid="15"/>
                                        </p:tgtEl>
                                        <p:attrNameLst>
                                          <p:attrName>ppt_w</p:attrName>
                                        </p:attrNameLst>
                                      </p:cBhvr>
                                      <p:tavLst>
                                        <p:tav tm="0">
                                          <p:val>
                                            <p:fltVal val="0"/>
                                          </p:val>
                                        </p:tav>
                                        <p:tav tm="100000">
                                          <p:val>
                                            <p:strVal val="#ppt_w"/>
                                          </p:val>
                                        </p:tav>
                                      </p:tavLst>
                                    </p:anim>
                                    <p:anim calcmode="lin" valueType="num">
                                      <p:cBhvr>
                                        <p:cTn id="71" dur="500" fill="hold"/>
                                        <p:tgtEl>
                                          <p:spTgt spid="15"/>
                                        </p:tgtEl>
                                        <p:attrNameLst>
                                          <p:attrName>ppt_h</p:attrName>
                                        </p:attrNameLst>
                                      </p:cBhvr>
                                      <p:tavLst>
                                        <p:tav tm="0">
                                          <p:val>
                                            <p:fltVal val="0"/>
                                          </p:val>
                                        </p:tav>
                                        <p:tav tm="100000">
                                          <p:val>
                                            <p:strVal val="#ppt_h"/>
                                          </p:val>
                                        </p:tav>
                                      </p:tavLst>
                                    </p:anim>
                                    <p:animEffect transition="in" filter="fade">
                                      <p:cBhvr>
                                        <p:cTn id="72" dur="500"/>
                                        <p:tgtEl>
                                          <p:spTgt spid="15"/>
                                        </p:tgtEl>
                                      </p:cBhvr>
                                    </p:animEffect>
                                  </p:childTnLst>
                                </p:cTn>
                              </p:par>
                            </p:childTnLst>
                          </p:cTn>
                        </p:par>
                      </p:childTnLst>
                    </p:cTn>
                  </p:par>
                  <p:par>
                    <p:cTn id="73" fill="hold">
                      <p:stCondLst>
                        <p:cond delay="indefinite"/>
                      </p:stCondLst>
                      <p:childTnLst>
                        <p:par>
                          <p:cTn id="74" fill="hold">
                            <p:stCondLst>
                              <p:cond delay="0"/>
                            </p:stCondLst>
                            <p:childTnLst>
                              <p:par>
                                <p:cTn id="75" presetID="53" presetClass="entr" presetSubtype="16" fill="hold" grpId="0" nodeType="clickEffect">
                                  <p:stCondLst>
                                    <p:cond delay="0"/>
                                  </p:stCondLst>
                                  <p:childTnLst>
                                    <p:set>
                                      <p:cBhvr>
                                        <p:cTn id="76" dur="1" fill="hold">
                                          <p:stCondLst>
                                            <p:cond delay="0"/>
                                          </p:stCondLst>
                                        </p:cTn>
                                        <p:tgtEl>
                                          <p:spTgt spid="16"/>
                                        </p:tgtEl>
                                        <p:attrNameLst>
                                          <p:attrName>style.visibility</p:attrName>
                                        </p:attrNameLst>
                                      </p:cBhvr>
                                      <p:to>
                                        <p:strVal val="visible"/>
                                      </p:to>
                                    </p:set>
                                    <p:anim calcmode="lin" valueType="num">
                                      <p:cBhvr>
                                        <p:cTn id="77" dur="500" fill="hold"/>
                                        <p:tgtEl>
                                          <p:spTgt spid="16"/>
                                        </p:tgtEl>
                                        <p:attrNameLst>
                                          <p:attrName>ppt_w</p:attrName>
                                        </p:attrNameLst>
                                      </p:cBhvr>
                                      <p:tavLst>
                                        <p:tav tm="0">
                                          <p:val>
                                            <p:fltVal val="0"/>
                                          </p:val>
                                        </p:tav>
                                        <p:tav tm="100000">
                                          <p:val>
                                            <p:strVal val="#ppt_w"/>
                                          </p:val>
                                        </p:tav>
                                      </p:tavLst>
                                    </p:anim>
                                    <p:anim calcmode="lin" valueType="num">
                                      <p:cBhvr>
                                        <p:cTn id="78" dur="500" fill="hold"/>
                                        <p:tgtEl>
                                          <p:spTgt spid="16"/>
                                        </p:tgtEl>
                                        <p:attrNameLst>
                                          <p:attrName>ppt_h</p:attrName>
                                        </p:attrNameLst>
                                      </p:cBhvr>
                                      <p:tavLst>
                                        <p:tav tm="0">
                                          <p:val>
                                            <p:fltVal val="0"/>
                                          </p:val>
                                        </p:tav>
                                        <p:tav tm="100000">
                                          <p:val>
                                            <p:strVal val="#ppt_h"/>
                                          </p:val>
                                        </p:tav>
                                      </p:tavLst>
                                    </p:anim>
                                    <p:animEffect transition="in" filter="fade">
                                      <p:cBhvr>
                                        <p:cTn id="79" dur="500"/>
                                        <p:tgtEl>
                                          <p:spTgt spid="16"/>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22"/>
                                        </p:tgtEl>
                                        <p:attrNameLst>
                                          <p:attrName>style.visibility</p:attrName>
                                        </p:attrNameLst>
                                      </p:cBhvr>
                                      <p:to>
                                        <p:strVal val="visible"/>
                                      </p:to>
                                    </p:set>
                                    <p:anim calcmode="lin" valueType="num">
                                      <p:cBhvr>
                                        <p:cTn id="84" dur="500" fill="hold"/>
                                        <p:tgtEl>
                                          <p:spTgt spid="22"/>
                                        </p:tgtEl>
                                        <p:attrNameLst>
                                          <p:attrName>ppt_w</p:attrName>
                                        </p:attrNameLst>
                                      </p:cBhvr>
                                      <p:tavLst>
                                        <p:tav tm="0">
                                          <p:val>
                                            <p:fltVal val="0"/>
                                          </p:val>
                                        </p:tav>
                                        <p:tav tm="100000">
                                          <p:val>
                                            <p:strVal val="#ppt_w"/>
                                          </p:val>
                                        </p:tav>
                                      </p:tavLst>
                                    </p:anim>
                                    <p:anim calcmode="lin" valueType="num">
                                      <p:cBhvr>
                                        <p:cTn id="85" dur="500" fill="hold"/>
                                        <p:tgtEl>
                                          <p:spTgt spid="22"/>
                                        </p:tgtEl>
                                        <p:attrNameLst>
                                          <p:attrName>ppt_h</p:attrName>
                                        </p:attrNameLst>
                                      </p:cBhvr>
                                      <p:tavLst>
                                        <p:tav tm="0">
                                          <p:val>
                                            <p:fltVal val="0"/>
                                          </p:val>
                                        </p:tav>
                                        <p:tav tm="100000">
                                          <p:val>
                                            <p:strVal val="#ppt_h"/>
                                          </p:val>
                                        </p:tav>
                                      </p:tavLst>
                                    </p:anim>
                                    <p:animEffect transition="in" filter="fade">
                                      <p:cBhvr>
                                        <p:cTn id="86" dur="500"/>
                                        <p:tgtEl>
                                          <p:spTgt spid="22"/>
                                        </p:tgtEl>
                                      </p:cBhvr>
                                    </p:animEffect>
                                  </p:childTnLst>
                                </p:cTn>
                              </p:par>
                            </p:childTnLst>
                          </p:cTn>
                        </p:par>
                      </p:childTnLst>
                    </p:cTn>
                  </p:par>
                  <p:par>
                    <p:cTn id="87" fill="hold">
                      <p:stCondLst>
                        <p:cond delay="indefinite"/>
                      </p:stCondLst>
                      <p:childTnLst>
                        <p:par>
                          <p:cTn id="88" fill="hold">
                            <p:stCondLst>
                              <p:cond delay="0"/>
                            </p:stCondLst>
                            <p:childTnLst>
                              <p:par>
                                <p:cTn id="89" presetID="31" presetClass="entr" presetSubtype="0" fill="hold" grpId="0" nodeType="clickEffect">
                                  <p:stCondLst>
                                    <p:cond delay="0"/>
                                  </p:stCondLst>
                                  <p:childTnLst>
                                    <p:set>
                                      <p:cBhvr>
                                        <p:cTn id="90" dur="1" fill="hold">
                                          <p:stCondLst>
                                            <p:cond delay="0"/>
                                          </p:stCondLst>
                                        </p:cTn>
                                        <p:tgtEl>
                                          <p:spTgt spid="3"/>
                                        </p:tgtEl>
                                        <p:attrNameLst>
                                          <p:attrName>style.visibility</p:attrName>
                                        </p:attrNameLst>
                                      </p:cBhvr>
                                      <p:to>
                                        <p:strVal val="visible"/>
                                      </p:to>
                                    </p:set>
                                    <p:anim calcmode="lin" valueType="num">
                                      <p:cBhvr>
                                        <p:cTn id="91" dur="1000" fill="hold"/>
                                        <p:tgtEl>
                                          <p:spTgt spid="3"/>
                                        </p:tgtEl>
                                        <p:attrNameLst>
                                          <p:attrName>ppt_w</p:attrName>
                                        </p:attrNameLst>
                                      </p:cBhvr>
                                      <p:tavLst>
                                        <p:tav tm="0">
                                          <p:val>
                                            <p:fltVal val="0"/>
                                          </p:val>
                                        </p:tav>
                                        <p:tav tm="100000">
                                          <p:val>
                                            <p:strVal val="#ppt_w"/>
                                          </p:val>
                                        </p:tav>
                                      </p:tavLst>
                                    </p:anim>
                                    <p:anim calcmode="lin" valueType="num">
                                      <p:cBhvr>
                                        <p:cTn id="92" dur="1000" fill="hold"/>
                                        <p:tgtEl>
                                          <p:spTgt spid="3"/>
                                        </p:tgtEl>
                                        <p:attrNameLst>
                                          <p:attrName>ppt_h</p:attrName>
                                        </p:attrNameLst>
                                      </p:cBhvr>
                                      <p:tavLst>
                                        <p:tav tm="0">
                                          <p:val>
                                            <p:fltVal val="0"/>
                                          </p:val>
                                        </p:tav>
                                        <p:tav tm="100000">
                                          <p:val>
                                            <p:strVal val="#ppt_h"/>
                                          </p:val>
                                        </p:tav>
                                      </p:tavLst>
                                    </p:anim>
                                    <p:anim calcmode="lin" valueType="num">
                                      <p:cBhvr>
                                        <p:cTn id="93" dur="1000" fill="hold"/>
                                        <p:tgtEl>
                                          <p:spTgt spid="3"/>
                                        </p:tgtEl>
                                        <p:attrNameLst>
                                          <p:attrName>style.rotation</p:attrName>
                                        </p:attrNameLst>
                                      </p:cBhvr>
                                      <p:tavLst>
                                        <p:tav tm="0">
                                          <p:val>
                                            <p:fltVal val="90"/>
                                          </p:val>
                                        </p:tav>
                                        <p:tav tm="100000">
                                          <p:val>
                                            <p:fltVal val="0"/>
                                          </p:val>
                                        </p:tav>
                                      </p:tavLst>
                                    </p:anim>
                                    <p:animEffect transition="in" filter="fade">
                                      <p:cBhvr>
                                        <p:cTn id="94" dur="1000"/>
                                        <p:tgtEl>
                                          <p:spTgt spid="3"/>
                                        </p:tgtEl>
                                      </p:cBhvr>
                                    </p:animEffect>
                                  </p:childTnLst>
                                </p:cTn>
                              </p:par>
                              <p:par>
                                <p:cTn id="95" presetID="31" presetClass="entr" presetSubtype="0" fill="hold" grpId="0" nodeType="withEffect">
                                  <p:stCondLst>
                                    <p:cond delay="0"/>
                                  </p:stCondLst>
                                  <p:childTnLst>
                                    <p:set>
                                      <p:cBhvr>
                                        <p:cTn id="96" dur="1" fill="hold">
                                          <p:stCondLst>
                                            <p:cond delay="0"/>
                                          </p:stCondLst>
                                        </p:cTn>
                                        <p:tgtEl>
                                          <p:spTgt spid="2"/>
                                        </p:tgtEl>
                                        <p:attrNameLst>
                                          <p:attrName>style.visibility</p:attrName>
                                        </p:attrNameLst>
                                      </p:cBhvr>
                                      <p:to>
                                        <p:strVal val="visible"/>
                                      </p:to>
                                    </p:set>
                                    <p:anim calcmode="lin" valueType="num">
                                      <p:cBhvr>
                                        <p:cTn id="97" dur="1000" fill="hold"/>
                                        <p:tgtEl>
                                          <p:spTgt spid="2"/>
                                        </p:tgtEl>
                                        <p:attrNameLst>
                                          <p:attrName>ppt_w</p:attrName>
                                        </p:attrNameLst>
                                      </p:cBhvr>
                                      <p:tavLst>
                                        <p:tav tm="0">
                                          <p:val>
                                            <p:fltVal val="0"/>
                                          </p:val>
                                        </p:tav>
                                        <p:tav tm="100000">
                                          <p:val>
                                            <p:strVal val="#ppt_w"/>
                                          </p:val>
                                        </p:tav>
                                      </p:tavLst>
                                    </p:anim>
                                    <p:anim calcmode="lin" valueType="num">
                                      <p:cBhvr>
                                        <p:cTn id="98" dur="1000" fill="hold"/>
                                        <p:tgtEl>
                                          <p:spTgt spid="2"/>
                                        </p:tgtEl>
                                        <p:attrNameLst>
                                          <p:attrName>ppt_h</p:attrName>
                                        </p:attrNameLst>
                                      </p:cBhvr>
                                      <p:tavLst>
                                        <p:tav tm="0">
                                          <p:val>
                                            <p:fltVal val="0"/>
                                          </p:val>
                                        </p:tav>
                                        <p:tav tm="100000">
                                          <p:val>
                                            <p:strVal val="#ppt_h"/>
                                          </p:val>
                                        </p:tav>
                                      </p:tavLst>
                                    </p:anim>
                                    <p:anim calcmode="lin" valueType="num">
                                      <p:cBhvr>
                                        <p:cTn id="99" dur="1000" fill="hold"/>
                                        <p:tgtEl>
                                          <p:spTgt spid="2"/>
                                        </p:tgtEl>
                                        <p:attrNameLst>
                                          <p:attrName>style.rotation</p:attrName>
                                        </p:attrNameLst>
                                      </p:cBhvr>
                                      <p:tavLst>
                                        <p:tav tm="0">
                                          <p:val>
                                            <p:fltVal val="90"/>
                                          </p:val>
                                        </p:tav>
                                        <p:tav tm="100000">
                                          <p:val>
                                            <p:fltVal val="0"/>
                                          </p:val>
                                        </p:tav>
                                      </p:tavLst>
                                    </p:anim>
                                    <p:animEffect transition="in" filter="fade">
                                      <p:cBhvr>
                                        <p:cTn id="100" dur="1000"/>
                                        <p:tgtEl>
                                          <p:spTgt spid="2"/>
                                        </p:tgtEl>
                                      </p:cBhvr>
                                    </p:animEffect>
                                  </p:childTnLst>
                                </p:cTn>
                              </p:par>
                            </p:childTnLst>
                          </p:cTn>
                        </p:par>
                      </p:childTnLst>
                    </p:cTn>
                  </p:par>
                  <p:par>
                    <p:cTn id="101" fill="hold">
                      <p:stCondLst>
                        <p:cond delay="indefinite"/>
                      </p:stCondLst>
                      <p:childTnLst>
                        <p:par>
                          <p:cTn id="102" fill="hold">
                            <p:stCondLst>
                              <p:cond delay="0"/>
                            </p:stCondLst>
                            <p:childTnLst>
                              <p:par>
                                <p:cTn id="103" presetID="53" presetClass="entr" presetSubtype="16" fill="hold" grpId="0" nodeType="clickEffect">
                                  <p:stCondLst>
                                    <p:cond delay="0"/>
                                  </p:stCondLst>
                                  <p:childTnLst>
                                    <p:set>
                                      <p:cBhvr>
                                        <p:cTn id="104" dur="1" fill="hold">
                                          <p:stCondLst>
                                            <p:cond delay="0"/>
                                          </p:stCondLst>
                                        </p:cTn>
                                        <p:tgtEl>
                                          <p:spTgt spid="23"/>
                                        </p:tgtEl>
                                        <p:attrNameLst>
                                          <p:attrName>style.visibility</p:attrName>
                                        </p:attrNameLst>
                                      </p:cBhvr>
                                      <p:to>
                                        <p:strVal val="visible"/>
                                      </p:to>
                                    </p:set>
                                    <p:anim calcmode="lin" valueType="num">
                                      <p:cBhvr>
                                        <p:cTn id="105" dur="500" fill="hold"/>
                                        <p:tgtEl>
                                          <p:spTgt spid="23"/>
                                        </p:tgtEl>
                                        <p:attrNameLst>
                                          <p:attrName>ppt_w</p:attrName>
                                        </p:attrNameLst>
                                      </p:cBhvr>
                                      <p:tavLst>
                                        <p:tav tm="0">
                                          <p:val>
                                            <p:fltVal val="0"/>
                                          </p:val>
                                        </p:tav>
                                        <p:tav tm="100000">
                                          <p:val>
                                            <p:strVal val="#ppt_w"/>
                                          </p:val>
                                        </p:tav>
                                      </p:tavLst>
                                    </p:anim>
                                    <p:anim calcmode="lin" valueType="num">
                                      <p:cBhvr>
                                        <p:cTn id="106" dur="500" fill="hold"/>
                                        <p:tgtEl>
                                          <p:spTgt spid="23"/>
                                        </p:tgtEl>
                                        <p:attrNameLst>
                                          <p:attrName>ppt_h</p:attrName>
                                        </p:attrNameLst>
                                      </p:cBhvr>
                                      <p:tavLst>
                                        <p:tav tm="0">
                                          <p:val>
                                            <p:fltVal val="0"/>
                                          </p:val>
                                        </p:tav>
                                        <p:tav tm="100000">
                                          <p:val>
                                            <p:strVal val="#ppt_h"/>
                                          </p:val>
                                        </p:tav>
                                      </p:tavLst>
                                    </p:anim>
                                    <p:animEffect transition="in" filter="fade">
                                      <p:cBhvr>
                                        <p:cTn id="10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9" grpId="0" animBg="1"/>
      <p:bldP spid="20" grpId="0" animBg="1"/>
      <p:bldP spid="21" grpId="0" animBg="1"/>
      <p:bldP spid="6" grpId="0" animBg="1"/>
      <p:bldP spid="15" grpId="0" animBg="1"/>
      <p:bldP spid="16" grpId="0" animBg="1"/>
      <p:bldP spid="22" grpId="0" animBg="1"/>
      <p:bldP spid="23" grpId="0" animBg="1"/>
      <p:bldP spid="12" grpId="0" animBg="1"/>
      <p:bldP spid="13" grpId="0" animBg="1"/>
      <p:bldP spid="17" grpId="0" animBg="1"/>
      <p:bldP spid="18" grpId="0" animBg="1"/>
      <p:bldP spid="2" grpId="0" animBg="1"/>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extBox 4"/>
          <p:cNvSpPr txBox="1"/>
          <p:nvPr/>
        </p:nvSpPr>
        <p:spPr>
          <a:xfrm>
            <a:off x="866775" y="552450"/>
            <a:ext cx="10201275" cy="6186309"/>
          </a:xfrm>
          <a:prstGeom prst="rect">
            <a:avLst/>
          </a:prstGeom>
          <a:noFill/>
        </p:spPr>
        <p:txBody>
          <a:bodyPr wrap="square" rtlCol="0">
            <a:spAutoFit/>
          </a:bodyPr>
          <a:lstStyle/>
          <a:p>
            <a:pPr fontAlgn="base"/>
            <a:r>
              <a:rPr lang="en-CA" b="1" dirty="0"/>
              <a:t>Exponential </a:t>
            </a:r>
            <a:r>
              <a:rPr lang="en-CA" b="1" dirty="0" err="1"/>
              <a:t>trendlines</a:t>
            </a:r>
            <a:endParaRPr lang="en-CA" b="1" dirty="0"/>
          </a:p>
          <a:p>
            <a:pPr fontAlgn="base"/>
            <a:r>
              <a:rPr lang="en-CA" dirty="0"/>
              <a:t>This creates an uneven arc that is more curved at one side than the other on charts with values that fluctuate. It cannot be used when you have a zero or a negative value in your chart.</a:t>
            </a:r>
          </a:p>
          <a:p>
            <a:pPr fontAlgn="base"/>
            <a:endParaRPr lang="en-CA" dirty="0"/>
          </a:p>
          <a:p>
            <a:pPr fontAlgn="base"/>
            <a:r>
              <a:rPr lang="en-CA" b="1" dirty="0"/>
              <a:t>Linear </a:t>
            </a:r>
            <a:r>
              <a:rPr lang="en-CA" b="1" dirty="0" err="1"/>
              <a:t>trendlines</a:t>
            </a:r>
            <a:endParaRPr lang="en-CA" b="1" dirty="0"/>
          </a:p>
          <a:p>
            <a:pPr fontAlgn="base"/>
            <a:r>
              <a:rPr lang="en-CA" dirty="0"/>
              <a:t>Most common when the values in your chart create a straight line. This shows a continuous rise or fall trend that indicates a path it will steadily continue in the future.</a:t>
            </a:r>
          </a:p>
          <a:p>
            <a:pPr fontAlgn="base"/>
            <a:endParaRPr lang="en-CA" b="1" dirty="0"/>
          </a:p>
          <a:p>
            <a:pPr fontAlgn="base"/>
            <a:r>
              <a:rPr lang="en-CA" b="1" dirty="0"/>
              <a:t>Logarithmic </a:t>
            </a:r>
            <a:r>
              <a:rPr lang="en-CA" b="1" dirty="0" err="1"/>
              <a:t>trendlines</a:t>
            </a:r>
            <a:endParaRPr lang="en-CA" b="1" dirty="0"/>
          </a:p>
          <a:p>
            <a:pPr fontAlgn="base"/>
            <a:r>
              <a:rPr lang="en-CA" dirty="0"/>
              <a:t>Where there is a sudden increase or decrease in the chart, which then continues on to become level.</a:t>
            </a:r>
          </a:p>
          <a:p>
            <a:pPr fontAlgn="base"/>
            <a:endParaRPr lang="en-CA" b="1" dirty="0"/>
          </a:p>
          <a:p>
            <a:pPr fontAlgn="base"/>
            <a:r>
              <a:rPr lang="en-CA" b="1" dirty="0"/>
              <a:t>Polynomial </a:t>
            </a:r>
            <a:r>
              <a:rPr lang="en-CA" b="1" dirty="0" err="1"/>
              <a:t>trendlines</a:t>
            </a:r>
            <a:endParaRPr lang="en-CA" b="1" dirty="0"/>
          </a:p>
          <a:p>
            <a:pPr fontAlgn="base"/>
            <a:r>
              <a:rPr lang="en-CA" dirty="0"/>
              <a:t>Used for larger set of data with fluctuating values. If the direction of your values continuously changes, then this option could suit you best.</a:t>
            </a:r>
          </a:p>
          <a:p>
            <a:pPr fontAlgn="base"/>
            <a:endParaRPr lang="en-CA" b="1" dirty="0"/>
          </a:p>
          <a:p>
            <a:pPr fontAlgn="base"/>
            <a:r>
              <a:rPr lang="en-CA" b="1" dirty="0"/>
              <a:t>Power </a:t>
            </a:r>
            <a:r>
              <a:rPr lang="en-CA" b="1" dirty="0" err="1"/>
              <a:t>trendlines</a:t>
            </a:r>
            <a:endParaRPr lang="en-CA" b="1" dirty="0"/>
          </a:p>
          <a:p>
            <a:pPr fontAlgn="base"/>
            <a:r>
              <a:rPr lang="en-CA" dirty="0"/>
              <a:t>Almost the same as exponential, only in this, the arc is more symmetrical.</a:t>
            </a:r>
          </a:p>
          <a:p>
            <a:pPr fontAlgn="base"/>
            <a:endParaRPr lang="en-CA" b="1" dirty="0"/>
          </a:p>
          <a:p>
            <a:pPr fontAlgn="base"/>
            <a:r>
              <a:rPr lang="en-CA" b="1" dirty="0"/>
              <a:t>Moving average </a:t>
            </a:r>
            <a:r>
              <a:rPr lang="en-CA" b="1" dirty="0" err="1"/>
              <a:t>trendlines</a:t>
            </a:r>
            <a:endParaRPr lang="en-CA" b="1" dirty="0"/>
          </a:p>
          <a:p>
            <a:pPr fontAlgn="base"/>
            <a:r>
              <a:rPr lang="en-CA" dirty="0"/>
              <a:t>Used when your points seem to have too many ups and downs. This levels out the extreme fluctuations for easier trend analysis. Depending on the number of periods set, this option gathers the values together and computes its average which is then used as the trend point.</a:t>
            </a:r>
          </a:p>
        </p:txBody>
      </p:sp>
      <p:sp>
        <p:nvSpPr>
          <p:cNvPr id="6" name="TextBox 5"/>
          <p:cNvSpPr txBox="1"/>
          <p:nvPr/>
        </p:nvSpPr>
        <p:spPr>
          <a:xfrm>
            <a:off x="4267200" y="95250"/>
            <a:ext cx="2600325"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defPPr>
              <a:defRPr lang="en-US"/>
            </a:defPPr>
            <a:lvl1pPr algn="ctr"/>
          </a:lstStyle>
          <a:p>
            <a:r>
              <a:rPr lang="en-CA" dirty="0" err="1"/>
              <a:t>Trendlines</a:t>
            </a:r>
            <a:r>
              <a:rPr lang="en-CA" dirty="0"/>
              <a:t> - Definition</a:t>
            </a:r>
          </a:p>
        </p:txBody>
      </p:sp>
    </p:spTree>
    <p:extLst>
      <p:ext uri="{BB962C8B-B14F-4D97-AF65-F5344CB8AC3E}">
        <p14:creationId xmlns:p14="http://schemas.microsoft.com/office/powerpoint/2010/main" val="414619217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41" y="1272822"/>
            <a:ext cx="10058400" cy="1132201"/>
          </a:xfrm>
          <a:prstGeom prst="rect">
            <a:avLst/>
          </a:prstGeom>
          <a:ln w="12700">
            <a:solidFill>
              <a:schemeClr val="accent6">
                <a:lumMod val="75000"/>
              </a:schemeClr>
            </a:solidFill>
          </a:ln>
        </p:spPr>
      </p:pic>
      <p:sp>
        <p:nvSpPr>
          <p:cNvPr id="4" name="Rounded Rectangle 3"/>
          <p:cNvSpPr/>
          <p:nvPr/>
        </p:nvSpPr>
        <p:spPr>
          <a:xfrm>
            <a:off x="283221" y="2918290"/>
            <a:ext cx="3617140" cy="464181"/>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283221" y="3893553"/>
            <a:ext cx="3617140" cy="456088"/>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283221" y="4860723"/>
            <a:ext cx="3617140" cy="265657"/>
          </a:xfrm>
          <a:prstGeom prst="roundRect">
            <a:avLst/>
          </a:prstGeom>
          <a:solidFill>
            <a:srgbClr val="7030A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p:cNvSpPr/>
          <p:nvPr/>
        </p:nvSpPr>
        <p:spPr>
          <a:xfrm>
            <a:off x="4580092" y="3382472"/>
            <a:ext cx="3317735" cy="25767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4580091" y="3901590"/>
            <a:ext cx="3317735" cy="718961"/>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8569466" y="3382471"/>
            <a:ext cx="3333918" cy="257675"/>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8569466" y="3901589"/>
            <a:ext cx="3333918" cy="718962"/>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79499" y="323681"/>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Context Ribbons - Format</a:t>
            </a:r>
          </a:p>
        </p:txBody>
      </p:sp>
      <p:sp>
        <p:nvSpPr>
          <p:cNvPr id="2" name="Line Callout 1 1"/>
          <p:cNvSpPr/>
          <p:nvPr/>
        </p:nvSpPr>
        <p:spPr>
          <a:xfrm>
            <a:off x="847725" y="1524001"/>
            <a:ext cx="1493908" cy="838874"/>
          </a:xfrm>
          <a:prstGeom prst="borderCallout1">
            <a:avLst>
              <a:gd name="adj1" fmla="val 100855"/>
              <a:gd name="adj2" fmla="val 49138"/>
              <a:gd name="adj3" fmla="val 129177"/>
              <a:gd name="adj4" fmla="val 68259"/>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Line Callout 1 8"/>
          <p:cNvSpPr/>
          <p:nvPr/>
        </p:nvSpPr>
        <p:spPr>
          <a:xfrm>
            <a:off x="2388751" y="1524001"/>
            <a:ext cx="3069074" cy="838873"/>
          </a:xfrm>
          <a:prstGeom prst="borderCallout1">
            <a:avLst>
              <a:gd name="adj1" fmla="val 100855"/>
              <a:gd name="adj2" fmla="val 49138"/>
              <a:gd name="adj3" fmla="val 131366"/>
              <a:gd name="adj4" fmla="val 119340"/>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Line Callout 1 9"/>
          <p:cNvSpPr/>
          <p:nvPr/>
        </p:nvSpPr>
        <p:spPr>
          <a:xfrm>
            <a:off x="5516659" y="1524002"/>
            <a:ext cx="2284316" cy="838872"/>
          </a:xfrm>
          <a:prstGeom prst="borderCallout1">
            <a:avLst>
              <a:gd name="adj1" fmla="val 100855"/>
              <a:gd name="adj2" fmla="val 49138"/>
              <a:gd name="adj3" fmla="val 129093"/>
              <a:gd name="adj4" fmla="val 205096"/>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05163" y="2616281"/>
            <a:ext cx="3768028" cy="2554545"/>
          </a:xfrm>
          <a:prstGeom prst="rect">
            <a:avLst/>
          </a:prstGeom>
          <a:noFill/>
          <a:ln w="19050">
            <a:solidFill>
              <a:srgbClr val="7030A0"/>
            </a:solidFill>
          </a:ln>
        </p:spPr>
        <p:txBody>
          <a:bodyPr wrap="square" rtlCol="0">
            <a:spAutoFit/>
          </a:bodyPr>
          <a:lstStyle/>
          <a:p>
            <a:r>
              <a:rPr lang="en-CA" sz="1600" b="1" i="1" dirty="0"/>
              <a:t>Current Selection </a:t>
            </a:r>
            <a:r>
              <a:rPr lang="en-CA" sz="1600" dirty="0"/>
              <a:t>drop box </a:t>
            </a:r>
          </a:p>
          <a:p>
            <a:r>
              <a:rPr lang="en-CA" sz="1600" dirty="0"/>
              <a:t>Select the object on the chart you want to format.</a:t>
            </a:r>
          </a:p>
          <a:p>
            <a:endParaRPr lang="en-CA" sz="1600" dirty="0"/>
          </a:p>
          <a:p>
            <a:r>
              <a:rPr lang="en-CA" sz="1600" b="1" i="1" dirty="0"/>
              <a:t>Format Selection</a:t>
            </a:r>
          </a:p>
          <a:p>
            <a:r>
              <a:rPr lang="en-CA" sz="1600" dirty="0"/>
              <a:t>Will display a dialog box with the formatting options.</a:t>
            </a:r>
          </a:p>
          <a:p>
            <a:endParaRPr lang="en-CA" sz="1600" b="1" i="1" dirty="0"/>
          </a:p>
          <a:p>
            <a:r>
              <a:rPr lang="en-CA" sz="1600" b="1" i="1" dirty="0"/>
              <a:t>Reset to Match Style</a:t>
            </a:r>
            <a:endParaRPr lang="en-CA" sz="1600" dirty="0"/>
          </a:p>
          <a:p>
            <a:r>
              <a:rPr lang="en-CA" sz="1600" dirty="0"/>
              <a:t>Resets the style back to the default.</a:t>
            </a:r>
          </a:p>
        </p:txBody>
      </p:sp>
      <p:sp>
        <p:nvSpPr>
          <p:cNvPr id="13" name="TextBox 12"/>
          <p:cNvSpPr txBox="1"/>
          <p:nvPr/>
        </p:nvSpPr>
        <p:spPr>
          <a:xfrm>
            <a:off x="4217382" y="2616281"/>
            <a:ext cx="3768028" cy="2062103"/>
          </a:xfrm>
          <a:prstGeom prst="rect">
            <a:avLst/>
          </a:prstGeom>
          <a:noFill/>
          <a:ln w="19050">
            <a:solidFill>
              <a:srgbClr val="00B050"/>
            </a:solidFill>
          </a:ln>
        </p:spPr>
        <p:txBody>
          <a:bodyPr wrap="square" rtlCol="0">
            <a:spAutoFit/>
          </a:bodyPr>
          <a:lstStyle/>
          <a:p>
            <a:r>
              <a:rPr lang="en-CA" sz="1600" b="1" i="1" dirty="0"/>
              <a:t>Shape Styles</a:t>
            </a:r>
          </a:p>
          <a:p>
            <a:endParaRPr lang="en-CA" sz="1600" b="1" i="1" dirty="0"/>
          </a:p>
          <a:p>
            <a:r>
              <a:rPr lang="en-CA" sz="1600" dirty="0"/>
              <a:t>For the selected object you can:</a:t>
            </a:r>
          </a:p>
          <a:p>
            <a:pPr marL="285750" indent="-285750">
              <a:buFont typeface="Wingdings" panose="05000000000000000000" pitchFamily="2" charset="2"/>
              <a:buChar char="Ø"/>
            </a:pPr>
            <a:r>
              <a:rPr lang="en-CA" sz="1600" dirty="0"/>
              <a:t>Choose from a </a:t>
            </a:r>
            <a:r>
              <a:rPr lang="en-CA" sz="1600" i="1" dirty="0"/>
              <a:t>quick style</a:t>
            </a:r>
          </a:p>
          <a:p>
            <a:pPr marL="285750" indent="-285750">
              <a:buFont typeface="Wingdings" panose="05000000000000000000" pitchFamily="2" charset="2"/>
              <a:buChar char="Ø"/>
            </a:pPr>
            <a:endParaRPr lang="en-CA" sz="1600" i="1" dirty="0"/>
          </a:p>
          <a:p>
            <a:pPr marL="285750" indent="-285750">
              <a:buFont typeface="Wingdings" panose="05000000000000000000" pitchFamily="2" charset="2"/>
              <a:buChar char="Ø"/>
            </a:pPr>
            <a:r>
              <a:rPr lang="en-CA" sz="1600" dirty="0"/>
              <a:t>Alter individual elements of the object by using the </a:t>
            </a:r>
            <a:r>
              <a:rPr lang="en-CA" sz="1600" i="1" dirty="0"/>
              <a:t>Shape Fill, Shape Outline, and Shape Effects </a:t>
            </a:r>
            <a:r>
              <a:rPr lang="en-CA" sz="1600" dirty="0"/>
              <a:t>menus.</a:t>
            </a:r>
          </a:p>
        </p:txBody>
      </p:sp>
      <p:sp>
        <p:nvSpPr>
          <p:cNvPr id="14" name="TextBox 13"/>
          <p:cNvSpPr txBox="1"/>
          <p:nvPr/>
        </p:nvSpPr>
        <p:spPr>
          <a:xfrm>
            <a:off x="8229601" y="2616281"/>
            <a:ext cx="3768028" cy="2062103"/>
          </a:xfrm>
          <a:prstGeom prst="rect">
            <a:avLst/>
          </a:prstGeom>
          <a:noFill/>
          <a:ln w="19050">
            <a:solidFill>
              <a:srgbClr val="C00000"/>
            </a:solidFill>
          </a:ln>
        </p:spPr>
        <p:txBody>
          <a:bodyPr wrap="square" rtlCol="0">
            <a:spAutoFit/>
          </a:bodyPr>
          <a:lstStyle/>
          <a:p>
            <a:r>
              <a:rPr lang="en-CA" sz="1600" b="1" i="1" dirty="0"/>
              <a:t>WordArt Styles</a:t>
            </a:r>
          </a:p>
          <a:p>
            <a:endParaRPr lang="en-CA" sz="1600" dirty="0"/>
          </a:p>
          <a:p>
            <a:r>
              <a:rPr lang="en-CA" sz="1600" dirty="0"/>
              <a:t>For the selected WordArt object you can:</a:t>
            </a:r>
          </a:p>
          <a:p>
            <a:pPr marL="285750" indent="-285750">
              <a:buFont typeface="Wingdings" panose="05000000000000000000" pitchFamily="2" charset="2"/>
              <a:buChar char="Ø"/>
            </a:pPr>
            <a:r>
              <a:rPr lang="en-CA" sz="1600" dirty="0"/>
              <a:t>Choose from a </a:t>
            </a:r>
            <a:r>
              <a:rPr lang="en-CA" sz="1600" i="1" dirty="0"/>
              <a:t>quick style</a:t>
            </a:r>
          </a:p>
          <a:p>
            <a:pPr marL="285750" indent="-285750">
              <a:buFont typeface="Wingdings" panose="05000000000000000000" pitchFamily="2" charset="2"/>
              <a:buChar char="Ø"/>
            </a:pPr>
            <a:endParaRPr lang="en-CA" sz="1600" i="1" dirty="0"/>
          </a:p>
          <a:p>
            <a:pPr marL="285750" indent="-285750">
              <a:buFont typeface="Wingdings" panose="05000000000000000000" pitchFamily="2" charset="2"/>
              <a:buChar char="Ø"/>
            </a:pPr>
            <a:r>
              <a:rPr lang="en-CA" sz="1600" dirty="0"/>
              <a:t>Alter individual elements of the object by using the </a:t>
            </a:r>
            <a:r>
              <a:rPr lang="en-CA" sz="1600" i="1" dirty="0"/>
              <a:t>Shape Fill, Shape Outline, and Shape Effects </a:t>
            </a:r>
            <a:r>
              <a:rPr lang="en-CA" sz="1600" dirty="0"/>
              <a:t>menus.</a:t>
            </a:r>
          </a:p>
        </p:txBody>
      </p:sp>
    </p:spTree>
    <p:extLst>
      <p:ext uri="{BB962C8B-B14F-4D97-AF65-F5344CB8AC3E}">
        <p14:creationId xmlns:p14="http://schemas.microsoft.com/office/powerpoint/2010/main" val="1699797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1000" fill="hold"/>
                                        <p:tgtEl>
                                          <p:spTgt spid="2"/>
                                        </p:tgtEl>
                                        <p:attrNameLst>
                                          <p:attrName>ppt_w</p:attrName>
                                        </p:attrNameLst>
                                      </p:cBhvr>
                                      <p:tavLst>
                                        <p:tav tm="0">
                                          <p:val>
                                            <p:fltVal val="0"/>
                                          </p:val>
                                        </p:tav>
                                        <p:tav tm="100000">
                                          <p:val>
                                            <p:strVal val="#ppt_w"/>
                                          </p:val>
                                        </p:tav>
                                      </p:tavLst>
                                    </p:anim>
                                    <p:anim calcmode="lin" valueType="num">
                                      <p:cBhvr>
                                        <p:cTn id="14" dur="1000" fill="hold"/>
                                        <p:tgtEl>
                                          <p:spTgt spid="2"/>
                                        </p:tgtEl>
                                        <p:attrNameLst>
                                          <p:attrName>ppt_h</p:attrName>
                                        </p:attrNameLst>
                                      </p:cBhvr>
                                      <p:tavLst>
                                        <p:tav tm="0">
                                          <p:val>
                                            <p:fltVal val="0"/>
                                          </p:val>
                                        </p:tav>
                                        <p:tav tm="100000">
                                          <p:val>
                                            <p:strVal val="#ppt_h"/>
                                          </p:val>
                                        </p:tav>
                                      </p:tavLst>
                                    </p:anim>
                                    <p:anim calcmode="lin" valueType="num">
                                      <p:cBhvr>
                                        <p:cTn id="15" dur="1000" fill="hold"/>
                                        <p:tgtEl>
                                          <p:spTgt spid="2"/>
                                        </p:tgtEl>
                                        <p:attrNameLst>
                                          <p:attrName>style.rotation</p:attrName>
                                        </p:attrNameLst>
                                      </p:cBhvr>
                                      <p:tavLst>
                                        <p:tav tm="0">
                                          <p:val>
                                            <p:fltVal val="90"/>
                                          </p:val>
                                        </p:tav>
                                        <p:tav tm="100000">
                                          <p:val>
                                            <p:fltVal val="0"/>
                                          </p:val>
                                        </p:tav>
                                      </p:tavLst>
                                    </p:anim>
                                    <p:animEffect transition="in" filter="fade">
                                      <p:cBhvr>
                                        <p:cTn id="16" dur="1000"/>
                                        <p:tgtEl>
                                          <p:spTgt spid="2"/>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500" fill="hold"/>
                                        <p:tgtEl>
                                          <p:spTgt spid="4"/>
                                        </p:tgtEl>
                                        <p:attrNameLst>
                                          <p:attrName>ppt_w</p:attrName>
                                        </p:attrNameLst>
                                      </p:cBhvr>
                                      <p:tavLst>
                                        <p:tav tm="0">
                                          <p:val>
                                            <p:fltVal val="0"/>
                                          </p:val>
                                        </p:tav>
                                        <p:tav tm="100000">
                                          <p:val>
                                            <p:strVal val="#ppt_w"/>
                                          </p:val>
                                        </p:tav>
                                      </p:tavLst>
                                    </p:anim>
                                    <p:anim calcmode="lin" valueType="num">
                                      <p:cBhvr>
                                        <p:cTn id="22" dur="500" fill="hold"/>
                                        <p:tgtEl>
                                          <p:spTgt spid="4"/>
                                        </p:tgtEl>
                                        <p:attrNameLst>
                                          <p:attrName>ppt_h</p:attrName>
                                        </p:attrNameLst>
                                      </p:cBhvr>
                                      <p:tavLst>
                                        <p:tav tm="0">
                                          <p:val>
                                            <p:fltVal val="0"/>
                                          </p:val>
                                        </p:tav>
                                        <p:tav tm="100000">
                                          <p:val>
                                            <p:strVal val="#ppt_h"/>
                                          </p:val>
                                        </p:tav>
                                      </p:tavLst>
                                    </p:anim>
                                    <p:animEffect transition="in" filter="fade">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1"/>
                                        </p:tgtEl>
                                        <p:attrNameLst>
                                          <p:attrName>style.visibility</p:attrName>
                                        </p:attrNameLst>
                                      </p:cBhvr>
                                      <p:to>
                                        <p:strVal val="visible"/>
                                      </p:to>
                                    </p:set>
                                    <p:anim calcmode="lin" valueType="num">
                                      <p:cBhvr>
                                        <p:cTn id="28" dur="500" fill="hold"/>
                                        <p:tgtEl>
                                          <p:spTgt spid="11"/>
                                        </p:tgtEl>
                                        <p:attrNameLst>
                                          <p:attrName>ppt_w</p:attrName>
                                        </p:attrNameLst>
                                      </p:cBhvr>
                                      <p:tavLst>
                                        <p:tav tm="0">
                                          <p:val>
                                            <p:fltVal val="0"/>
                                          </p:val>
                                        </p:tav>
                                        <p:tav tm="100000">
                                          <p:val>
                                            <p:strVal val="#ppt_w"/>
                                          </p:val>
                                        </p:tav>
                                      </p:tavLst>
                                    </p:anim>
                                    <p:anim calcmode="lin" valueType="num">
                                      <p:cBhvr>
                                        <p:cTn id="29" dur="500" fill="hold"/>
                                        <p:tgtEl>
                                          <p:spTgt spid="11"/>
                                        </p:tgtEl>
                                        <p:attrNameLst>
                                          <p:attrName>ppt_h</p:attrName>
                                        </p:attrNameLst>
                                      </p:cBhvr>
                                      <p:tavLst>
                                        <p:tav tm="0">
                                          <p:val>
                                            <p:fltVal val="0"/>
                                          </p:val>
                                        </p:tav>
                                        <p:tav tm="100000">
                                          <p:val>
                                            <p:strVal val="#ppt_h"/>
                                          </p:val>
                                        </p:tav>
                                      </p:tavLst>
                                    </p:anim>
                                    <p:animEffect transition="in" filter="fade">
                                      <p:cBhvr>
                                        <p:cTn id="30" dur="500"/>
                                        <p:tgtEl>
                                          <p:spTgt spid="11"/>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 calcmode="lin" valueType="num">
                                      <p:cBhvr>
                                        <p:cTn id="35" dur="500" fill="hold"/>
                                        <p:tgtEl>
                                          <p:spTgt spid="12"/>
                                        </p:tgtEl>
                                        <p:attrNameLst>
                                          <p:attrName>ppt_w</p:attrName>
                                        </p:attrNameLst>
                                      </p:cBhvr>
                                      <p:tavLst>
                                        <p:tav tm="0">
                                          <p:val>
                                            <p:fltVal val="0"/>
                                          </p:val>
                                        </p:tav>
                                        <p:tav tm="100000">
                                          <p:val>
                                            <p:strVal val="#ppt_w"/>
                                          </p:val>
                                        </p:tav>
                                      </p:tavLst>
                                    </p:anim>
                                    <p:anim calcmode="lin" valueType="num">
                                      <p:cBhvr>
                                        <p:cTn id="36" dur="500" fill="hold"/>
                                        <p:tgtEl>
                                          <p:spTgt spid="12"/>
                                        </p:tgtEl>
                                        <p:attrNameLst>
                                          <p:attrName>ppt_h</p:attrName>
                                        </p:attrNameLst>
                                      </p:cBhvr>
                                      <p:tavLst>
                                        <p:tav tm="0">
                                          <p:val>
                                            <p:fltVal val="0"/>
                                          </p:val>
                                        </p:tav>
                                        <p:tav tm="100000">
                                          <p:val>
                                            <p:strVal val="#ppt_h"/>
                                          </p:val>
                                        </p:tav>
                                      </p:tavLst>
                                    </p:anim>
                                    <p:animEffect transition="in" filter="fade">
                                      <p:cBhvr>
                                        <p:cTn id="37" dur="5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31"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1000" fill="hold"/>
                                        <p:tgtEl>
                                          <p:spTgt spid="13"/>
                                        </p:tgtEl>
                                        <p:attrNameLst>
                                          <p:attrName>ppt_w</p:attrName>
                                        </p:attrNameLst>
                                      </p:cBhvr>
                                      <p:tavLst>
                                        <p:tav tm="0">
                                          <p:val>
                                            <p:fltVal val="0"/>
                                          </p:val>
                                        </p:tav>
                                        <p:tav tm="100000">
                                          <p:val>
                                            <p:strVal val="#ppt_w"/>
                                          </p:val>
                                        </p:tav>
                                      </p:tavLst>
                                    </p:anim>
                                    <p:anim calcmode="lin" valueType="num">
                                      <p:cBhvr>
                                        <p:cTn id="43" dur="1000" fill="hold"/>
                                        <p:tgtEl>
                                          <p:spTgt spid="13"/>
                                        </p:tgtEl>
                                        <p:attrNameLst>
                                          <p:attrName>ppt_h</p:attrName>
                                        </p:attrNameLst>
                                      </p:cBhvr>
                                      <p:tavLst>
                                        <p:tav tm="0">
                                          <p:val>
                                            <p:fltVal val="0"/>
                                          </p:val>
                                        </p:tav>
                                        <p:tav tm="100000">
                                          <p:val>
                                            <p:strVal val="#ppt_h"/>
                                          </p:val>
                                        </p:tav>
                                      </p:tavLst>
                                    </p:anim>
                                    <p:anim calcmode="lin" valueType="num">
                                      <p:cBhvr>
                                        <p:cTn id="44" dur="1000" fill="hold"/>
                                        <p:tgtEl>
                                          <p:spTgt spid="13"/>
                                        </p:tgtEl>
                                        <p:attrNameLst>
                                          <p:attrName>style.rotation</p:attrName>
                                        </p:attrNameLst>
                                      </p:cBhvr>
                                      <p:tavLst>
                                        <p:tav tm="0">
                                          <p:val>
                                            <p:fltVal val="90"/>
                                          </p:val>
                                        </p:tav>
                                        <p:tav tm="100000">
                                          <p:val>
                                            <p:fltVal val="0"/>
                                          </p:val>
                                        </p:tav>
                                      </p:tavLst>
                                    </p:anim>
                                    <p:animEffect transition="in" filter="fade">
                                      <p:cBhvr>
                                        <p:cTn id="45" dur="1000"/>
                                        <p:tgtEl>
                                          <p:spTgt spid="13"/>
                                        </p:tgtEl>
                                      </p:cBhvr>
                                    </p:animEffect>
                                  </p:childTnLst>
                                </p:cTn>
                              </p:par>
                              <p:par>
                                <p:cTn id="46" presetID="31" presetClass="entr" presetSubtype="0" fill="hold" grpId="0" nodeType="with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p:cTn id="48" dur="1000" fill="hold"/>
                                        <p:tgtEl>
                                          <p:spTgt spid="9"/>
                                        </p:tgtEl>
                                        <p:attrNameLst>
                                          <p:attrName>ppt_w</p:attrName>
                                        </p:attrNameLst>
                                      </p:cBhvr>
                                      <p:tavLst>
                                        <p:tav tm="0">
                                          <p:val>
                                            <p:fltVal val="0"/>
                                          </p:val>
                                        </p:tav>
                                        <p:tav tm="100000">
                                          <p:val>
                                            <p:strVal val="#ppt_w"/>
                                          </p:val>
                                        </p:tav>
                                      </p:tavLst>
                                    </p:anim>
                                    <p:anim calcmode="lin" valueType="num">
                                      <p:cBhvr>
                                        <p:cTn id="49" dur="1000" fill="hold"/>
                                        <p:tgtEl>
                                          <p:spTgt spid="9"/>
                                        </p:tgtEl>
                                        <p:attrNameLst>
                                          <p:attrName>ppt_h</p:attrName>
                                        </p:attrNameLst>
                                      </p:cBhvr>
                                      <p:tavLst>
                                        <p:tav tm="0">
                                          <p:val>
                                            <p:fltVal val="0"/>
                                          </p:val>
                                        </p:tav>
                                        <p:tav tm="100000">
                                          <p:val>
                                            <p:strVal val="#ppt_h"/>
                                          </p:val>
                                        </p:tav>
                                      </p:tavLst>
                                    </p:anim>
                                    <p:anim calcmode="lin" valueType="num">
                                      <p:cBhvr>
                                        <p:cTn id="50" dur="1000" fill="hold"/>
                                        <p:tgtEl>
                                          <p:spTgt spid="9"/>
                                        </p:tgtEl>
                                        <p:attrNameLst>
                                          <p:attrName>style.rotation</p:attrName>
                                        </p:attrNameLst>
                                      </p:cBhvr>
                                      <p:tavLst>
                                        <p:tav tm="0">
                                          <p:val>
                                            <p:fltVal val="90"/>
                                          </p:val>
                                        </p:tav>
                                        <p:tav tm="100000">
                                          <p:val>
                                            <p:fltVal val="0"/>
                                          </p:val>
                                        </p:tav>
                                      </p:tavLst>
                                    </p:anim>
                                    <p:animEffect transition="in" filter="fade">
                                      <p:cBhvr>
                                        <p:cTn id="51" dur="10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6"/>
                                        </p:tgtEl>
                                        <p:attrNameLst>
                                          <p:attrName>style.visibility</p:attrName>
                                        </p:attrNameLst>
                                      </p:cBhvr>
                                      <p:to>
                                        <p:strVal val="visible"/>
                                      </p:to>
                                    </p:set>
                                    <p:anim calcmode="lin" valueType="num">
                                      <p:cBhvr>
                                        <p:cTn id="56" dur="500" fill="hold"/>
                                        <p:tgtEl>
                                          <p:spTgt spid="6"/>
                                        </p:tgtEl>
                                        <p:attrNameLst>
                                          <p:attrName>ppt_w</p:attrName>
                                        </p:attrNameLst>
                                      </p:cBhvr>
                                      <p:tavLst>
                                        <p:tav tm="0">
                                          <p:val>
                                            <p:fltVal val="0"/>
                                          </p:val>
                                        </p:tav>
                                        <p:tav tm="100000">
                                          <p:val>
                                            <p:strVal val="#ppt_w"/>
                                          </p:val>
                                        </p:tav>
                                      </p:tavLst>
                                    </p:anim>
                                    <p:anim calcmode="lin" valueType="num">
                                      <p:cBhvr>
                                        <p:cTn id="57" dur="500" fill="hold"/>
                                        <p:tgtEl>
                                          <p:spTgt spid="6"/>
                                        </p:tgtEl>
                                        <p:attrNameLst>
                                          <p:attrName>ppt_h</p:attrName>
                                        </p:attrNameLst>
                                      </p:cBhvr>
                                      <p:tavLst>
                                        <p:tav tm="0">
                                          <p:val>
                                            <p:fltVal val="0"/>
                                          </p:val>
                                        </p:tav>
                                        <p:tav tm="100000">
                                          <p:val>
                                            <p:strVal val="#ppt_h"/>
                                          </p:val>
                                        </p:tav>
                                      </p:tavLst>
                                    </p:anim>
                                    <p:animEffect transition="in" filter="fade">
                                      <p:cBhvr>
                                        <p:cTn id="58" dur="500"/>
                                        <p:tgtEl>
                                          <p:spTgt spid="6"/>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15"/>
                                        </p:tgtEl>
                                        <p:attrNameLst>
                                          <p:attrName>style.visibility</p:attrName>
                                        </p:attrNameLst>
                                      </p:cBhvr>
                                      <p:to>
                                        <p:strVal val="visible"/>
                                      </p:to>
                                    </p:set>
                                    <p:anim calcmode="lin" valueType="num">
                                      <p:cBhvr>
                                        <p:cTn id="63" dur="500" fill="hold"/>
                                        <p:tgtEl>
                                          <p:spTgt spid="15"/>
                                        </p:tgtEl>
                                        <p:attrNameLst>
                                          <p:attrName>ppt_w</p:attrName>
                                        </p:attrNameLst>
                                      </p:cBhvr>
                                      <p:tavLst>
                                        <p:tav tm="0">
                                          <p:val>
                                            <p:fltVal val="0"/>
                                          </p:val>
                                        </p:tav>
                                        <p:tav tm="100000">
                                          <p:val>
                                            <p:strVal val="#ppt_w"/>
                                          </p:val>
                                        </p:tav>
                                      </p:tavLst>
                                    </p:anim>
                                    <p:anim calcmode="lin" valueType="num">
                                      <p:cBhvr>
                                        <p:cTn id="64" dur="500" fill="hold"/>
                                        <p:tgtEl>
                                          <p:spTgt spid="15"/>
                                        </p:tgtEl>
                                        <p:attrNameLst>
                                          <p:attrName>ppt_h</p:attrName>
                                        </p:attrNameLst>
                                      </p:cBhvr>
                                      <p:tavLst>
                                        <p:tav tm="0">
                                          <p:val>
                                            <p:fltVal val="0"/>
                                          </p:val>
                                        </p:tav>
                                        <p:tav tm="100000">
                                          <p:val>
                                            <p:strVal val="#ppt_h"/>
                                          </p:val>
                                        </p:tav>
                                      </p:tavLst>
                                    </p:anim>
                                    <p:animEffect transition="in" filter="fade">
                                      <p:cBhvr>
                                        <p:cTn id="65" dur="500"/>
                                        <p:tgtEl>
                                          <p:spTgt spid="15"/>
                                        </p:tgtEl>
                                      </p:cBhvr>
                                    </p:animEffect>
                                  </p:childTnLst>
                                </p:cTn>
                              </p:par>
                            </p:childTnLst>
                          </p:cTn>
                        </p:par>
                      </p:childTnLst>
                    </p:cTn>
                  </p:par>
                  <p:par>
                    <p:cTn id="66" fill="hold">
                      <p:stCondLst>
                        <p:cond delay="indefinite"/>
                      </p:stCondLst>
                      <p:childTnLst>
                        <p:par>
                          <p:cTn id="67" fill="hold">
                            <p:stCondLst>
                              <p:cond delay="0"/>
                            </p:stCondLst>
                            <p:childTnLst>
                              <p:par>
                                <p:cTn id="68" presetID="31" presetClass="entr" presetSubtype="0" fill="hold" grpId="0" nodeType="clickEffect">
                                  <p:stCondLst>
                                    <p:cond delay="0"/>
                                  </p:stCondLst>
                                  <p:childTnLst>
                                    <p:set>
                                      <p:cBhvr>
                                        <p:cTn id="69" dur="1" fill="hold">
                                          <p:stCondLst>
                                            <p:cond delay="0"/>
                                          </p:stCondLst>
                                        </p:cTn>
                                        <p:tgtEl>
                                          <p:spTgt spid="14"/>
                                        </p:tgtEl>
                                        <p:attrNameLst>
                                          <p:attrName>style.visibility</p:attrName>
                                        </p:attrNameLst>
                                      </p:cBhvr>
                                      <p:to>
                                        <p:strVal val="visible"/>
                                      </p:to>
                                    </p:set>
                                    <p:anim calcmode="lin" valueType="num">
                                      <p:cBhvr>
                                        <p:cTn id="70" dur="1000" fill="hold"/>
                                        <p:tgtEl>
                                          <p:spTgt spid="14"/>
                                        </p:tgtEl>
                                        <p:attrNameLst>
                                          <p:attrName>ppt_w</p:attrName>
                                        </p:attrNameLst>
                                      </p:cBhvr>
                                      <p:tavLst>
                                        <p:tav tm="0">
                                          <p:val>
                                            <p:fltVal val="0"/>
                                          </p:val>
                                        </p:tav>
                                        <p:tav tm="100000">
                                          <p:val>
                                            <p:strVal val="#ppt_w"/>
                                          </p:val>
                                        </p:tav>
                                      </p:tavLst>
                                    </p:anim>
                                    <p:anim calcmode="lin" valueType="num">
                                      <p:cBhvr>
                                        <p:cTn id="71" dur="1000" fill="hold"/>
                                        <p:tgtEl>
                                          <p:spTgt spid="14"/>
                                        </p:tgtEl>
                                        <p:attrNameLst>
                                          <p:attrName>ppt_h</p:attrName>
                                        </p:attrNameLst>
                                      </p:cBhvr>
                                      <p:tavLst>
                                        <p:tav tm="0">
                                          <p:val>
                                            <p:fltVal val="0"/>
                                          </p:val>
                                        </p:tav>
                                        <p:tav tm="100000">
                                          <p:val>
                                            <p:strVal val="#ppt_h"/>
                                          </p:val>
                                        </p:tav>
                                      </p:tavLst>
                                    </p:anim>
                                    <p:anim calcmode="lin" valueType="num">
                                      <p:cBhvr>
                                        <p:cTn id="72" dur="1000" fill="hold"/>
                                        <p:tgtEl>
                                          <p:spTgt spid="14"/>
                                        </p:tgtEl>
                                        <p:attrNameLst>
                                          <p:attrName>style.rotation</p:attrName>
                                        </p:attrNameLst>
                                      </p:cBhvr>
                                      <p:tavLst>
                                        <p:tav tm="0">
                                          <p:val>
                                            <p:fltVal val="90"/>
                                          </p:val>
                                        </p:tav>
                                        <p:tav tm="100000">
                                          <p:val>
                                            <p:fltVal val="0"/>
                                          </p:val>
                                        </p:tav>
                                      </p:tavLst>
                                    </p:anim>
                                    <p:animEffect transition="in" filter="fade">
                                      <p:cBhvr>
                                        <p:cTn id="73" dur="1000"/>
                                        <p:tgtEl>
                                          <p:spTgt spid="14"/>
                                        </p:tgtEl>
                                      </p:cBhvr>
                                    </p:animEffect>
                                  </p:childTnLst>
                                </p:cTn>
                              </p:par>
                              <p:par>
                                <p:cTn id="74" presetID="31" presetClass="entr" presetSubtype="0" fill="hold" grpId="0" nodeType="withEffect">
                                  <p:stCondLst>
                                    <p:cond delay="0"/>
                                  </p:stCondLst>
                                  <p:childTnLst>
                                    <p:set>
                                      <p:cBhvr>
                                        <p:cTn id="75" dur="1" fill="hold">
                                          <p:stCondLst>
                                            <p:cond delay="0"/>
                                          </p:stCondLst>
                                        </p:cTn>
                                        <p:tgtEl>
                                          <p:spTgt spid="10"/>
                                        </p:tgtEl>
                                        <p:attrNameLst>
                                          <p:attrName>style.visibility</p:attrName>
                                        </p:attrNameLst>
                                      </p:cBhvr>
                                      <p:to>
                                        <p:strVal val="visible"/>
                                      </p:to>
                                    </p:set>
                                    <p:anim calcmode="lin" valueType="num">
                                      <p:cBhvr>
                                        <p:cTn id="76" dur="1000" fill="hold"/>
                                        <p:tgtEl>
                                          <p:spTgt spid="10"/>
                                        </p:tgtEl>
                                        <p:attrNameLst>
                                          <p:attrName>ppt_w</p:attrName>
                                        </p:attrNameLst>
                                      </p:cBhvr>
                                      <p:tavLst>
                                        <p:tav tm="0">
                                          <p:val>
                                            <p:fltVal val="0"/>
                                          </p:val>
                                        </p:tav>
                                        <p:tav tm="100000">
                                          <p:val>
                                            <p:strVal val="#ppt_w"/>
                                          </p:val>
                                        </p:tav>
                                      </p:tavLst>
                                    </p:anim>
                                    <p:anim calcmode="lin" valueType="num">
                                      <p:cBhvr>
                                        <p:cTn id="77" dur="1000" fill="hold"/>
                                        <p:tgtEl>
                                          <p:spTgt spid="10"/>
                                        </p:tgtEl>
                                        <p:attrNameLst>
                                          <p:attrName>ppt_h</p:attrName>
                                        </p:attrNameLst>
                                      </p:cBhvr>
                                      <p:tavLst>
                                        <p:tav tm="0">
                                          <p:val>
                                            <p:fltVal val="0"/>
                                          </p:val>
                                        </p:tav>
                                        <p:tav tm="100000">
                                          <p:val>
                                            <p:strVal val="#ppt_h"/>
                                          </p:val>
                                        </p:tav>
                                      </p:tavLst>
                                    </p:anim>
                                    <p:anim calcmode="lin" valueType="num">
                                      <p:cBhvr>
                                        <p:cTn id="78" dur="1000" fill="hold"/>
                                        <p:tgtEl>
                                          <p:spTgt spid="10"/>
                                        </p:tgtEl>
                                        <p:attrNameLst>
                                          <p:attrName>style.rotation</p:attrName>
                                        </p:attrNameLst>
                                      </p:cBhvr>
                                      <p:tavLst>
                                        <p:tav tm="0">
                                          <p:val>
                                            <p:fltVal val="90"/>
                                          </p:val>
                                        </p:tav>
                                        <p:tav tm="100000">
                                          <p:val>
                                            <p:fltVal val="0"/>
                                          </p:val>
                                        </p:tav>
                                      </p:tavLst>
                                    </p:anim>
                                    <p:animEffect transition="in" filter="fade">
                                      <p:cBhvr>
                                        <p:cTn id="79" dur="1000"/>
                                        <p:tgtEl>
                                          <p:spTgt spid="10"/>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7"/>
                                        </p:tgtEl>
                                        <p:attrNameLst>
                                          <p:attrName>style.visibility</p:attrName>
                                        </p:attrNameLst>
                                      </p:cBhvr>
                                      <p:to>
                                        <p:strVal val="visible"/>
                                      </p:to>
                                    </p:set>
                                    <p:anim calcmode="lin" valueType="num">
                                      <p:cBhvr>
                                        <p:cTn id="84" dur="500" fill="hold"/>
                                        <p:tgtEl>
                                          <p:spTgt spid="7"/>
                                        </p:tgtEl>
                                        <p:attrNameLst>
                                          <p:attrName>ppt_w</p:attrName>
                                        </p:attrNameLst>
                                      </p:cBhvr>
                                      <p:tavLst>
                                        <p:tav tm="0">
                                          <p:val>
                                            <p:fltVal val="0"/>
                                          </p:val>
                                        </p:tav>
                                        <p:tav tm="100000">
                                          <p:val>
                                            <p:strVal val="#ppt_w"/>
                                          </p:val>
                                        </p:tav>
                                      </p:tavLst>
                                    </p:anim>
                                    <p:anim calcmode="lin" valueType="num">
                                      <p:cBhvr>
                                        <p:cTn id="85" dur="500" fill="hold"/>
                                        <p:tgtEl>
                                          <p:spTgt spid="7"/>
                                        </p:tgtEl>
                                        <p:attrNameLst>
                                          <p:attrName>ppt_h</p:attrName>
                                        </p:attrNameLst>
                                      </p:cBhvr>
                                      <p:tavLst>
                                        <p:tav tm="0">
                                          <p:val>
                                            <p:fltVal val="0"/>
                                          </p:val>
                                        </p:tav>
                                        <p:tav tm="100000">
                                          <p:val>
                                            <p:strVal val="#ppt_h"/>
                                          </p:val>
                                        </p:tav>
                                      </p:tavLst>
                                    </p:anim>
                                    <p:animEffect transition="in" filter="fade">
                                      <p:cBhvr>
                                        <p:cTn id="86" dur="500"/>
                                        <p:tgtEl>
                                          <p:spTgt spid="7"/>
                                        </p:tgtEl>
                                      </p:cBhvr>
                                    </p:animEffect>
                                  </p:childTnLst>
                                </p:cTn>
                              </p:par>
                            </p:childTnLst>
                          </p:cTn>
                        </p:par>
                      </p:childTnLst>
                    </p:cTn>
                  </p:par>
                  <p:par>
                    <p:cTn id="87" fill="hold">
                      <p:stCondLst>
                        <p:cond delay="indefinite"/>
                      </p:stCondLst>
                      <p:childTnLst>
                        <p:par>
                          <p:cTn id="88" fill="hold">
                            <p:stCondLst>
                              <p:cond delay="0"/>
                            </p:stCondLst>
                            <p:childTnLst>
                              <p:par>
                                <p:cTn id="89" presetID="53" presetClass="entr" presetSubtype="16" fill="hold" grpId="0" nodeType="clickEffect">
                                  <p:stCondLst>
                                    <p:cond delay="0"/>
                                  </p:stCondLst>
                                  <p:childTnLst>
                                    <p:set>
                                      <p:cBhvr>
                                        <p:cTn id="90" dur="1" fill="hold">
                                          <p:stCondLst>
                                            <p:cond delay="0"/>
                                          </p:stCondLst>
                                        </p:cTn>
                                        <p:tgtEl>
                                          <p:spTgt spid="16"/>
                                        </p:tgtEl>
                                        <p:attrNameLst>
                                          <p:attrName>style.visibility</p:attrName>
                                        </p:attrNameLst>
                                      </p:cBhvr>
                                      <p:to>
                                        <p:strVal val="visible"/>
                                      </p:to>
                                    </p:set>
                                    <p:anim calcmode="lin" valueType="num">
                                      <p:cBhvr>
                                        <p:cTn id="91" dur="500" fill="hold"/>
                                        <p:tgtEl>
                                          <p:spTgt spid="16"/>
                                        </p:tgtEl>
                                        <p:attrNameLst>
                                          <p:attrName>ppt_w</p:attrName>
                                        </p:attrNameLst>
                                      </p:cBhvr>
                                      <p:tavLst>
                                        <p:tav tm="0">
                                          <p:val>
                                            <p:fltVal val="0"/>
                                          </p:val>
                                        </p:tav>
                                        <p:tav tm="100000">
                                          <p:val>
                                            <p:strVal val="#ppt_w"/>
                                          </p:val>
                                        </p:tav>
                                      </p:tavLst>
                                    </p:anim>
                                    <p:anim calcmode="lin" valueType="num">
                                      <p:cBhvr>
                                        <p:cTn id="92" dur="500" fill="hold"/>
                                        <p:tgtEl>
                                          <p:spTgt spid="16"/>
                                        </p:tgtEl>
                                        <p:attrNameLst>
                                          <p:attrName>ppt_h</p:attrName>
                                        </p:attrNameLst>
                                      </p:cBhvr>
                                      <p:tavLst>
                                        <p:tav tm="0">
                                          <p:val>
                                            <p:fltVal val="0"/>
                                          </p:val>
                                        </p:tav>
                                        <p:tav tm="100000">
                                          <p:val>
                                            <p:strVal val="#ppt_h"/>
                                          </p:val>
                                        </p:tav>
                                      </p:tavLst>
                                    </p:anim>
                                    <p:animEffect transition="in" filter="fade">
                                      <p:cBhvr>
                                        <p:cTn id="93"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1" grpId="0" animBg="1"/>
      <p:bldP spid="12" grpId="0" animBg="1"/>
      <p:bldP spid="6" grpId="0" animBg="1"/>
      <p:bldP spid="15" grpId="0" animBg="1"/>
      <p:bldP spid="7" grpId="0" animBg="1"/>
      <p:bldP spid="16" grpId="0" animBg="1"/>
      <p:bldP spid="2" grpId="0" animBg="1"/>
      <p:bldP spid="9" grpId="0" animBg="1"/>
      <p:bldP spid="10" grpId="0" animBg="1"/>
      <p:bldP spid="3" grpId="0" animBg="1"/>
      <p:bldP spid="13" grpId="0" animBg="1"/>
      <p:bldP spid="14"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1341" y="1272822"/>
            <a:ext cx="10058400" cy="1132201"/>
          </a:xfrm>
          <a:prstGeom prst="rect">
            <a:avLst/>
          </a:prstGeom>
          <a:ln w="12700">
            <a:solidFill>
              <a:schemeClr val="accent6">
                <a:lumMod val="75000"/>
              </a:schemeClr>
            </a:solidFill>
          </a:ln>
        </p:spPr>
      </p:pic>
      <p:sp>
        <p:nvSpPr>
          <p:cNvPr id="2" name="Rounded Rectangle 1"/>
          <p:cNvSpPr/>
          <p:nvPr/>
        </p:nvSpPr>
        <p:spPr>
          <a:xfrm>
            <a:off x="6647101" y="3161120"/>
            <a:ext cx="4207859" cy="728283"/>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1479494" y="3180169"/>
            <a:ext cx="4207859" cy="453155"/>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1479494" y="3884177"/>
            <a:ext cx="4207859" cy="979136"/>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879499" y="323681"/>
            <a:ext cx="2621819"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Context Ribbons - Format</a:t>
            </a:r>
          </a:p>
        </p:txBody>
      </p:sp>
      <p:sp>
        <p:nvSpPr>
          <p:cNvPr id="9" name="Line Callout 1 8"/>
          <p:cNvSpPr/>
          <p:nvPr/>
        </p:nvSpPr>
        <p:spPr>
          <a:xfrm>
            <a:off x="7858125" y="1533526"/>
            <a:ext cx="1894969" cy="829347"/>
          </a:xfrm>
          <a:prstGeom prst="borderCallout1">
            <a:avLst>
              <a:gd name="adj1" fmla="val 100855"/>
              <a:gd name="adj2" fmla="val 49138"/>
              <a:gd name="adj3" fmla="val 130204"/>
              <a:gd name="adj4" fmla="val -226088"/>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Line Callout 1 9"/>
          <p:cNvSpPr/>
          <p:nvPr/>
        </p:nvSpPr>
        <p:spPr>
          <a:xfrm>
            <a:off x="9808304" y="1533526"/>
            <a:ext cx="993045" cy="829348"/>
          </a:xfrm>
          <a:prstGeom prst="borderCallout1">
            <a:avLst>
              <a:gd name="adj1" fmla="val 100855"/>
              <a:gd name="adj2" fmla="val 49138"/>
              <a:gd name="adj3" fmla="val 130203"/>
              <a:gd name="adj4" fmla="val -112316"/>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TextBox 12"/>
          <p:cNvSpPr txBox="1"/>
          <p:nvPr/>
        </p:nvSpPr>
        <p:spPr>
          <a:xfrm>
            <a:off x="1447715" y="2613727"/>
            <a:ext cx="4350482" cy="2308324"/>
          </a:xfrm>
          <a:prstGeom prst="rect">
            <a:avLst/>
          </a:prstGeom>
          <a:noFill/>
          <a:ln w="19050">
            <a:solidFill>
              <a:srgbClr val="00B050"/>
            </a:solidFill>
          </a:ln>
        </p:spPr>
        <p:txBody>
          <a:bodyPr wrap="square" rtlCol="0">
            <a:spAutoFit/>
          </a:bodyPr>
          <a:lstStyle/>
          <a:p>
            <a:r>
              <a:rPr lang="en-CA" sz="1600" b="1" i="1" dirty="0"/>
              <a:t>Arrange</a:t>
            </a:r>
          </a:p>
          <a:p>
            <a:endParaRPr lang="en-CA" sz="1600" dirty="0"/>
          </a:p>
          <a:p>
            <a:r>
              <a:rPr lang="en-CA" sz="1600" dirty="0"/>
              <a:t>Objects on the spreadsheet can be arranged like cards laying on a desk.</a:t>
            </a:r>
          </a:p>
          <a:p>
            <a:endParaRPr lang="en-CA" sz="1600" dirty="0"/>
          </a:p>
          <a:p>
            <a:r>
              <a:rPr lang="en-CA" sz="1600" dirty="0"/>
              <a:t>If you have more than one object on the spreadsheet, you can use the </a:t>
            </a:r>
            <a:r>
              <a:rPr lang="en-CA" sz="1600" i="1" dirty="0"/>
              <a:t>Bring Forward</a:t>
            </a:r>
            <a:r>
              <a:rPr lang="en-CA" sz="1600" dirty="0"/>
              <a:t> and</a:t>
            </a:r>
            <a:r>
              <a:rPr lang="en-CA" sz="1600" i="1" dirty="0"/>
              <a:t> Send Backward</a:t>
            </a:r>
            <a:r>
              <a:rPr lang="en-CA" sz="1600" dirty="0"/>
              <a:t> options to move the object up or down on the stack.</a:t>
            </a:r>
          </a:p>
        </p:txBody>
      </p:sp>
      <p:sp>
        <p:nvSpPr>
          <p:cNvPr id="14" name="TextBox 13"/>
          <p:cNvSpPr txBox="1"/>
          <p:nvPr/>
        </p:nvSpPr>
        <p:spPr>
          <a:xfrm>
            <a:off x="6589024" y="2613727"/>
            <a:ext cx="4318284" cy="1323439"/>
          </a:xfrm>
          <a:prstGeom prst="rect">
            <a:avLst/>
          </a:prstGeom>
          <a:noFill/>
          <a:ln w="19050">
            <a:solidFill>
              <a:srgbClr val="C00000"/>
            </a:solidFill>
          </a:ln>
        </p:spPr>
        <p:txBody>
          <a:bodyPr wrap="square" rtlCol="0">
            <a:spAutoFit/>
          </a:bodyPr>
          <a:lstStyle/>
          <a:p>
            <a:r>
              <a:rPr lang="en-CA" sz="1600" b="1" i="1" dirty="0"/>
              <a:t>Size</a:t>
            </a:r>
          </a:p>
          <a:p>
            <a:endParaRPr lang="en-CA" sz="1600" b="1" i="1" dirty="0"/>
          </a:p>
          <a:p>
            <a:r>
              <a:rPr lang="en-CA" sz="1600" dirty="0"/>
              <a:t>Manually set the size of the chart measured in centimeters.  Must have the chart selected, not an object on the chart.</a:t>
            </a:r>
          </a:p>
        </p:txBody>
      </p:sp>
    </p:spTree>
    <p:extLst>
      <p:ext uri="{BB962C8B-B14F-4D97-AF65-F5344CB8AC3E}">
        <p14:creationId xmlns:p14="http://schemas.microsoft.com/office/powerpoint/2010/main" val="387696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1000" fill="hold"/>
                                        <p:tgtEl>
                                          <p:spTgt spid="13"/>
                                        </p:tgtEl>
                                        <p:attrNameLst>
                                          <p:attrName>ppt_w</p:attrName>
                                        </p:attrNameLst>
                                      </p:cBhvr>
                                      <p:tavLst>
                                        <p:tav tm="0">
                                          <p:val>
                                            <p:fltVal val="0"/>
                                          </p:val>
                                        </p:tav>
                                        <p:tav tm="100000">
                                          <p:val>
                                            <p:strVal val="#ppt_w"/>
                                          </p:val>
                                        </p:tav>
                                      </p:tavLst>
                                    </p:anim>
                                    <p:anim calcmode="lin" valueType="num">
                                      <p:cBhvr>
                                        <p:cTn id="8" dur="1000" fill="hold"/>
                                        <p:tgtEl>
                                          <p:spTgt spid="13"/>
                                        </p:tgtEl>
                                        <p:attrNameLst>
                                          <p:attrName>ppt_h</p:attrName>
                                        </p:attrNameLst>
                                      </p:cBhvr>
                                      <p:tavLst>
                                        <p:tav tm="0">
                                          <p:val>
                                            <p:fltVal val="0"/>
                                          </p:val>
                                        </p:tav>
                                        <p:tav tm="100000">
                                          <p:val>
                                            <p:strVal val="#ppt_h"/>
                                          </p:val>
                                        </p:tav>
                                      </p:tavLst>
                                    </p:anim>
                                    <p:anim calcmode="lin" valueType="num">
                                      <p:cBhvr>
                                        <p:cTn id="9" dur="1000" fill="hold"/>
                                        <p:tgtEl>
                                          <p:spTgt spid="13"/>
                                        </p:tgtEl>
                                        <p:attrNameLst>
                                          <p:attrName>style.rotation</p:attrName>
                                        </p:attrNameLst>
                                      </p:cBhvr>
                                      <p:tavLst>
                                        <p:tav tm="0">
                                          <p:val>
                                            <p:fltVal val="90"/>
                                          </p:val>
                                        </p:tav>
                                        <p:tav tm="100000">
                                          <p:val>
                                            <p:fltVal val="0"/>
                                          </p:val>
                                        </p:tav>
                                      </p:tavLst>
                                    </p:anim>
                                    <p:animEffect transition="in" filter="fade">
                                      <p:cBhvr>
                                        <p:cTn id="10" dur="1000"/>
                                        <p:tgtEl>
                                          <p:spTgt spid="13"/>
                                        </p:tgtEl>
                                      </p:cBhvr>
                                    </p:animEffect>
                                  </p:childTnLst>
                                </p:cTn>
                              </p:par>
                              <p:par>
                                <p:cTn id="11" presetID="31" presetClass="entr" presetSubtype="0" fill="hold" grpId="0"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1000" fill="hold"/>
                                        <p:tgtEl>
                                          <p:spTgt spid="9"/>
                                        </p:tgtEl>
                                        <p:attrNameLst>
                                          <p:attrName>ppt_w</p:attrName>
                                        </p:attrNameLst>
                                      </p:cBhvr>
                                      <p:tavLst>
                                        <p:tav tm="0">
                                          <p:val>
                                            <p:fltVal val="0"/>
                                          </p:val>
                                        </p:tav>
                                        <p:tav tm="100000">
                                          <p:val>
                                            <p:strVal val="#ppt_w"/>
                                          </p:val>
                                        </p:tav>
                                      </p:tavLst>
                                    </p:anim>
                                    <p:anim calcmode="lin" valueType="num">
                                      <p:cBhvr>
                                        <p:cTn id="14" dur="1000" fill="hold"/>
                                        <p:tgtEl>
                                          <p:spTgt spid="9"/>
                                        </p:tgtEl>
                                        <p:attrNameLst>
                                          <p:attrName>ppt_h</p:attrName>
                                        </p:attrNameLst>
                                      </p:cBhvr>
                                      <p:tavLst>
                                        <p:tav tm="0">
                                          <p:val>
                                            <p:fltVal val="0"/>
                                          </p:val>
                                        </p:tav>
                                        <p:tav tm="100000">
                                          <p:val>
                                            <p:strVal val="#ppt_h"/>
                                          </p:val>
                                        </p:tav>
                                      </p:tavLst>
                                    </p:anim>
                                    <p:anim calcmode="lin" valueType="num">
                                      <p:cBhvr>
                                        <p:cTn id="15" dur="1000" fill="hold"/>
                                        <p:tgtEl>
                                          <p:spTgt spid="9"/>
                                        </p:tgtEl>
                                        <p:attrNameLst>
                                          <p:attrName>style.rotation</p:attrName>
                                        </p:attrNameLst>
                                      </p:cBhvr>
                                      <p:tavLst>
                                        <p:tav tm="0">
                                          <p:val>
                                            <p:fltVal val="90"/>
                                          </p:val>
                                        </p:tav>
                                        <p:tav tm="100000">
                                          <p:val>
                                            <p:fltVal val="0"/>
                                          </p:val>
                                        </p:tav>
                                      </p:tavLst>
                                    </p:anim>
                                    <p:animEffect transition="in" filter="fade">
                                      <p:cBhvr>
                                        <p:cTn id="16" dur="1000"/>
                                        <p:tgtEl>
                                          <p:spTgt spid="9"/>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500" fill="hold"/>
                                        <p:tgtEl>
                                          <p:spTgt spid="11"/>
                                        </p:tgtEl>
                                        <p:attrNameLst>
                                          <p:attrName>ppt_w</p:attrName>
                                        </p:attrNameLst>
                                      </p:cBhvr>
                                      <p:tavLst>
                                        <p:tav tm="0">
                                          <p:val>
                                            <p:fltVal val="0"/>
                                          </p:val>
                                        </p:tav>
                                        <p:tav tm="100000">
                                          <p:val>
                                            <p:strVal val="#ppt_w"/>
                                          </p:val>
                                        </p:tav>
                                      </p:tavLst>
                                    </p:anim>
                                    <p:anim calcmode="lin" valueType="num">
                                      <p:cBhvr>
                                        <p:cTn id="22" dur="500" fill="hold"/>
                                        <p:tgtEl>
                                          <p:spTgt spid="11"/>
                                        </p:tgtEl>
                                        <p:attrNameLst>
                                          <p:attrName>ppt_h</p:attrName>
                                        </p:attrNameLst>
                                      </p:cBhvr>
                                      <p:tavLst>
                                        <p:tav tm="0">
                                          <p:val>
                                            <p:fltVal val="0"/>
                                          </p:val>
                                        </p:tav>
                                        <p:tav tm="100000">
                                          <p:val>
                                            <p:strVal val="#ppt_h"/>
                                          </p:val>
                                        </p:tav>
                                      </p:tavLst>
                                    </p:anim>
                                    <p:animEffect transition="in" filter="fade">
                                      <p:cBhvr>
                                        <p:cTn id="23" dur="5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fltVal val="0"/>
                                          </p:val>
                                        </p:tav>
                                        <p:tav tm="100000">
                                          <p:val>
                                            <p:strVal val="#ppt_w"/>
                                          </p:val>
                                        </p:tav>
                                      </p:tavLst>
                                    </p:anim>
                                    <p:anim calcmode="lin" valueType="num">
                                      <p:cBhvr>
                                        <p:cTn id="36" dur="1000" fill="hold"/>
                                        <p:tgtEl>
                                          <p:spTgt spid="14"/>
                                        </p:tgtEl>
                                        <p:attrNameLst>
                                          <p:attrName>ppt_h</p:attrName>
                                        </p:attrNameLst>
                                      </p:cBhvr>
                                      <p:tavLst>
                                        <p:tav tm="0">
                                          <p:val>
                                            <p:fltVal val="0"/>
                                          </p:val>
                                        </p:tav>
                                        <p:tav tm="100000">
                                          <p:val>
                                            <p:strVal val="#ppt_h"/>
                                          </p:val>
                                        </p:tav>
                                      </p:tavLst>
                                    </p:anim>
                                    <p:anim calcmode="lin" valueType="num">
                                      <p:cBhvr>
                                        <p:cTn id="37" dur="1000" fill="hold"/>
                                        <p:tgtEl>
                                          <p:spTgt spid="14"/>
                                        </p:tgtEl>
                                        <p:attrNameLst>
                                          <p:attrName>style.rotation</p:attrName>
                                        </p:attrNameLst>
                                      </p:cBhvr>
                                      <p:tavLst>
                                        <p:tav tm="0">
                                          <p:val>
                                            <p:fltVal val="90"/>
                                          </p:val>
                                        </p:tav>
                                        <p:tav tm="100000">
                                          <p:val>
                                            <p:fltVal val="0"/>
                                          </p:val>
                                        </p:tav>
                                      </p:tavLst>
                                    </p:anim>
                                    <p:animEffect transition="in" filter="fade">
                                      <p:cBhvr>
                                        <p:cTn id="38" dur="1000"/>
                                        <p:tgtEl>
                                          <p:spTgt spid="14"/>
                                        </p:tgtEl>
                                      </p:cBhvr>
                                    </p:animEffect>
                                  </p:childTnLst>
                                </p:cTn>
                              </p:par>
                              <p:par>
                                <p:cTn id="39" presetID="31" presetClass="entr" presetSubtype="0" fill="hold" grpId="0" nodeType="withEffect">
                                  <p:stCondLst>
                                    <p:cond delay="0"/>
                                  </p:stCondLst>
                                  <p:childTnLst>
                                    <p:set>
                                      <p:cBhvr>
                                        <p:cTn id="40" dur="1" fill="hold">
                                          <p:stCondLst>
                                            <p:cond delay="0"/>
                                          </p:stCondLst>
                                        </p:cTn>
                                        <p:tgtEl>
                                          <p:spTgt spid="10"/>
                                        </p:tgtEl>
                                        <p:attrNameLst>
                                          <p:attrName>style.visibility</p:attrName>
                                        </p:attrNameLst>
                                      </p:cBhvr>
                                      <p:to>
                                        <p:strVal val="visible"/>
                                      </p:to>
                                    </p:set>
                                    <p:anim calcmode="lin" valueType="num">
                                      <p:cBhvr>
                                        <p:cTn id="41" dur="1000" fill="hold"/>
                                        <p:tgtEl>
                                          <p:spTgt spid="10"/>
                                        </p:tgtEl>
                                        <p:attrNameLst>
                                          <p:attrName>ppt_w</p:attrName>
                                        </p:attrNameLst>
                                      </p:cBhvr>
                                      <p:tavLst>
                                        <p:tav tm="0">
                                          <p:val>
                                            <p:fltVal val="0"/>
                                          </p:val>
                                        </p:tav>
                                        <p:tav tm="100000">
                                          <p:val>
                                            <p:strVal val="#ppt_w"/>
                                          </p:val>
                                        </p:tav>
                                      </p:tavLst>
                                    </p:anim>
                                    <p:anim calcmode="lin" valueType="num">
                                      <p:cBhvr>
                                        <p:cTn id="42" dur="1000" fill="hold"/>
                                        <p:tgtEl>
                                          <p:spTgt spid="10"/>
                                        </p:tgtEl>
                                        <p:attrNameLst>
                                          <p:attrName>ppt_h</p:attrName>
                                        </p:attrNameLst>
                                      </p:cBhvr>
                                      <p:tavLst>
                                        <p:tav tm="0">
                                          <p:val>
                                            <p:fltVal val="0"/>
                                          </p:val>
                                        </p:tav>
                                        <p:tav tm="100000">
                                          <p:val>
                                            <p:strVal val="#ppt_h"/>
                                          </p:val>
                                        </p:tav>
                                      </p:tavLst>
                                    </p:anim>
                                    <p:anim calcmode="lin" valueType="num">
                                      <p:cBhvr>
                                        <p:cTn id="43" dur="1000" fill="hold"/>
                                        <p:tgtEl>
                                          <p:spTgt spid="10"/>
                                        </p:tgtEl>
                                        <p:attrNameLst>
                                          <p:attrName>style.rotation</p:attrName>
                                        </p:attrNameLst>
                                      </p:cBhvr>
                                      <p:tavLst>
                                        <p:tav tm="0">
                                          <p:val>
                                            <p:fltVal val="90"/>
                                          </p:val>
                                        </p:tav>
                                        <p:tav tm="100000">
                                          <p:val>
                                            <p:fltVal val="0"/>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2"/>
                                        </p:tgtEl>
                                        <p:attrNameLst>
                                          <p:attrName>style.visibility</p:attrName>
                                        </p:attrNameLst>
                                      </p:cBhvr>
                                      <p:to>
                                        <p:strVal val="visible"/>
                                      </p:to>
                                    </p:set>
                                    <p:anim calcmode="lin" valueType="num">
                                      <p:cBhvr>
                                        <p:cTn id="49" dur="500" fill="hold"/>
                                        <p:tgtEl>
                                          <p:spTgt spid="2"/>
                                        </p:tgtEl>
                                        <p:attrNameLst>
                                          <p:attrName>ppt_w</p:attrName>
                                        </p:attrNameLst>
                                      </p:cBhvr>
                                      <p:tavLst>
                                        <p:tav tm="0">
                                          <p:val>
                                            <p:fltVal val="0"/>
                                          </p:val>
                                        </p:tav>
                                        <p:tav tm="100000">
                                          <p:val>
                                            <p:strVal val="#ppt_w"/>
                                          </p:val>
                                        </p:tav>
                                      </p:tavLst>
                                    </p:anim>
                                    <p:anim calcmode="lin" valueType="num">
                                      <p:cBhvr>
                                        <p:cTn id="50" dur="500" fill="hold"/>
                                        <p:tgtEl>
                                          <p:spTgt spid="2"/>
                                        </p:tgtEl>
                                        <p:attrNameLst>
                                          <p:attrName>ppt_h</p:attrName>
                                        </p:attrNameLst>
                                      </p:cBhvr>
                                      <p:tavLst>
                                        <p:tav tm="0">
                                          <p:val>
                                            <p:fltVal val="0"/>
                                          </p:val>
                                        </p:tav>
                                        <p:tav tm="100000">
                                          <p:val>
                                            <p:strVal val="#ppt_h"/>
                                          </p:val>
                                        </p:tav>
                                      </p:tavLst>
                                    </p:anim>
                                    <p:animEffect transition="in" filter="fade">
                                      <p:cBhvr>
                                        <p:cTn id="5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1" grpId="0" animBg="1"/>
      <p:bldP spid="12" grpId="0" animBg="1"/>
      <p:bldP spid="9" grpId="0" animBg="1"/>
      <p:bldP spid="10" grpId="0" animBg="1"/>
      <p:bldP spid="13" grpId="0" animBg="1"/>
      <p:bldP spid="1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Rounded Rectangle 25"/>
          <p:cNvSpPr/>
          <p:nvPr/>
        </p:nvSpPr>
        <p:spPr>
          <a:xfrm>
            <a:off x="1276352" y="4257684"/>
            <a:ext cx="756761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TextBox 19"/>
          <p:cNvSpPr txBox="1"/>
          <p:nvPr/>
        </p:nvSpPr>
        <p:spPr>
          <a:xfrm>
            <a:off x="461962" y="4194299"/>
            <a:ext cx="8420100"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Want to show a multiple series of data each a percentage, use a doughnut chart.</a:t>
            </a:r>
          </a:p>
        </p:txBody>
      </p:sp>
      <p:sp>
        <p:nvSpPr>
          <p:cNvPr id="22" name="Rounded Rectangle 21"/>
          <p:cNvSpPr/>
          <p:nvPr/>
        </p:nvSpPr>
        <p:spPr>
          <a:xfrm>
            <a:off x="1276351" y="2519972"/>
            <a:ext cx="5153023"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1276352" y="2953324"/>
            <a:ext cx="424815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1276352" y="3404951"/>
            <a:ext cx="657225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1276352" y="3847969"/>
            <a:ext cx="6105525"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7" name="Rounded Rectangle 26"/>
          <p:cNvSpPr/>
          <p:nvPr/>
        </p:nvSpPr>
        <p:spPr>
          <a:xfrm>
            <a:off x="1276351" y="4673419"/>
            <a:ext cx="8096249"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790575" y="1323975"/>
            <a:ext cx="3419475"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800100" y="1699706"/>
            <a:ext cx="1017270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809625" y="2069169"/>
            <a:ext cx="7562850" cy="2340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4619625" y="352256"/>
            <a:ext cx="3148393"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Choosing the Data You Present</a:t>
            </a:r>
          </a:p>
        </p:txBody>
      </p:sp>
      <p:sp>
        <p:nvSpPr>
          <p:cNvPr id="6" name="TextBox 5"/>
          <p:cNvSpPr txBox="1"/>
          <p:nvPr/>
        </p:nvSpPr>
        <p:spPr>
          <a:xfrm>
            <a:off x="323850" y="876300"/>
            <a:ext cx="4762500" cy="369332"/>
          </a:xfrm>
          <a:prstGeom prst="rect">
            <a:avLst/>
          </a:prstGeom>
          <a:noFill/>
        </p:spPr>
        <p:txBody>
          <a:bodyPr wrap="square" rtlCol="0">
            <a:spAutoFit/>
          </a:bodyPr>
          <a:lstStyle/>
          <a:p>
            <a:r>
              <a:rPr lang="en-CA" dirty="0"/>
              <a:t>How to choose the proper data for your chart?</a:t>
            </a:r>
          </a:p>
        </p:txBody>
      </p:sp>
      <p:sp>
        <p:nvSpPr>
          <p:cNvPr id="7" name="TextBox 6"/>
          <p:cNvSpPr txBox="1"/>
          <p:nvPr/>
        </p:nvSpPr>
        <p:spPr>
          <a:xfrm>
            <a:off x="461962" y="1245632"/>
            <a:ext cx="4081463" cy="369332"/>
          </a:xfrm>
          <a:prstGeom prst="rect">
            <a:avLst/>
          </a:prstGeom>
          <a:noFill/>
        </p:spPr>
        <p:txBody>
          <a:bodyPr wrap="square" rtlCol="0">
            <a:spAutoFit/>
          </a:bodyPr>
          <a:lstStyle/>
          <a:p>
            <a:pPr marL="285750" indent="-285750">
              <a:buFont typeface="Wingdings" panose="05000000000000000000" pitchFamily="2" charset="2"/>
              <a:buChar char="Ø"/>
            </a:pPr>
            <a:r>
              <a:rPr lang="en-CA" dirty="0"/>
              <a:t>What point are you trying to make?</a:t>
            </a:r>
          </a:p>
        </p:txBody>
      </p:sp>
      <p:sp>
        <p:nvSpPr>
          <p:cNvPr id="8" name="TextBox 7"/>
          <p:cNvSpPr txBox="1"/>
          <p:nvPr/>
        </p:nvSpPr>
        <p:spPr>
          <a:xfrm>
            <a:off x="461962" y="1622515"/>
            <a:ext cx="10510838" cy="369332"/>
          </a:xfrm>
          <a:prstGeom prst="rect">
            <a:avLst/>
          </a:prstGeom>
          <a:noFill/>
        </p:spPr>
        <p:txBody>
          <a:bodyPr wrap="square" rtlCol="0">
            <a:spAutoFit/>
          </a:bodyPr>
          <a:lstStyle/>
          <a:p>
            <a:pPr marL="285750" indent="-285750">
              <a:buFont typeface="Wingdings" panose="05000000000000000000" pitchFamily="2" charset="2"/>
              <a:buChar char="Ø"/>
            </a:pPr>
            <a:r>
              <a:rPr lang="en-CA" dirty="0"/>
              <a:t>Choose to present only one data set in one chart, or maybe two if they are related, complement or contrast.</a:t>
            </a:r>
          </a:p>
        </p:txBody>
      </p:sp>
      <p:sp>
        <p:nvSpPr>
          <p:cNvPr id="9" name="TextBox 8"/>
          <p:cNvSpPr txBox="1"/>
          <p:nvPr/>
        </p:nvSpPr>
        <p:spPr>
          <a:xfrm>
            <a:off x="461962" y="1991847"/>
            <a:ext cx="11453814" cy="369332"/>
          </a:xfrm>
          <a:prstGeom prst="rect">
            <a:avLst/>
          </a:prstGeom>
          <a:noFill/>
        </p:spPr>
        <p:txBody>
          <a:bodyPr wrap="square" rtlCol="0">
            <a:spAutoFit/>
          </a:bodyPr>
          <a:lstStyle/>
          <a:p>
            <a:pPr marL="285750" indent="-285750">
              <a:buFont typeface="Wingdings" panose="05000000000000000000" pitchFamily="2" charset="2"/>
              <a:buChar char="Ø"/>
            </a:pPr>
            <a:r>
              <a:rPr lang="en-CA" dirty="0"/>
              <a:t>Choose the chart which best represents the concept you are trying to represent.</a:t>
            </a:r>
          </a:p>
        </p:txBody>
      </p:sp>
      <p:sp>
        <p:nvSpPr>
          <p:cNvPr id="2" name="TextBox 1"/>
          <p:cNvSpPr txBox="1"/>
          <p:nvPr/>
        </p:nvSpPr>
        <p:spPr>
          <a:xfrm>
            <a:off x="461962" y="2438501"/>
            <a:ext cx="6186488"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Representing percentages of a whole, use a pie chart.</a:t>
            </a:r>
          </a:p>
        </p:txBody>
      </p:sp>
      <p:sp>
        <p:nvSpPr>
          <p:cNvPr id="3" name="TextBox 2"/>
          <p:cNvSpPr txBox="1"/>
          <p:nvPr/>
        </p:nvSpPr>
        <p:spPr>
          <a:xfrm>
            <a:off x="461962" y="2885009"/>
            <a:ext cx="8420100"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To present trends over time, use a line chart.</a:t>
            </a:r>
          </a:p>
        </p:txBody>
      </p:sp>
      <p:sp>
        <p:nvSpPr>
          <p:cNvPr id="4" name="TextBox 3"/>
          <p:cNvSpPr txBox="1"/>
          <p:nvPr/>
        </p:nvSpPr>
        <p:spPr>
          <a:xfrm>
            <a:off x="461962" y="3330045"/>
            <a:ext cx="8382000"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Want to illustrate comparisons among items, use column or bar chart.</a:t>
            </a:r>
          </a:p>
        </p:txBody>
      </p:sp>
      <p:sp>
        <p:nvSpPr>
          <p:cNvPr id="19" name="TextBox 18"/>
          <p:cNvSpPr txBox="1"/>
          <p:nvPr/>
        </p:nvSpPr>
        <p:spPr>
          <a:xfrm>
            <a:off x="461962" y="3770624"/>
            <a:ext cx="8382000"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To display the magnitude of change over time, use an area chart.</a:t>
            </a:r>
          </a:p>
        </p:txBody>
      </p:sp>
      <p:sp>
        <p:nvSpPr>
          <p:cNvPr id="21" name="TextBox 20"/>
          <p:cNvSpPr txBox="1"/>
          <p:nvPr/>
        </p:nvSpPr>
        <p:spPr>
          <a:xfrm>
            <a:off x="461961" y="4605753"/>
            <a:ext cx="9053513" cy="369332"/>
          </a:xfrm>
          <a:prstGeom prst="rect">
            <a:avLst/>
          </a:prstGeom>
          <a:noFill/>
        </p:spPr>
        <p:txBody>
          <a:bodyPr wrap="square" rtlCol="0">
            <a:spAutoFit/>
          </a:bodyPr>
          <a:lstStyle/>
          <a:p>
            <a:pPr marL="742950" lvl="1" indent="-285750">
              <a:buFont typeface="Wingdings" panose="05000000000000000000" pitchFamily="2" charset="2"/>
              <a:buChar char="ü"/>
            </a:pPr>
            <a:r>
              <a:rPr lang="en-CA" dirty="0"/>
              <a:t>To show values of two series compared over time or as a category, use a scatter chart.</a:t>
            </a:r>
          </a:p>
        </p:txBody>
      </p:sp>
    </p:spTree>
    <p:extLst>
      <p:ext uri="{BB962C8B-B14F-4D97-AF65-F5344CB8AC3E}">
        <p14:creationId xmlns:p14="http://schemas.microsoft.com/office/powerpoint/2010/main" val="644596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6"/>
                                        </p:tgtEl>
                                      </p:cBhvr>
                                    </p:animEffect>
                                    <p:animScale>
                                      <p:cBhvr>
                                        <p:cTn id="13" dur="250" autoRev="1" fill="hold"/>
                                        <p:tgtEl>
                                          <p:spTgt spid="6"/>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nodeType="click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 calcmode="lin" valueType="num">
                                      <p:cBhvr>
                                        <p:cTn id="18" dur="1000" fill="hold"/>
                                        <p:tgtEl>
                                          <p:spTgt spid="7">
                                            <p:txEl>
                                              <p:pRg st="0" end="0"/>
                                            </p:txEl>
                                          </p:spTgt>
                                        </p:tgtEl>
                                        <p:attrNameLst>
                                          <p:attrName>ppt_w</p:attrName>
                                        </p:attrNameLst>
                                      </p:cBhvr>
                                      <p:tavLst>
                                        <p:tav tm="0">
                                          <p:val>
                                            <p:fltVal val="0"/>
                                          </p:val>
                                        </p:tav>
                                        <p:tav tm="100000">
                                          <p:val>
                                            <p:strVal val="#ppt_w"/>
                                          </p:val>
                                        </p:tav>
                                      </p:tavLst>
                                    </p:anim>
                                    <p:anim calcmode="lin" valueType="num">
                                      <p:cBhvr>
                                        <p:cTn id="19" dur="1000" fill="hold"/>
                                        <p:tgtEl>
                                          <p:spTgt spid="7">
                                            <p:txEl>
                                              <p:pRg st="0" end="0"/>
                                            </p:txEl>
                                          </p:spTgt>
                                        </p:tgtEl>
                                        <p:attrNameLst>
                                          <p:attrName>ppt_h</p:attrName>
                                        </p:attrNameLst>
                                      </p:cBhvr>
                                      <p:tavLst>
                                        <p:tav tm="0">
                                          <p:val>
                                            <p:fltVal val="0"/>
                                          </p:val>
                                        </p:tav>
                                        <p:tav tm="100000">
                                          <p:val>
                                            <p:strVal val="#ppt_h"/>
                                          </p:val>
                                        </p:tav>
                                      </p:tavLst>
                                    </p:anim>
                                    <p:anim calcmode="lin" valueType="num">
                                      <p:cBhvr>
                                        <p:cTn id="20" dur="1000" fill="hold"/>
                                        <p:tgtEl>
                                          <p:spTgt spid="7">
                                            <p:txEl>
                                              <p:pRg st="0" end="0"/>
                                            </p:txEl>
                                          </p:spTgt>
                                        </p:tgtEl>
                                        <p:attrNameLst>
                                          <p:attrName>style.rotation</p:attrName>
                                        </p:attrNameLst>
                                      </p:cBhvr>
                                      <p:tavLst>
                                        <p:tav tm="0">
                                          <p:val>
                                            <p:fltVal val="90"/>
                                          </p:val>
                                        </p:tav>
                                        <p:tav tm="100000">
                                          <p:val>
                                            <p:fltVal val="0"/>
                                          </p:val>
                                        </p:tav>
                                      </p:tavLst>
                                    </p:anim>
                                    <p:animEffect transition="in" filter="fade">
                                      <p:cBhvr>
                                        <p:cTn id="21" dur="1000"/>
                                        <p:tgtEl>
                                          <p:spTgt spid="7">
                                            <p:txEl>
                                              <p:pRg st="0" end="0"/>
                                            </p:txEl>
                                          </p:spTgt>
                                        </p:tgtEl>
                                      </p:cBhvr>
                                    </p:animEffect>
                                  </p:childTnLst>
                                </p:cTn>
                              </p:par>
                            </p:childTnLst>
                          </p:cTn>
                        </p:par>
                        <p:par>
                          <p:cTn id="22" fill="hold">
                            <p:stCondLst>
                              <p:cond delay="1000"/>
                            </p:stCondLst>
                            <p:childTnLst>
                              <p:par>
                                <p:cTn id="23" presetID="53" presetClass="entr" presetSubtype="16" fill="hold" grpId="0" nodeType="after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500" fill="hold"/>
                                        <p:tgtEl>
                                          <p:spTgt spid="10"/>
                                        </p:tgtEl>
                                        <p:attrNameLst>
                                          <p:attrName>ppt_w</p:attrName>
                                        </p:attrNameLst>
                                      </p:cBhvr>
                                      <p:tavLst>
                                        <p:tav tm="0">
                                          <p:val>
                                            <p:fltVal val="0"/>
                                          </p:val>
                                        </p:tav>
                                        <p:tav tm="100000">
                                          <p:val>
                                            <p:strVal val="#ppt_w"/>
                                          </p:val>
                                        </p:tav>
                                      </p:tavLst>
                                    </p:anim>
                                    <p:anim calcmode="lin" valueType="num">
                                      <p:cBhvr>
                                        <p:cTn id="26" dur="500" fill="hold"/>
                                        <p:tgtEl>
                                          <p:spTgt spid="10"/>
                                        </p:tgtEl>
                                        <p:attrNameLst>
                                          <p:attrName>ppt_h</p:attrName>
                                        </p:attrNameLst>
                                      </p:cBhvr>
                                      <p:tavLst>
                                        <p:tav tm="0">
                                          <p:val>
                                            <p:fltVal val="0"/>
                                          </p:val>
                                        </p:tav>
                                        <p:tav tm="100000">
                                          <p:val>
                                            <p:strVal val="#ppt_h"/>
                                          </p:val>
                                        </p:tav>
                                      </p:tavLst>
                                    </p:anim>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31" presetClass="entr" presetSubtype="0" fill="hold" nodeType="clickEffect">
                                  <p:stCondLst>
                                    <p:cond delay="0"/>
                                  </p:stCondLst>
                                  <p:childTnLst>
                                    <p:set>
                                      <p:cBhvr>
                                        <p:cTn id="31" dur="1" fill="hold">
                                          <p:stCondLst>
                                            <p:cond delay="0"/>
                                          </p:stCondLst>
                                        </p:cTn>
                                        <p:tgtEl>
                                          <p:spTgt spid="8">
                                            <p:txEl>
                                              <p:pRg st="0" end="0"/>
                                            </p:txEl>
                                          </p:spTgt>
                                        </p:tgtEl>
                                        <p:attrNameLst>
                                          <p:attrName>style.visibility</p:attrName>
                                        </p:attrNameLst>
                                      </p:cBhvr>
                                      <p:to>
                                        <p:strVal val="visible"/>
                                      </p:to>
                                    </p:set>
                                    <p:anim calcmode="lin" valueType="num">
                                      <p:cBhvr>
                                        <p:cTn id="32" dur="1000" fill="hold"/>
                                        <p:tgtEl>
                                          <p:spTgt spid="8">
                                            <p:txEl>
                                              <p:pRg st="0" end="0"/>
                                            </p:txEl>
                                          </p:spTgt>
                                        </p:tgtEl>
                                        <p:attrNameLst>
                                          <p:attrName>ppt_w</p:attrName>
                                        </p:attrNameLst>
                                      </p:cBhvr>
                                      <p:tavLst>
                                        <p:tav tm="0">
                                          <p:val>
                                            <p:fltVal val="0"/>
                                          </p:val>
                                        </p:tav>
                                        <p:tav tm="100000">
                                          <p:val>
                                            <p:strVal val="#ppt_w"/>
                                          </p:val>
                                        </p:tav>
                                      </p:tavLst>
                                    </p:anim>
                                    <p:anim calcmode="lin" valueType="num">
                                      <p:cBhvr>
                                        <p:cTn id="33" dur="1000" fill="hold"/>
                                        <p:tgtEl>
                                          <p:spTgt spid="8">
                                            <p:txEl>
                                              <p:pRg st="0" end="0"/>
                                            </p:txEl>
                                          </p:spTgt>
                                        </p:tgtEl>
                                        <p:attrNameLst>
                                          <p:attrName>ppt_h</p:attrName>
                                        </p:attrNameLst>
                                      </p:cBhvr>
                                      <p:tavLst>
                                        <p:tav tm="0">
                                          <p:val>
                                            <p:fltVal val="0"/>
                                          </p:val>
                                        </p:tav>
                                        <p:tav tm="100000">
                                          <p:val>
                                            <p:strVal val="#ppt_h"/>
                                          </p:val>
                                        </p:tav>
                                      </p:tavLst>
                                    </p:anim>
                                    <p:anim calcmode="lin" valueType="num">
                                      <p:cBhvr>
                                        <p:cTn id="34" dur="1000" fill="hold"/>
                                        <p:tgtEl>
                                          <p:spTgt spid="8">
                                            <p:txEl>
                                              <p:pRg st="0" end="0"/>
                                            </p:txEl>
                                          </p:spTgt>
                                        </p:tgtEl>
                                        <p:attrNameLst>
                                          <p:attrName>style.rotation</p:attrName>
                                        </p:attrNameLst>
                                      </p:cBhvr>
                                      <p:tavLst>
                                        <p:tav tm="0">
                                          <p:val>
                                            <p:fltVal val="90"/>
                                          </p:val>
                                        </p:tav>
                                        <p:tav tm="100000">
                                          <p:val>
                                            <p:fltVal val="0"/>
                                          </p:val>
                                        </p:tav>
                                      </p:tavLst>
                                    </p:anim>
                                    <p:animEffect transition="in" filter="fade">
                                      <p:cBhvr>
                                        <p:cTn id="35" dur="1000"/>
                                        <p:tgtEl>
                                          <p:spTgt spid="8">
                                            <p:txEl>
                                              <p:pRg st="0" end="0"/>
                                            </p:txEl>
                                          </p:spTgt>
                                        </p:tgtEl>
                                      </p:cBhvr>
                                    </p:animEffect>
                                  </p:childTnLst>
                                </p:cTn>
                              </p:par>
                            </p:childTnLst>
                          </p:cTn>
                        </p:par>
                        <p:par>
                          <p:cTn id="36" fill="hold">
                            <p:stCondLst>
                              <p:cond delay="1000"/>
                            </p:stCondLst>
                            <p:childTnLst>
                              <p:par>
                                <p:cTn id="37" presetID="53" presetClass="entr" presetSubtype="16" fill="hold" grpId="0" nodeType="afterEffect">
                                  <p:stCondLst>
                                    <p:cond delay="0"/>
                                  </p:stCondLst>
                                  <p:childTnLst>
                                    <p:set>
                                      <p:cBhvr>
                                        <p:cTn id="38" dur="1" fill="hold">
                                          <p:stCondLst>
                                            <p:cond delay="0"/>
                                          </p:stCondLst>
                                        </p:cTn>
                                        <p:tgtEl>
                                          <p:spTgt spid="11"/>
                                        </p:tgtEl>
                                        <p:attrNameLst>
                                          <p:attrName>style.visibility</p:attrName>
                                        </p:attrNameLst>
                                      </p:cBhvr>
                                      <p:to>
                                        <p:strVal val="visible"/>
                                      </p:to>
                                    </p:set>
                                    <p:anim calcmode="lin" valueType="num">
                                      <p:cBhvr>
                                        <p:cTn id="39" dur="500" fill="hold"/>
                                        <p:tgtEl>
                                          <p:spTgt spid="11"/>
                                        </p:tgtEl>
                                        <p:attrNameLst>
                                          <p:attrName>ppt_w</p:attrName>
                                        </p:attrNameLst>
                                      </p:cBhvr>
                                      <p:tavLst>
                                        <p:tav tm="0">
                                          <p:val>
                                            <p:fltVal val="0"/>
                                          </p:val>
                                        </p:tav>
                                        <p:tav tm="100000">
                                          <p:val>
                                            <p:strVal val="#ppt_w"/>
                                          </p:val>
                                        </p:tav>
                                      </p:tavLst>
                                    </p:anim>
                                    <p:anim calcmode="lin" valueType="num">
                                      <p:cBhvr>
                                        <p:cTn id="40" dur="500" fill="hold"/>
                                        <p:tgtEl>
                                          <p:spTgt spid="11"/>
                                        </p:tgtEl>
                                        <p:attrNameLst>
                                          <p:attrName>ppt_h</p:attrName>
                                        </p:attrNameLst>
                                      </p:cBhvr>
                                      <p:tavLst>
                                        <p:tav tm="0">
                                          <p:val>
                                            <p:fltVal val="0"/>
                                          </p:val>
                                        </p:tav>
                                        <p:tav tm="100000">
                                          <p:val>
                                            <p:strVal val="#ppt_h"/>
                                          </p:val>
                                        </p:tav>
                                      </p:tavLst>
                                    </p:anim>
                                    <p:animEffect transition="in" filter="fade">
                                      <p:cBhvr>
                                        <p:cTn id="41" dur="500"/>
                                        <p:tgtEl>
                                          <p:spTgt spid="11"/>
                                        </p:tgtEl>
                                      </p:cBhvr>
                                    </p:animEffect>
                                  </p:childTnLst>
                                </p:cTn>
                              </p:par>
                            </p:childTnLst>
                          </p:cTn>
                        </p:par>
                      </p:childTnLst>
                    </p:cTn>
                  </p:par>
                  <p:par>
                    <p:cTn id="42" fill="hold">
                      <p:stCondLst>
                        <p:cond delay="indefinite"/>
                      </p:stCondLst>
                      <p:childTnLst>
                        <p:par>
                          <p:cTn id="43" fill="hold">
                            <p:stCondLst>
                              <p:cond delay="0"/>
                            </p:stCondLst>
                            <p:childTnLst>
                              <p:par>
                                <p:cTn id="44" presetID="31" presetClass="entr" presetSubtype="0" fill="hold" grpId="0" nodeType="clickEffect">
                                  <p:stCondLst>
                                    <p:cond delay="0"/>
                                  </p:stCondLst>
                                  <p:childTnLst>
                                    <p:set>
                                      <p:cBhvr>
                                        <p:cTn id="45" dur="1" fill="hold">
                                          <p:stCondLst>
                                            <p:cond delay="0"/>
                                          </p:stCondLst>
                                        </p:cTn>
                                        <p:tgtEl>
                                          <p:spTgt spid="9"/>
                                        </p:tgtEl>
                                        <p:attrNameLst>
                                          <p:attrName>style.visibility</p:attrName>
                                        </p:attrNameLst>
                                      </p:cBhvr>
                                      <p:to>
                                        <p:strVal val="visible"/>
                                      </p:to>
                                    </p:set>
                                    <p:anim calcmode="lin" valueType="num">
                                      <p:cBhvr>
                                        <p:cTn id="46" dur="1000" fill="hold"/>
                                        <p:tgtEl>
                                          <p:spTgt spid="9"/>
                                        </p:tgtEl>
                                        <p:attrNameLst>
                                          <p:attrName>ppt_w</p:attrName>
                                        </p:attrNameLst>
                                      </p:cBhvr>
                                      <p:tavLst>
                                        <p:tav tm="0">
                                          <p:val>
                                            <p:fltVal val="0"/>
                                          </p:val>
                                        </p:tav>
                                        <p:tav tm="100000">
                                          <p:val>
                                            <p:strVal val="#ppt_w"/>
                                          </p:val>
                                        </p:tav>
                                      </p:tavLst>
                                    </p:anim>
                                    <p:anim calcmode="lin" valueType="num">
                                      <p:cBhvr>
                                        <p:cTn id="47" dur="1000" fill="hold"/>
                                        <p:tgtEl>
                                          <p:spTgt spid="9"/>
                                        </p:tgtEl>
                                        <p:attrNameLst>
                                          <p:attrName>ppt_h</p:attrName>
                                        </p:attrNameLst>
                                      </p:cBhvr>
                                      <p:tavLst>
                                        <p:tav tm="0">
                                          <p:val>
                                            <p:fltVal val="0"/>
                                          </p:val>
                                        </p:tav>
                                        <p:tav tm="100000">
                                          <p:val>
                                            <p:strVal val="#ppt_h"/>
                                          </p:val>
                                        </p:tav>
                                      </p:tavLst>
                                    </p:anim>
                                    <p:anim calcmode="lin" valueType="num">
                                      <p:cBhvr>
                                        <p:cTn id="48" dur="1000" fill="hold"/>
                                        <p:tgtEl>
                                          <p:spTgt spid="9"/>
                                        </p:tgtEl>
                                        <p:attrNameLst>
                                          <p:attrName>style.rotation</p:attrName>
                                        </p:attrNameLst>
                                      </p:cBhvr>
                                      <p:tavLst>
                                        <p:tav tm="0">
                                          <p:val>
                                            <p:fltVal val="90"/>
                                          </p:val>
                                        </p:tav>
                                        <p:tav tm="100000">
                                          <p:val>
                                            <p:fltVal val="0"/>
                                          </p:val>
                                        </p:tav>
                                      </p:tavLst>
                                    </p:anim>
                                    <p:animEffect transition="in" filter="fade">
                                      <p:cBhvr>
                                        <p:cTn id="49" dur="1000"/>
                                        <p:tgtEl>
                                          <p:spTgt spid="9"/>
                                        </p:tgtEl>
                                      </p:cBhvr>
                                    </p:animEffect>
                                  </p:childTnLst>
                                </p:cTn>
                              </p:par>
                            </p:childTnLst>
                          </p:cTn>
                        </p:par>
                        <p:par>
                          <p:cTn id="50" fill="hold">
                            <p:stCondLst>
                              <p:cond delay="1000"/>
                            </p:stCondLst>
                            <p:childTnLst>
                              <p:par>
                                <p:cTn id="51" presetID="53" presetClass="entr" presetSubtype="16" fill="hold" grpId="0" nodeType="afterEffect">
                                  <p:stCondLst>
                                    <p:cond delay="0"/>
                                  </p:stCondLst>
                                  <p:childTnLst>
                                    <p:set>
                                      <p:cBhvr>
                                        <p:cTn id="52" dur="1" fill="hold">
                                          <p:stCondLst>
                                            <p:cond delay="0"/>
                                          </p:stCondLst>
                                        </p:cTn>
                                        <p:tgtEl>
                                          <p:spTgt spid="12"/>
                                        </p:tgtEl>
                                        <p:attrNameLst>
                                          <p:attrName>style.visibility</p:attrName>
                                        </p:attrNameLst>
                                      </p:cBhvr>
                                      <p:to>
                                        <p:strVal val="visible"/>
                                      </p:to>
                                    </p:set>
                                    <p:anim calcmode="lin" valueType="num">
                                      <p:cBhvr>
                                        <p:cTn id="53" dur="500" fill="hold"/>
                                        <p:tgtEl>
                                          <p:spTgt spid="12"/>
                                        </p:tgtEl>
                                        <p:attrNameLst>
                                          <p:attrName>ppt_w</p:attrName>
                                        </p:attrNameLst>
                                      </p:cBhvr>
                                      <p:tavLst>
                                        <p:tav tm="0">
                                          <p:val>
                                            <p:fltVal val="0"/>
                                          </p:val>
                                        </p:tav>
                                        <p:tav tm="100000">
                                          <p:val>
                                            <p:strVal val="#ppt_w"/>
                                          </p:val>
                                        </p:tav>
                                      </p:tavLst>
                                    </p:anim>
                                    <p:anim calcmode="lin" valueType="num">
                                      <p:cBhvr>
                                        <p:cTn id="54" dur="500" fill="hold"/>
                                        <p:tgtEl>
                                          <p:spTgt spid="12"/>
                                        </p:tgtEl>
                                        <p:attrNameLst>
                                          <p:attrName>ppt_h</p:attrName>
                                        </p:attrNameLst>
                                      </p:cBhvr>
                                      <p:tavLst>
                                        <p:tav tm="0">
                                          <p:val>
                                            <p:fltVal val="0"/>
                                          </p:val>
                                        </p:tav>
                                        <p:tav tm="100000">
                                          <p:val>
                                            <p:strVal val="#ppt_h"/>
                                          </p:val>
                                        </p:tav>
                                      </p:tavLst>
                                    </p:anim>
                                    <p:animEffect transition="in" filter="fade">
                                      <p:cBhvr>
                                        <p:cTn id="55" dur="500"/>
                                        <p:tgtEl>
                                          <p:spTgt spid="12"/>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2"/>
                                        </p:tgtEl>
                                        <p:attrNameLst>
                                          <p:attrName>style.visibility</p:attrName>
                                        </p:attrNameLst>
                                      </p:cBhvr>
                                      <p:to>
                                        <p:strVal val="visible"/>
                                      </p:to>
                                    </p:set>
                                    <p:anim calcmode="lin" valueType="num">
                                      <p:cBhvr>
                                        <p:cTn id="60" dur="1000" fill="hold"/>
                                        <p:tgtEl>
                                          <p:spTgt spid="2"/>
                                        </p:tgtEl>
                                        <p:attrNameLst>
                                          <p:attrName>ppt_w</p:attrName>
                                        </p:attrNameLst>
                                      </p:cBhvr>
                                      <p:tavLst>
                                        <p:tav tm="0">
                                          <p:val>
                                            <p:fltVal val="0"/>
                                          </p:val>
                                        </p:tav>
                                        <p:tav tm="100000">
                                          <p:val>
                                            <p:strVal val="#ppt_w"/>
                                          </p:val>
                                        </p:tav>
                                      </p:tavLst>
                                    </p:anim>
                                    <p:anim calcmode="lin" valueType="num">
                                      <p:cBhvr>
                                        <p:cTn id="61" dur="1000" fill="hold"/>
                                        <p:tgtEl>
                                          <p:spTgt spid="2"/>
                                        </p:tgtEl>
                                        <p:attrNameLst>
                                          <p:attrName>ppt_h</p:attrName>
                                        </p:attrNameLst>
                                      </p:cBhvr>
                                      <p:tavLst>
                                        <p:tav tm="0">
                                          <p:val>
                                            <p:fltVal val="0"/>
                                          </p:val>
                                        </p:tav>
                                        <p:tav tm="100000">
                                          <p:val>
                                            <p:strVal val="#ppt_h"/>
                                          </p:val>
                                        </p:tav>
                                      </p:tavLst>
                                    </p:anim>
                                    <p:anim calcmode="lin" valueType="num">
                                      <p:cBhvr>
                                        <p:cTn id="62" dur="1000" fill="hold"/>
                                        <p:tgtEl>
                                          <p:spTgt spid="2"/>
                                        </p:tgtEl>
                                        <p:attrNameLst>
                                          <p:attrName>style.rotation</p:attrName>
                                        </p:attrNameLst>
                                      </p:cBhvr>
                                      <p:tavLst>
                                        <p:tav tm="0">
                                          <p:val>
                                            <p:fltVal val="90"/>
                                          </p:val>
                                        </p:tav>
                                        <p:tav tm="100000">
                                          <p:val>
                                            <p:fltVal val="0"/>
                                          </p:val>
                                        </p:tav>
                                      </p:tavLst>
                                    </p:anim>
                                    <p:animEffect transition="in" filter="fade">
                                      <p:cBhvr>
                                        <p:cTn id="63" dur="1000"/>
                                        <p:tgtEl>
                                          <p:spTgt spid="2"/>
                                        </p:tgtEl>
                                      </p:cBhvr>
                                    </p:animEffec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p:cTn id="67" dur="500" fill="hold"/>
                                        <p:tgtEl>
                                          <p:spTgt spid="22"/>
                                        </p:tgtEl>
                                        <p:attrNameLst>
                                          <p:attrName>ppt_w</p:attrName>
                                        </p:attrNameLst>
                                      </p:cBhvr>
                                      <p:tavLst>
                                        <p:tav tm="0">
                                          <p:val>
                                            <p:fltVal val="0"/>
                                          </p:val>
                                        </p:tav>
                                        <p:tav tm="100000">
                                          <p:val>
                                            <p:strVal val="#ppt_w"/>
                                          </p:val>
                                        </p:tav>
                                      </p:tavLst>
                                    </p:anim>
                                    <p:anim calcmode="lin" valueType="num">
                                      <p:cBhvr>
                                        <p:cTn id="68" dur="500" fill="hold"/>
                                        <p:tgtEl>
                                          <p:spTgt spid="22"/>
                                        </p:tgtEl>
                                        <p:attrNameLst>
                                          <p:attrName>ppt_h</p:attrName>
                                        </p:attrNameLst>
                                      </p:cBhvr>
                                      <p:tavLst>
                                        <p:tav tm="0">
                                          <p:val>
                                            <p:fltVal val="0"/>
                                          </p:val>
                                        </p:tav>
                                        <p:tav tm="100000">
                                          <p:val>
                                            <p:strVal val="#ppt_h"/>
                                          </p:val>
                                        </p:tav>
                                      </p:tavLst>
                                    </p:anim>
                                    <p:animEffect transition="in" filter="fade">
                                      <p:cBhvr>
                                        <p:cTn id="69" dur="500"/>
                                        <p:tgtEl>
                                          <p:spTgt spid="22"/>
                                        </p:tgtEl>
                                      </p:cBhvr>
                                    </p:animEffect>
                                  </p:childTnLst>
                                </p:cTn>
                              </p:par>
                            </p:childTnLst>
                          </p:cTn>
                        </p:par>
                      </p:childTnLst>
                    </p:cTn>
                  </p:par>
                  <p:par>
                    <p:cTn id="70" fill="hold">
                      <p:stCondLst>
                        <p:cond delay="indefinite"/>
                      </p:stCondLst>
                      <p:childTnLst>
                        <p:par>
                          <p:cTn id="71" fill="hold">
                            <p:stCondLst>
                              <p:cond delay="0"/>
                            </p:stCondLst>
                            <p:childTnLst>
                              <p:par>
                                <p:cTn id="72" presetID="31" presetClass="entr" presetSubtype="0" fill="hold" nodeType="clickEffect">
                                  <p:stCondLst>
                                    <p:cond delay="0"/>
                                  </p:stCondLst>
                                  <p:childTnLst>
                                    <p:set>
                                      <p:cBhvr>
                                        <p:cTn id="73" dur="1" fill="hold">
                                          <p:stCondLst>
                                            <p:cond delay="0"/>
                                          </p:stCondLst>
                                        </p:cTn>
                                        <p:tgtEl>
                                          <p:spTgt spid="3">
                                            <p:txEl>
                                              <p:pRg st="0" end="0"/>
                                            </p:txEl>
                                          </p:spTgt>
                                        </p:tgtEl>
                                        <p:attrNameLst>
                                          <p:attrName>style.visibility</p:attrName>
                                        </p:attrNameLst>
                                      </p:cBhvr>
                                      <p:to>
                                        <p:strVal val="visible"/>
                                      </p:to>
                                    </p:set>
                                    <p:anim calcmode="lin" valueType="num">
                                      <p:cBhvr>
                                        <p:cTn id="74"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75"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76"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77" dur="1000"/>
                                        <p:tgtEl>
                                          <p:spTgt spid="3">
                                            <p:txEl>
                                              <p:pRg st="0" end="0"/>
                                            </p:txEl>
                                          </p:spTgt>
                                        </p:tgtEl>
                                      </p:cBhvr>
                                    </p:animEffect>
                                  </p:childTnLst>
                                </p:cTn>
                              </p:par>
                            </p:childTnLst>
                          </p:cTn>
                        </p:par>
                        <p:par>
                          <p:cTn id="78" fill="hold">
                            <p:stCondLst>
                              <p:cond delay="1000"/>
                            </p:stCondLst>
                            <p:childTnLst>
                              <p:par>
                                <p:cTn id="79" presetID="53" presetClass="entr" presetSubtype="16" fill="hold" grpId="0" nodeType="afterEffect">
                                  <p:stCondLst>
                                    <p:cond delay="0"/>
                                  </p:stCondLst>
                                  <p:childTnLst>
                                    <p:set>
                                      <p:cBhvr>
                                        <p:cTn id="80" dur="1" fill="hold">
                                          <p:stCondLst>
                                            <p:cond delay="0"/>
                                          </p:stCondLst>
                                        </p:cTn>
                                        <p:tgtEl>
                                          <p:spTgt spid="23"/>
                                        </p:tgtEl>
                                        <p:attrNameLst>
                                          <p:attrName>style.visibility</p:attrName>
                                        </p:attrNameLst>
                                      </p:cBhvr>
                                      <p:to>
                                        <p:strVal val="visible"/>
                                      </p:to>
                                    </p:set>
                                    <p:anim calcmode="lin" valueType="num">
                                      <p:cBhvr>
                                        <p:cTn id="81" dur="500" fill="hold"/>
                                        <p:tgtEl>
                                          <p:spTgt spid="23"/>
                                        </p:tgtEl>
                                        <p:attrNameLst>
                                          <p:attrName>ppt_w</p:attrName>
                                        </p:attrNameLst>
                                      </p:cBhvr>
                                      <p:tavLst>
                                        <p:tav tm="0">
                                          <p:val>
                                            <p:fltVal val="0"/>
                                          </p:val>
                                        </p:tav>
                                        <p:tav tm="100000">
                                          <p:val>
                                            <p:strVal val="#ppt_w"/>
                                          </p:val>
                                        </p:tav>
                                      </p:tavLst>
                                    </p:anim>
                                    <p:anim calcmode="lin" valueType="num">
                                      <p:cBhvr>
                                        <p:cTn id="82" dur="500" fill="hold"/>
                                        <p:tgtEl>
                                          <p:spTgt spid="23"/>
                                        </p:tgtEl>
                                        <p:attrNameLst>
                                          <p:attrName>ppt_h</p:attrName>
                                        </p:attrNameLst>
                                      </p:cBhvr>
                                      <p:tavLst>
                                        <p:tav tm="0">
                                          <p:val>
                                            <p:fltVal val="0"/>
                                          </p:val>
                                        </p:tav>
                                        <p:tav tm="100000">
                                          <p:val>
                                            <p:strVal val="#ppt_h"/>
                                          </p:val>
                                        </p:tav>
                                      </p:tavLst>
                                    </p:anim>
                                    <p:animEffect transition="in" filter="fade">
                                      <p:cBhvr>
                                        <p:cTn id="83" dur="500"/>
                                        <p:tgtEl>
                                          <p:spTgt spid="23"/>
                                        </p:tgtEl>
                                      </p:cBhvr>
                                    </p:animEffect>
                                  </p:childTnLst>
                                </p:cTn>
                              </p:par>
                            </p:childTnLst>
                          </p:cTn>
                        </p:par>
                      </p:childTnLst>
                    </p:cTn>
                  </p:par>
                  <p:par>
                    <p:cTn id="84" fill="hold">
                      <p:stCondLst>
                        <p:cond delay="indefinite"/>
                      </p:stCondLst>
                      <p:childTnLst>
                        <p:par>
                          <p:cTn id="85" fill="hold">
                            <p:stCondLst>
                              <p:cond delay="0"/>
                            </p:stCondLst>
                            <p:childTnLst>
                              <p:par>
                                <p:cTn id="86" presetID="31" presetClass="entr" presetSubtype="0" fill="hold" nodeType="clickEffect">
                                  <p:stCondLst>
                                    <p:cond delay="0"/>
                                  </p:stCondLst>
                                  <p:childTnLst>
                                    <p:set>
                                      <p:cBhvr>
                                        <p:cTn id="87" dur="1" fill="hold">
                                          <p:stCondLst>
                                            <p:cond delay="0"/>
                                          </p:stCondLst>
                                        </p:cTn>
                                        <p:tgtEl>
                                          <p:spTgt spid="4">
                                            <p:txEl>
                                              <p:pRg st="0" end="0"/>
                                            </p:txEl>
                                          </p:spTgt>
                                        </p:tgtEl>
                                        <p:attrNameLst>
                                          <p:attrName>style.visibility</p:attrName>
                                        </p:attrNameLst>
                                      </p:cBhvr>
                                      <p:to>
                                        <p:strVal val="visible"/>
                                      </p:to>
                                    </p:set>
                                    <p:anim calcmode="lin" valueType="num">
                                      <p:cBhvr>
                                        <p:cTn id="88"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9"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90" dur="1000" fill="hold"/>
                                        <p:tgtEl>
                                          <p:spTgt spid="4">
                                            <p:txEl>
                                              <p:pRg st="0" end="0"/>
                                            </p:txEl>
                                          </p:spTgt>
                                        </p:tgtEl>
                                        <p:attrNameLst>
                                          <p:attrName>style.rotation</p:attrName>
                                        </p:attrNameLst>
                                      </p:cBhvr>
                                      <p:tavLst>
                                        <p:tav tm="0">
                                          <p:val>
                                            <p:fltVal val="90"/>
                                          </p:val>
                                        </p:tav>
                                        <p:tav tm="100000">
                                          <p:val>
                                            <p:fltVal val="0"/>
                                          </p:val>
                                        </p:tav>
                                      </p:tavLst>
                                    </p:anim>
                                    <p:animEffect transition="in" filter="fade">
                                      <p:cBhvr>
                                        <p:cTn id="91" dur="1000"/>
                                        <p:tgtEl>
                                          <p:spTgt spid="4">
                                            <p:txEl>
                                              <p:pRg st="0" end="0"/>
                                            </p:txEl>
                                          </p:spTgt>
                                        </p:tgtEl>
                                      </p:cBhvr>
                                    </p:animEffect>
                                  </p:childTnLst>
                                </p:cTn>
                              </p:par>
                            </p:childTnLst>
                          </p:cTn>
                        </p:par>
                        <p:par>
                          <p:cTn id="92" fill="hold">
                            <p:stCondLst>
                              <p:cond delay="1000"/>
                            </p:stCondLst>
                            <p:childTnLst>
                              <p:par>
                                <p:cTn id="93" presetID="53" presetClass="entr" presetSubtype="16" fill="hold" grpId="0" nodeType="afterEffect">
                                  <p:stCondLst>
                                    <p:cond delay="0"/>
                                  </p:stCondLst>
                                  <p:childTnLst>
                                    <p:set>
                                      <p:cBhvr>
                                        <p:cTn id="94" dur="1" fill="hold">
                                          <p:stCondLst>
                                            <p:cond delay="0"/>
                                          </p:stCondLst>
                                        </p:cTn>
                                        <p:tgtEl>
                                          <p:spTgt spid="24"/>
                                        </p:tgtEl>
                                        <p:attrNameLst>
                                          <p:attrName>style.visibility</p:attrName>
                                        </p:attrNameLst>
                                      </p:cBhvr>
                                      <p:to>
                                        <p:strVal val="visible"/>
                                      </p:to>
                                    </p:set>
                                    <p:anim calcmode="lin" valueType="num">
                                      <p:cBhvr>
                                        <p:cTn id="95" dur="500" fill="hold"/>
                                        <p:tgtEl>
                                          <p:spTgt spid="24"/>
                                        </p:tgtEl>
                                        <p:attrNameLst>
                                          <p:attrName>ppt_w</p:attrName>
                                        </p:attrNameLst>
                                      </p:cBhvr>
                                      <p:tavLst>
                                        <p:tav tm="0">
                                          <p:val>
                                            <p:fltVal val="0"/>
                                          </p:val>
                                        </p:tav>
                                        <p:tav tm="100000">
                                          <p:val>
                                            <p:strVal val="#ppt_w"/>
                                          </p:val>
                                        </p:tav>
                                      </p:tavLst>
                                    </p:anim>
                                    <p:anim calcmode="lin" valueType="num">
                                      <p:cBhvr>
                                        <p:cTn id="96" dur="500" fill="hold"/>
                                        <p:tgtEl>
                                          <p:spTgt spid="24"/>
                                        </p:tgtEl>
                                        <p:attrNameLst>
                                          <p:attrName>ppt_h</p:attrName>
                                        </p:attrNameLst>
                                      </p:cBhvr>
                                      <p:tavLst>
                                        <p:tav tm="0">
                                          <p:val>
                                            <p:fltVal val="0"/>
                                          </p:val>
                                        </p:tav>
                                        <p:tav tm="100000">
                                          <p:val>
                                            <p:strVal val="#ppt_h"/>
                                          </p:val>
                                        </p:tav>
                                      </p:tavLst>
                                    </p:anim>
                                    <p:animEffect transition="in" filter="fade">
                                      <p:cBhvr>
                                        <p:cTn id="97" dur="500"/>
                                        <p:tgtEl>
                                          <p:spTgt spid="24"/>
                                        </p:tgtEl>
                                      </p:cBhvr>
                                    </p:animEffect>
                                  </p:childTnLst>
                                </p:cTn>
                              </p:par>
                            </p:childTnLst>
                          </p:cTn>
                        </p:par>
                      </p:childTnLst>
                    </p:cTn>
                  </p:par>
                  <p:par>
                    <p:cTn id="98" fill="hold">
                      <p:stCondLst>
                        <p:cond delay="indefinite"/>
                      </p:stCondLst>
                      <p:childTnLst>
                        <p:par>
                          <p:cTn id="99" fill="hold">
                            <p:stCondLst>
                              <p:cond delay="0"/>
                            </p:stCondLst>
                            <p:childTnLst>
                              <p:par>
                                <p:cTn id="100" presetID="31" presetClass="entr" presetSubtype="0" fill="hold" nodeType="clickEffect">
                                  <p:stCondLst>
                                    <p:cond delay="0"/>
                                  </p:stCondLst>
                                  <p:childTnLst>
                                    <p:set>
                                      <p:cBhvr>
                                        <p:cTn id="101" dur="1" fill="hold">
                                          <p:stCondLst>
                                            <p:cond delay="0"/>
                                          </p:stCondLst>
                                        </p:cTn>
                                        <p:tgtEl>
                                          <p:spTgt spid="19">
                                            <p:txEl>
                                              <p:pRg st="0" end="0"/>
                                            </p:txEl>
                                          </p:spTgt>
                                        </p:tgtEl>
                                        <p:attrNameLst>
                                          <p:attrName>style.visibility</p:attrName>
                                        </p:attrNameLst>
                                      </p:cBhvr>
                                      <p:to>
                                        <p:strVal val="visible"/>
                                      </p:to>
                                    </p:set>
                                    <p:anim calcmode="lin" valueType="num">
                                      <p:cBhvr>
                                        <p:cTn id="102" dur="1000" fill="hold"/>
                                        <p:tgtEl>
                                          <p:spTgt spid="19">
                                            <p:txEl>
                                              <p:pRg st="0" end="0"/>
                                            </p:txEl>
                                          </p:spTgt>
                                        </p:tgtEl>
                                        <p:attrNameLst>
                                          <p:attrName>ppt_w</p:attrName>
                                        </p:attrNameLst>
                                      </p:cBhvr>
                                      <p:tavLst>
                                        <p:tav tm="0">
                                          <p:val>
                                            <p:fltVal val="0"/>
                                          </p:val>
                                        </p:tav>
                                        <p:tav tm="100000">
                                          <p:val>
                                            <p:strVal val="#ppt_w"/>
                                          </p:val>
                                        </p:tav>
                                      </p:tavLst>
                                    </p:anim>
                                    <p:anim calcmode="lin" valueType="num">
                                      <p:cBhvr>
                                        <p:cTn id="103" dur="1000" fill="hold"/>
                                        <p:tgtEl>
                                          <p:spTgt spid="19">
                                            <p:txEl>
                                              <p:pRg st="0" end="0"/>
                                            </p:txEl>
                                          </p:spTgt>
                                        </p:tgtEl>
                                        <p:attrNameLst>
                                          <p:attrName>ppt_h</p:attrName>
                                        </p:attrNameLst>
                                      </p:cBhvr>
                                      <p:tavLst>
                                        <p:tav tm="0">
                                          <p:val>
                                            <p:fltVal val="0"/>
                                          </p:val>
                                        </p:tav>
                                        <p:tav tm="100000">
                                          <p:val>
                                            <p:strVal val="#ppt_h"/>
                                          </p:val>
                                        </p:tav>
                                      </p:tavLst>
                                    </p:anim>
                                    <p:anim calcmode="lin" valueType="num">
                                      <p:cBhvr>
                                        <p:cTn id="104" dur="1000" fill="hold"/>
                                        <p:tgtEl>
                                          <p:spTgt spid="19">
                                            <p:txEl>
                                              <p:pRg st="0" end="0"/>
                                            </p:txEl>
                                          </p:spTgt>
                                        </p:tgtEl>
                                        <p:attrNameLst>
                                          <p:attrName>style.rotation</p:attrName>
                                        </p:attrNameLst>
                                      </p:cBhvr>
                                      <p:tavLst>
                                        <p:tav tm="0">
                                          <p:val>
                                            <p:fltVal val="90"/>
                                          </p:val>
                                        </p:tav>
                                        <p:tav tm="100000">
                                          <p:val>
                                            <p:fltVal val="0"/>
                                          </p:val>
                                        </p:tav>
                                      </p:tavLst>
                                    </p:anim>
                                    <p:animEffect transition="in" filter="fade">
                                      <p:cBhvr>
                                        <p:cTn id="105" dur="1000"/>
                                        <p:tgtEl>
                                          <p:spTgt spid="19">
                                            <p:txEl>
                                              <p:pRg st="0" end="0"/>
                                            </p:txEl>
                                          </p:spTgt>
                                        </p:tgtEl>
                                      </p:cBhvr>
                                    </p:animEffect>
                                  </p:childTnLst>
                                </p:cTn>
                              </p:par>
                            </p:childTnLst>
                          </p:cTn>
                        </p:par>
                        <p:par>
                          <p:cTn id="106" fill="hold">
                            <p:stCondLst>
                              <p:cond delay="1000"/>
                            </p:stCondLst>
                            <p:childTnLst>
                              <p:par>
                                <p:cTn id="107" presetID="53" presetClass="entr" presetSubtype="16" fill="hold" grpId="0" nodeType="afterEffect">
                                  <p:stCondLst>
                                    <p:cond delay="0"/>
                                  </p:stCondLst>
                                  <p:childTnLst>
                                    <p:set>
                                      <p:cBhvr>
                                        <p:cTn id="108" dur="1" fill="hold">
                                          <p:stCondLst>
                                            <p:cond delay="0"/>
                                          </p:stCondLst>
                                        </p:cTn>
                                        <p:tgtEl>
                                          <p:spTgt spid="25"/>
                                        </p:tgtEl>
                                        <p:attrNameLst>
                                          <p:attrName>style.visibility</p:attrName>
                                        </p:attrNameLst>
                                      </p:cBhvr>
                                      <p:to>
                                        <p:strVal val="visible"/>
                                      </p:to>
                                    </p:set>
                                    <p:anim calcmode="lin" valueType="num">
                                      <p:cBhvr>
                                        <p:cTn id="109" dur="500" fill="hold"/>
                                        <p:tgtEl>
                                          <p:spTgt spid="25"/>
                                        </p:tgtEl>
                                        <p:attrNameLst>
                                          <p:attrName>ppt_w</p:attrName>
                                        </p:attrNameLst>
                                      </p:cBhvr>
                                      <p:tavLst>
                                        <p:tav tm="0">
                                          <p:val>
                                            <p:fltVal val="0"/>
                                          </p:val>
                                        </p:tav>
                                        <p:tav tm="100000">
                                          <p:val>
                                            <p:strVal val="#ppt_w"/>
                                          </p:val>
                                        </p:tav>
                                      </p:tavLst>
                                    </p:anim>
                                    <p:anim calcmode="lin" valueType="num">
                                      <p:cBhvr>
                                        <p:cTn id="110" dur="500" fill="hold"/>
                                        <p:tgtEl>
                                          <p:spTgt spid="25"/>
                                        </p:tgtEl>
                                        <p:attrNameLst>
                                          <p:attrName>ppt_h</p:attrName>
                                        </p:attrNameLst>
                                      </p:cBhvr>
                                      <p:tavLst>
                                        <p:tav tm="0">
                                          <p:val>
                                            <p:fltVal val="0"/>
                                          </p:val>
                                        </p:tav>
                                        <p:tav tm="100000">
                                          <p:val>
                                            <p:strVal val="#ppt_h"/>
                                          </p:val>
                                        </p:tav>
                                      </p:tavLst>
                                    </p:anim>
                                    <p:animEffect transition="in" filter="fade">
                                      <p:cBhvr>
                                        <p:cTn id="111" dur="500"/>
                                        <p:tgtEl>
                                          <p:spTgt spid="25"/>
                                        </p:tgtEl>
                                      </p:cBhvr>
                                    </p:animEffect>
                                  </p:childTnLst>
                                </p:cTn>
                              </p:par>
                            </p:childTnLst>
                          </p:cTn>
                        </p:par>
                      </p:childTnLst>
                    </p:cTn>
                  </p:par>
                  <p:par>
                    <p:cTn id="112" fill="hold">
                      <p:stCondLst>
                        <p:cond delay="indefinite"/>
                      </p:stCondLst>
                      <p:childTnLst>
                        <p:par>
                          <p:cTn id="113" fill="hold">
                            <p:stCondLst>
                              <p:cond delay="0"/>
                            </p:stCondLst>
                            <p:childTnLst>
                              <p:par>
                                <p:cTn id="114" presetID="31" presetClass="entr" presetSubtype="0" fill="hold" nodeType="clickEffect">
                                  <p:stCondLst>
                                    <p:cond delay="0"/>
                                  </p:stCondLst>
                                  <p:childTnLst>
                                    <p:set>
                                      <p:cBhvr>
                                        <p:cTn id="115" dur="1" fill="hold">
                                          <p:stCondLst>
                                            <p:cond delay="0"/>
                                          </p:stCondLst>
                                        </p:cTn>
                                        <p:tgtEl>
                                          <p:spTgt spid="20">
                                            <p:txEl>
                                              <p:pRg st="0" end="0"/>
                                            </p:txEl>
                                          </p:spTgt>
                                        </p:tgtEl>
                                        <p:attrNameLst>
                                          <p:attrName>style.visibility</p:attrName>
                                        </p:attrNameLst>
                                      </p:cBhvr>
                                      <p:to>
                                        <p:strVal val="visible"/>
                                      </p:to>
                                    </p:set>
                                    <p:anim calcmode="lin" valueType="num">
                                      <p:cBhvr>
                                        <p:cTn id="116" dur="1000" fill="hold"/>
                                        <p:tgtEl>
                                          <p:spTgt spid="20">
                                            <p:txEl>
                                              <p:pRg st="0" end="0"/>
                                            </p:txEl>
                                          </p:spTgt>
                                        </p:tgtEl>
                                        <p:attrNameLst>
                                          <p:attrName>ppt_w</p:attrName>
                                        </p:attrNameLst>
                                      </p:cBhvr>
                                      <p:tavLst>
                                        <p:tav tm="0">
                                          <p:val>
                                            <p:fltVal val="0"/>
                                          </p:val>
                                        </p:tav>
                                        <p:tav tm="100000">
                                          <p:val>
                                            <p:strVal val="#ppt_w"/>
                                          </p:val>
                                        </p:tav>
                                      </p:tavLst>
                                    </p:anim>
                                    <p:anim calcmode="lin" valueType="num">
                                      <p:cBhvr>
                                        <p:cTn id="117" dur="1000" fill="hold"/>
                                        <p:tgtEl>
                                          <p:spTgt spid="20">
                                            <p:txEl>
                                              <p:pRg st="0" end="0"/>
                                            </p:txEl>
                                          </p:spTgt>
                                        </p:tgtEl>
                                        <p:attrNameLst>
                                          <p:attrName>ppt_h</p:attrName>
                                        </p:attrNameLst>
                                      </p:cBhvr>
                                      <p:tavLst>
                                        <p:tav tm="0">
                                          <p:val>
                                            <p:fltVal val="0"/>
                                          </p:val>
                                        </p:tav>
                                        <p:tav tm="100000">
                                          <p:val>
                                            <p:strVal val="#ppt_h"/>
                                          </p:val>
                                        </p:tav>
                                      </p:tavLst>
                                    </p:anim>
                                    <p:anim calcmode="lin" valueType="num">
                                      <p:cBhvr>
                                        <p:cTn id="118" dur="1000" fill="hold"/>
                                        <p:tgtEl>
                                          <p:spTgt spid="20">
                                            <p:txEl>
                                              <p:pRg st="0" end="0"/>
                                            </p:txEl>
                                          </p:spTgt>
                                        </p:tgtEl>
                                        <p:attrNameLst>
                                          <p:attrName>style.rotation</p:attrName>
                                        </p:attrNameLst>
                                      </p:cBhvr>
                                      <p:tavLst>
                                        <p:tav tm="0">
                                          <p:val>
                                            <p:fltVal val="90"/>
                                          </p:val>
                                        </p:tav>
                                        <p:tav tm="100000">
                                          <p:val>
                                            <p:fltVal val="0"/>
                                          </p:val>
                                        </p:tav>
                                      </p:tavLst>
                                    </p:anim>
                                    <p:animEffect transition="in" filter="fade">
                                      <p:cBhvr>
                                        <p:cTn id="119" dur="1000"/>
                                        <p:tgtEl>
                                          <p:spTgt spid="20">
                                            <p:txEl>
                                              <p:pRg st="0" end="0"/>
                                            </p:txEl>
                                          </p:spTgt>
                                        </p:tgtEl>
                                      </p:cBhvr>
                                    </p:animEffect>
                                  </p:childTnLst>
                                </p:cTn>
                              </p:par>
                            </p:childTnLst>
                          </p:cTn>
                        </p:par>
                        <p:par>
                          <p:cTn id="120" fill="hold">
                            <p:stCondLst>
                              <p:cond delay="1000"/>
                            </p:stCondLst>
                            <p:childTnLst>
                              <p:par>
                                <p:cTn id="121" presetID="53" presetClass="entr" presetSubtype="16" fill="hold" grpId="0" nodeType="afterEffect">
                                  <p:stCondLst>
                                    <p:cond delay="0"/>
                                  </p:stCondLst>
                                  <p:childTnLst>
                                    <p:set>
                                      <p:cBhvr>
                                        <p:cTn id="122" dur="1" fill="hold">
                                          <p:stCondLst>
                                            <p:cond delay="0"/>
                                          </p:stCondLst>
                                        </p:cTn>
                                        <p:tgtEl>
                                          <p:spTgt spid="26"/>
                                        </p:tgtEl>
                                        <p:attrNameLst>
                                          <p:attrName>style.visibility</p:attrName>
                                        </p:attrNameLst>
                                      </p:cBhvr>
                                      <p:to>
                                        <p:strVal val="visible"/>
                                      </p:to>
                                    </p:set>
                                    <p:anim calcmode="lin" valueType="num">
                                      <p:cBhvr>
                                        <p:cTn id="123" dur="500" fill="hold"/>
                                        <p:tgtEl>
                                          <p:spTgt spid="26"/>
                                        </p:tgtEl>
                                        <p:attrNameLst>
                                          <p:attrName>ppt_w</p:attrName>
                                        </p:attrNameLst>
                                      </p:cBhvr>
                                      <p:tavLst>
                                        <p:tav tm="0">
                                          <p:val>
                                            <p:fltVal val="0"/>
                                          </p:val>
                                        </p:tav>
                                        <p:tav tm="100000">
                                          <p:val>
                                            <p:strVal val="#ppt_w"/>
                                          </p:val>
                                        </p:tav>
                                      </p:tavLst>
                                    </p:anim>
                                    <p:anim calcmode="lin" valueType="num">
                                      <p:cBhvr>
                                        <p:cTn id="124" dur="500" fill="hold"/>
                                        <p:tgtEl>
                                          <p:spTgt spid="26"/>
                                        </p:tgtEl>
                                        <p:attrNameLst>
                                          <p:attrName>ppt_h</p:attrName>
                                        </p:attrNameLst>
                                      </p:cBhvr>
                                      <p:tavLst>
                                        <p:tav tm="0">
                                          <p:val>
                                            <p:fltVal val="0"/>
                                          </p:val>
                                        </p:tav>
                                        <p:tav tm="100000">
                                          <p:val>
                                            <p:strVal val="#ppt_h"/>
                                          </p:val>
                                        </p:tav>
                                      </p:tavLst>
                                    </p:anim>
                                    <p:animEffect transition="in" filter="fade">
                                      <p:cBhvr>
                                        <p:cTn id="125" dur="500"/>
                                        <p:tgtEl>
                                          <p:spTgt spid="26"/>
                                        </p:tgtEl>
                                      </p:cBhvr>
                                    </p:animEffect>
                                  </p:childTnLst>
                                </p:cTn>
                              </p:par>
                            </p:childTnLst>
                          </p:cTn>
                        </p:par>
                      </p:childTnLst>
                    </p:cTn>
                  </p:par>
                  <p:par>
                    <p:cTn id="126" fill="hold">
                      <p:stCondLst>
                        <p:cond delay="indefinite"/>
                      </p:stCondLst>
                      <p:childTnLst>
                        <p:par>
                          <p:cTn id="127" fill="hold">
                            <p:stCondLst>
                              <p:cond delay="0"/>
                            </p:stCondLst>
                            <p:childTnLst>
                              <p:par>
                                <p:cTn id="128" presetID="31" presetClass="entr" presetSubtype="0" fill="hold" nodeType="clickEffect">
                                  <p:stCondLst>
                                    <p:cond delay="0"/>
                                  </p:stCondLst>
                                  <p:childTnLst>
                                    <p:set>
                                      <p:cBhvr>
                                        <p:cTn id="129" dur="1" fill="hold">
                                          <p:stCondLst>
                                            <p:cond delay="0"/>
                                          </p:stCondLst>
                                        </p:cTn>
                                        <p:tgtEl>
                                          <p:spTgt spid="21">
                                            <p:txEl>
                                              <p:pRg st="0" end="0"/>
                                            </p:txEl>
                                          </p:spTgt>
                                        </p:tgtEl>
                                        <p:attrNameLst>
                                          <p:attrName>style.visibility</p:attrName>
                                        </p:attrNameLst>
                                      </p:cBhvr>
                                      <p:to>
                                        <p:strVal val="visible"/>
                                      </p:to>
                                    </p:set>
                                    <p:anim calcmode="lin" valueType="num">
                                      <p:cBhvr>
                                        <p:cTn id="130" dur="1000" fill="hold"/>
                                        <p:tgtEl>
                                          <p:spTgt spid="21">
                                            <p:txEl>
                                              <p:pRg st="0" end="0"/>
                                            </p:txEl>
                                          </p:spTgt>
                                        </p:tgtEl>
                                        <p:attrNameLst>
                                          <p:attrName>ppt_w</p:attrName>
                                        </p:attrNameLst>
                                      </p:cBhvr>
                                      <p:tavLst>
                                        <p:tav tm="0">
                                          <p:val>
                                            <p:fltVal val="0"/>
                                          </p:val>
                                        </p:tav>
                                        <p:tav tm="100000">
                                          <p:val>
                                            <p:strVal val="#ppt_w"/>
                                          </p:val>
                                        </p:tav>
                                      </p:tavLst>
                                    </p:anim>
                                    <p:anim calcmode="lin" valueType="num">
                                      <p:cBhvr>
                                        <p:cTn id="131" dur="1000" fill="hold"/>
                                        <p:tgtEl>
                                          <p:spTgt spid="21">
                                            <p:txEl>
                                              <p:pRg st="0" end="0"/>
                                            </p:txEl>
                                          </p:spTgt>
                                        </p:tgtEl>
                                        <p:attrNameLst>
                                          <p:attrName>ppt_h</p:attrName>
                                        </p:attrNameLst>
                                      </p:cBhvr>
                                      <p:tavLst>
                                        <p:tav tm="0">
                                          <p:val>
                                            <p:fltVal val="0"/>
                                          </p:val>
                                        </p:tav>
                                        <p:tav tm="100000">
                                          <p:val>
                                            <p:strVal val="#ppt_h"/>
                                          </p:val>
                                        </p:tav>
                                      </p:tavLst>
                                    </p:anim>
                                    <p:anim calcmode="lin" valueType="num">
                                      <p:cBhvr>
                                        <p:cTn id="132" dur="1000" fill="hold"/>
                                        <p:tgtEl>
                                          <p:spTgt spid="21">
                                            <p:txEl>
                                              <p:pRg st="0" end="0"/>
                                            </p:txEl>
                                          </p:spTgt>
                                        </p:tgtEl>
                                        <p:attrNameLst>
                                          <p:attrName>style.rotation</p:attrName>
                                        </p:attrNameLst>
                                      </p:cBhvr>
                                      <p:tavLst>
                                        <p:tav tm="0">
                                          <p:val>
                                            <p:fltVal val="90"/>
                                          </p:val>
                                        </p:tav>
                                        <p:tav tm="100000">
                                          <p:val>
                                            <p:fltVal val="0"/>
                                          </p:val>
                                        </p:tav>
                                      </p:tavLst>
                                    </p:anim>
                                    <p:animEffect transition="in" filter="fade">
                                      <p:cBhvr>
                                        <p:cTn id="133" dur="1000"/>
                                        <p:tgtEl>
                                          <p:spTgt spid="21">
                                            <p:txEl>
                                              <p:pRg st="0" end="0"/>
                                            </p:txEl>
                                          </p:spTgt>
                                        </p:tgtEl>
                                      </p:cBhvr>
                                    </p:animEffect>
                                  </p:childTnLst>
                                </p:cTn>
                              </p:par>
                            </p:childTnLst>
                          </p:cTn>
                        </p:par>
                        <p:par>
                          <p:cTn id="134" fill="hold">
                            <p:stCondLst>
                              <p:cond delay="1000"/>
                            </p:stCondLst>
                            <p:childTnLst>
                              <p:par>
                                <p:cTn id="135" presetID="53" presetClass="entr" presetSubtype="16" fill="hold" grpId="0" nodeType="afterEffect">
                                  <p:stCondLst>
                                    <p:cond delay="0"/>
                                  </p:stCondLst>
                                  <p:childTnLst>
                                    <p:set>
                                      <p:cBhvr>
                                        <p:cTn id="136" dur="1" fill="hold">
                                          <p:stCondLst>
                                            <p:cond delay="0"/>
                                          </p:stCondLst>
                                        </p:cTn>
                                        <p:tgtEl>
                                          <p:spTgt spid="27"/>
                                        </p:tgtEl>
                                        <p:attrNameLst>
                                          <p:attrName>style.visibility</p:attrName>
                                        </p:attrNameLst>
                                      </p:cBhvr>
                                      <p:to>
                                        <p:strVal val="visible"/>
                                      </p:to>
                                    </p:set>
                                    <p:anim calcmode="lin" valueType="num">
                                      <p:cBhvr>
                                        <p:cTn id="137" dur="500" fill="hold"/>
                                        <p:tgtEl>
                                          <p:spTgt spid="27"/>
                                        </p:tgtEl>
                                        <p:attrNameLst>
                                          <p:attrName>ppt_w</p:attrName>
                                        </p:attrNameLst>
                                      </p:cBhvr>
                                      <p:tavLst>
                                        <p:tav tm="0">
                                          <p:val>
                                            <p:fltVal val="0"/>
                                          </p:val>
                                        </p:tav>
                                        <p:tav tm="100000">
                                          <p:val>
                                            <p:strVal val="#ppt_w"/>
                                          </p:val>
                                        </p:tav>
                                      </p:tavLst>
                                    </p:anim>
                                    <p:anim calcmode="lin" valueType="num">
                                      <p:cBhvr>
                                        <p:cTn id="138" dur="500" fill="hold"/>
                                        <p:tgtEl>
                                          <p:spTgt spid="27"/>
                                        </p:tgtEl>
                                        <p:attrNameLst>
                                          <p:attrName>ppt_h</p:attrName>
                                        </p:attrNameLst>
                                      </p:cBhvr>
                                      <p:tavLst>
                                        <p:tav tm="0">
                                          <p:val>
                                            <p:fltVal val="0"/>
                                          </p:val>
                                        </p:tav>
                                        <p:tav tm="100000">
                                          <p:val>
                                            <p:strVal val="#ppt_h"/>
                                          </p:val>
                                        </p:tav>
                                      </p:tavLst>
                                    </p:anim>
                                    <p:animEffect transition="in" filter="fade">
                                      <p:cBhvr>
                                        <p:cTn id="13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2" grpId="0" animBg="1"/>
      <p:bldP spid="23" grpId="0" animBg="1"/>
      <p:bldP spid="24" grpId="0" animBg="1"/>
      <p:bldP spid="25" grpId="0" animBg="1"/>
      <p:bldP spid="27" grpId="0" animBg="1"/>
      <p:bldP spid="10" grpId="0" animBg="1"/>
      <p:bldP spid="11" grpId="0" animBg="1"/>
      <p:bldP spid="12" grpId="0" animBg="1"/>
      <p:bldP spid="6" grpId="0"/>
      <p:bldP spid="6" grpId="1"/>
      <p:bldP spid="9" grpId="0"/>
      <p:bldP spid="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2151" y="1046676"/>
            <a:ext cx="8336074" cy="5617011"/>
          </a:xfrm>
          <a:prstGeom prst="rect">
            <a:avLst/>
          </a:prstGeom>
        </p:spPr>
      </p:pic>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36218" y="983576"/>
            <a:ext cx="8341531" cy="5674388"/>
          </a:xfrm>
          <a:prstGeom prst="rect">
            <a:avLst/>
          </a:prstGeom>
        </p:spPr>
      </p:pic>
      <p:sp>
        <p:nvSpPr>
          <p:cNvPr id="23" name="Rounded Rectangle 22"/>
          <p:cNvSpPr/>
          <p:nvPr/>
        </p:nvSpPr>
        <p:spPr>
          <a:xfrm>
            <a:off x="517890" y="1715511"/>
            <a:ext cx="2039193" cy="1942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540818" y="2264419"/>
            <a:ext cx="2582708" cy="1942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517890" y="3609048"/>
            <a:ext cx="2039193" cy="1942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ounded Rectangle 12"/>
          <p:cNvSpPr/>
          <p:nvPr/>
        </p:nvSpPr>
        <p:spPr>
          <a:xfrm>
            <a:off x="524634" y="3874736"/>
            <a:ext cx="2039193" cy="194209"/>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517890" y="1432290"/>
            <a:ext cx="2039193" cy="18611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4750953" y="270830"/>
            <a:ext cx="2897622"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Column/Bar Chart</a:t>
            </a:r>
          </a:p>
        </p:txBody>
      </p:sp>
      <p:sp>
        <p:nvSpPr>
          <p:cNvPr id="4" name="Rounded Rectangle 3"/>
          <p:cNvSpPr/>
          <p:nvPr/>
        </p:nvSpPr>
        <p:spPr>
          <a:xfrm>
            <a:off x="4585824" y="1230917"/>
            <a:ext cx="517890" cy="21848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Rounded Rectangle 5"/>
          <p:cNvSpPr/>
          <p:nvPr/>
        </p:nvSpPr>
        <p:spPr>
          <a:xfrm>
            <a:off x="4082685" y="6318598"/>
            <a:ext cx="493614" cy="147004"/>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69933" y="3236814"/>
            <a:ext cx="3018329" cy="923330"/>
          </a:xfrm>
          <a:prstGeom prst="rect">
            <a:avLst/>
          </a:prstGeom>
          <a:noFill/>
          <a:ln w="19050">
            <a:solidFill>
              <a:schemeClr val="accent2"/>
            </a:solidFill>
          </a:ln>
        </p:spPr>
        <p:txBody>
          <a:bodyPr wrap="square" rtlCol="0">
            <a:spAutoFit/>
          </a:bodyPr>
          <a:lstStyle/>
          <a:p>
            <a:r>
              <a:rPr lang="en-CA" dirty="0"/>
              <a:t>1. Click on:</a:t>
            </a:r>
          </a:p>
          <a:p>
            <a:pPr marL="285750" indent="-285750">
              <a:buFont typeface="Wingdings" panose="05000000000000000000" pitchFamily="2" charset="2"/>
              <a:buChar char="Ø"/>
            </a:pPr>
            <a:r>
              <a:rPr lang="en-CA" dirty="0"/>
              <a:t>The </a:t>
            </a:r>
            <a:r>
              <a:rPr lang="en-CA" b="1" i="1" dirty="0"/>
              <a:t>Insert</a:t>
            </a:r>
            <a:r>
              <a:rPr lang="en-CA" dirty="0"/>
              <a:t> ribbon tab</a:t>
            </a:r>
          </a:p>
          <a:p>
            <a:pPr marL="285750" indent="-285750">
              <a:buFont typeface="Wingdings" panose="05000000000000000000" pitchFamily="2" charset="2"/>
              <a:buChar char="Ø"/>
            </a:pPr>
            <a:r>
              <a:rPr lang="en-CA" dirty="0"/>
              <a:t>The </a:t>
            </a:r>
            <a:r>
              <a:rPr lang="en-CA" b="1" i="1" dirty="0"/>
              <a:t>Data</a:t>
            </a:r>
            <a:r>
              <a:rPr lang="en-CA" dirty="0"/>
              <a:t> sheet tab</a:t>
            </a:r>
          </a:p>
        </p:txBody>
      </p:sp>
      <p:cxnSp>
        <p:nvCxnSpPr>
          <p:cNvPr id="9" name="Straight Arrow Connector 8"/>
          <p:cNvCxnSpPr>
            <a:endCxn id="4" idx="2"/>
          </p:cNvCxnSpPr>
          <p:nvPr/>
        </p:nvCxnSpPr>
        <p:spPr>
          <a:xfrm flipV="1">
            <a:off x="2362874" y="1449402"/>
            <a:ext cx="2481895" cy="215964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27" name="Picture 2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74511" y="2667000"/>
            <a:ext cx="7941294" cy="3648075"/>
          </a:xfrm>
          <a:prstGeom prst="rect">
            <a:avLst/>
          </a:prstGeom>
        </p:spPr>
      </p:pic>
      <p:cxnSp>
        <p:nvCxnSpPr>
          <p:cNvPr id="11" name="Straight Arrow Connector 10"/>
          <p:cNvCxnSpPr>
            <a:endCxn id="6" idx="0"/>
          </p:cNvCxnSpPr>
          <p:nvPr/>
        </p:nvCxnSpPr>
        <p:spPr>
          <a:xfrm>
            <a:off x="2338598" y="4052191"/>
            <a:ext cx="1990894" cy="2266407"/>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557083" y="1525348"/>
            <a:ext cx="963850" cy="1007459"/>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p:cNvSpPr/>
          <p:nvPr/>
        </p:nvSpPr>
        <p:spPr>
          <a:xfrm>
            <a:off x="3539983" y="2481389"/>
            <a:ext cx="225679" cy="186117"/>
          </a:xfrm>
          <a:prstGeom prst="rect">
            <a:avLst/>
          </a:prstGeom>
          <a:solidFill>
            <a:srgbClr val="C00000">
              <a:alpha val="10000"/>
            </a:srgbClr>
          </a:solid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6" name="Group 25"/>
          <p:cNvGrpSpPr/>
          <p:nvPr/>
        </p:nvGrpSpPr>
        <p:grpSpPr>
          <a:xfrm>
            <a:off x="169933" y="1064618"/>
            <a:ext cx="3018329" cy="1477328"/>
            <a:chOff x="169933" y="1064618"/>
            <a:chExt cx="3018329" cy="1477328"/>
          </a:xfrm>
        </p:grpSpPr>
        <p:sp>
          <p:nvSpPr>
            <p:cNvPr id="15" name="TextBox 14"/>
            <p:cNvSpPr txBox="1"/>
            <p:nvPr/>
          </p:nvSpPr>
          <p:spPr>
            <a:xfrm>
              <a:off x="169933" y="1064618"/>
              <a:ext cx="3018329" cy="1477328"/>
            </a:xfrm>
            <a:prstGeom prst="rect">
              <a:avLst/>
            </a:prstGeom>
            <a:noFill/>
            <a:ln w="19050">
              <a:solidFill>
                <a:srgbClr val="00B050"/>
              </a:solidFill>
            </a:ln>
          </p:spPr>
          <p:txBody>
            <a:bodyPr wrap="square" rtlCol="0">
              <a:spAutoFit/>
            </a:bodyPr>
            <a:lstStyle/>
            <a:p>
              <a:r>
                <a:rPr lang="en-CA" dirty="0"/>
                <a:t>2. Click on:</a:t>
              </a:r>
            </a:p>
            <a:p>
              <a:pPr marL="285750" indent="-285750">
                <a:buFont typeface="Wingdings" panose="05000000000000000000" pitchFamily="2" charset="2"/>
                <a:buChar char="Ø"/>
              </a:pPr>
              <a:r>
                <a:rPr lang="en-CA" dirty="0"/>
                <a:t>The </a:t>
              </a:r>
              <a:r>
                <a:rPr lang="en-CA" b="1" i="1" dirty="0"/>
                <a:t>Select All</a:t>
              </a:r>
              <a:r>
                <a:rPr lang="en-CA" dirty="0"/>
                <a:t> button</a:t>
              </a:r>
            </a:p>
            <a:p>
              <a:pPr marL="285750" indent="-285750">
                <a:buFont typeface="Wingdings" panose="05000000000000000000" pitchFamily="2" charset="2"/>
                <a:buChar char="Ø"/>
              </a:pPr>
              <a:r>
                <a:rPr lang="en-CA" dirty="0"/>
                <a:t>Press </a:t>
              </a:r>
              <a:r>
                <a:rPr lang="en-CA" b="1" i="1" dirty="0"/>
                <a:t>CTRL+C</a:t>
              </a:r>
              <a:r>
                <a:rPr lang="en-CA" dirty="0"/>
                <a:t> to copy</a:t>
              </a:r>
            </a:p>
            <a:p>
              <a:r>
                <a:rPr lang="en-CA" dirty="0"/>
                <a:t>     OR</a:t>
              </a:r>
            </a:p>
            <a:p>
              <a:pPr marL="285750" indent="-285750">
                <a:buFont typeface="Wingdings" panose="05000000000000000000" pitchFamily="2" charset="2"/>
                <a:buChar char="Ø"/>
              </a:pPr>
              <a:r>
                <a:rPr lang="en-CA" b="1" i="1" dirty="0"/>
                <a:t>Home</a:t>
              </a:r>
              <a:r>
                <a:rPr lang="en-CA" dirty="0"/>
                <a:t> tab,        </a:t>
              </a:r>
              <a:r>
                <a:rPr lang="en-CA" b="1" i="1" dirty="0"/>
                <a:t>Copy</a:t>
              </a:r>
              <a:r>
                <a:rPr lang="en-CA" dirty="0"/>
                <a:t> button</a:t>
              </a:r>
            </a:p>
          </p:txBody>
        </p:sp>
        <p:pic>
          <p:nvPicPr>
            <p:cNvPr id="25" name="Picture 2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619305" y="2280549"/>
              <a:ext cx="285790" cy="161948"/>
            </a:xfrm>
            <a:prstGeom prst="rect">
              <a:avLst/>
            </a:prstGeom>
          </p:spPr>
        </p:pic>
      </p:grpSp>
      <p:sp>
        <p:nvSpPr>
          <p:cNvPr id="22" name="TextBox 21"/>
          <p:cNvSpPr txBox="1"/>
          <p:nvPr/>
        </p:nvSpPr>
        <p:spPr>
          <a:xfrm>
            <a:off x="219161" y="206990"/>
            <a:ext cx="2969101" cy="646331"/>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Copy Data from the Data sheet to Column &amp; Bar sheet</a:t>
            </a:r>
          </a:p>
        </p:txBody>
      </p:sp>
    </p:spTree>
    <p:extLst>
      <p:ext uri="{BB962C8B-B14F-4D97-AF65-F5344CB8AC3E}">
        <p14:creationId xmlns:p14="http://schemas.microsoft.com/office/powerpoint/2010/main" val="1808044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par>
                                <p:cTn id="17" presetID="53" presetClass="entr" presetSubtype="16" fill="hold" nodeType="with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par>
                          <p:cTn id="22" fill="hold">
                            <p:stCondLst>
                              <p:cond delay="1500"/>
                            </p:stCondLst>
                            <p:childTnLst>
                              <p:par>
                                <p:cTn id="23" presetID="1" presetClass="entr" presetSubtype="0" fill="hold" grpId="0" nodeType="afterEffect">
                                  <p:stCondLst>
                                    <p:cond delay="0"/>
                                  </p:stCondLst>
                                  <p:childTnLst>
                                    <p:set>
                                      <p:cBhvr>
                                        <p:cTn id="24" dur="1" fill="hold">
                                          <p:stCondLst>
                                            <p:cond delay="0"/>
                                          </p:stCondLst>
                                        </p:cTn>
                                        <p:tgtEl>
                                          <p:spTgt spid="4"/>
                                        </p:tgtEl>
                                        <p:attrNameLst>
                                          <p:attrName>style.visibility</p:attrName>
                                        </p:attrNameLst>
                                      </p:cBhvr>
                                      <p:to>
                                        <p:strVal val="visible"/>
                                      </p:to>
                                    </p:set>
                                  </p:childTnLst>
                                </p:cTn>
                              </p:par>
                            </p:childTnLst>
                          </p:cTn>
                        </p:par>
                        <p:par>
                          <p:cTn id="25" fill="hold">
                            <p:stCondLst>
                              <p:cond delay="1500"/>
                            </p:stCondLst>
                            <p:childTnLst>
                              <p:par>
                                <p:cTn id="26" presetID="26" presetClass="emph" presetSubtype="0" fill="hold" grpId="1" nodeType="afterEffect">
                                  <p:stCondLst>
                                    <p:cond delay="0"/>
                                  </p:stCondLst>
                                  <p:childTnLst>
                                    <p:animEffect transition="out" filter="fade">
                                      <p:cBhvr>
                                        <p:cTn id="27" dur="500" tmFilter="0, 0; .2, .5; .8, .5; 1, 0"/>
                                        <p:tgtEl>
                                          <p:spTgt spid="4"/>
                                        </p:tgtEl>
                                      </p:cBhvr>
                                    </p:animEffect>
                                    <p:animScale>
                                      <p:cBhvr>
                                        <p:cTn id="28" dur="250" autoRev="1" fill="hold"/>
                                        <p:tgtEl>
                                          <p:spTgt spid="4"/>
                                        </p:tgtEl>
                                      </p:cBhvr>
                                      <p:by x="105000" y="105000"/>
                                    </p:animScale>
                                  </p:childTnLst>
                                </p:cTn>
                              </p:par>
                            </p:childTnLst>
                          </p:cTn>
                        </p:par>
                        <p:par>
                          <p:cTn id="29" fill="hold">
                            <p:stCondLst>
                              <p:cond delay="2000"/>
                            </p:stCondLst>
                            <p:childTnLst>
                              <p:par>
                                <p:cTn id="30" presetID="26" presetClass="emph" presetSubtype="0" fill="hold" grpId="2" nodeType="afterEffect">
                                  <p:stCondLst>
                                    <p:cond delay="0"/>
                                  </p:stCondLst>
                                  <p:childTnLst>
                                    <p:animEffect transition="out" filter="fade">
                                      <p:cBhvr>
                                        <p:cTn id="31" dur="500" tmFilter="0, 0; .2, .5; .8, .5; 1, 0"/>
                                        <p:tgtEl>
                                          <p:spTgt spid="4"/>
                                        </p:tgtEl>
                                      </p:cBhvr>
                                    </p:animEffect>
                                    <p:animScale>
                                      <p:cBhvr>
                                        <p:cTn id="32" dur="250" autoRev="1" fill="hold"/>
                                        <p:tgtEl>
                                          <p:spTgt spid="4"/>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 calcmode="lin" valueType="num">
                                      <p:cBhvr>
                                        <p:cTn id="37" dur="500" fill="hold"/>
                                        <p:tgtEl>
                                          <p:spTgt spid="13"/>
                                        </p:tgtEl>
                                        <p:attrNameLst>
                                          <p:attrName>ppt_w</p:attrName>
                                        </p:attrNameLst>
                                      </p:cBhvr>
                                      <p:tavLst>
                                        <p:tav tm="0">
                                          <p:val>
                                            <p:fltVal val="0"/>
                                          </p:val>
                                        </p:tav>
                                        <p:tav tm="100000">
                                          <p:val>
                                            <p:strVal val="#ppt_w"/>
                                          </p:val>
                                        </p:tav>
                                      </p:tavLst>
                                    </p:anim>
                                    <p:anim calcmode="lin" valueType="num">
                                      <p:cBhvr>
                                        <p:cTn id="38" dur="500" fill="hold"/>
                                        <p:tgtEl>
                                          <p:spTgt spid="13"/>
                                        </p:tgtEl>
                                        <p:attrNameLst>
                                          <p:attrName>ppt_h</p:attrName>
                                        </p:attrNameLst>
                                      </p:cBhvr>
                                      <p:tavLst>
                                        <p:tav tm="0">
                                          <p:val>
                                            <p:fltVal val="0"/>
                                          </p:val>
                                        </p:tav>
                                        <p:tav tm="100000">
                                          <p:val>
                                            <p:strVal val="#ppt_h"/>
                                          </p:val>
                                        </p:tav>
                                      </p:tavLst>
                                    </p:anim>
                                    <p:animEffect transition="in" filter="fade">
                                      <p:cBhvr>
                                        <p:cTn id="39" dur="500"/>
                                        <p:tgtEl>
                                          <p:spTgt spid="13"/>
                                        </p:tgtEl>
                                      </p:cBhvr>
                                    </p:animEffect>
                                  </p:childTnLst>
                                </p:cTn>
                              </p:par>
                              <p:par>
                                <p:cTn id="40" presetID="53" presetClass="entr" presetSubtype="16" fill="hold" nodeType="withEffect">
                                  <p:stCondLst>
                                    <p:cond delay="0"/>
                                  </p:stCondLst>
                                  <p:childTnLst>
                                    <p:set>
                                      <p:cBhvr>
                                        <p:cTn id="41" dur="1" fill="hold">
                                          <p:stCondLst>
                                            <p:cond delay="0"/>
                                          </p:stCondLst>
                                        </p:cTn>
                                        <p:tgtEl>
                                          <p:spTgt spid="11"/>
                                        </p:tgtEl>
                                        <p:attrNameLst>
                                          <p:attrName>style.visibility</p:attrName>
                                        </p:attrNameLst>
                                      </p:cBhvr>
                                      <p:to>
                                        <p:strVal val="visible"/>
                                      </p:to>
                                    </p:set>
                                    <p:anim calcmode="lin" valueType="num">
                                      <p:cBhvr>
                                        <p:cTn id="42" dur="500" fill="hold"/>
                                        <p:tgtEl>
                                          <p:spTgt spid="11"/>
                                        </p:tgtEl>
                                        <p:attrNameLst>
                                          <p:attrName>ppt_w</p:attrName>
                                        </p:attrNameLst>
                                      </p:cBhvr>
                                      <p:tavLst>
                                        <p:tav tm="0">
                                          <p:val>
                                            <p:fltVal val="0"/>
                                          </p:val>
                                        </p:tav>
                                        <p:tav tm="100000">
                                          <p:val>
                                            <p:strVal val="#ppt_w"/>
                                          </p:val>
                                        </p:tav>
                                      </p:tavLst>
                                    </p:anim>
                                    <p:anim calcmode="lin" valueType="num">
                                      <p:cBhvr>
                                        <p:cTn id="43" dur="500" fill="hold"/>
                                        <p:tgtEl>
                                          <p:spTgt spid="11"/>
                                        </p:tgtEl>
                                        <p:attrNameLst>
                                          <p:attrName>ppt_h</p:attrName>
                                        </p:attrNameLst>
                                      </p:cBhvr>
                                      <p:tavLst>
                                        <p:tav tm="0">
                                          <p:val>
                                            <p:fltVal val="0"/>
                                          </p:val>
                                        </p:tav>
                                        <p:tav tm="100000">
                                          <p:val>
                                            <p:strVal val="#ppt_h"/>
                                          </p:val>
                                        </p:tav>
                                      </p:tavLst>
                                    </p:anim>
                                    <p:animEffect transition="in" filter="fade">
                                      <p:cBhvr>
                                        <p:cTn id="44" dur="500"/>
                                        <p:tgtEl>
                                          <p:spTgt spid="11"/>
                                        </p:tgtEl>
                                      </p:cBhvr>
                                    </p:animEffect>
                                  </p:childTnLst>
                                </p:cTn>
                              </p:par>
                            </p:childTnLst>
                          </p:cTn>
                        </p:par>
                        <p:par>
                          <p:cTn id="45" fill="hold">
                            <p:stCondLst>
                              <p:cond delay="500"/>
                            </p:stCondLst>
                            <p:childTnLst>
                              <p:par>
                                <p:cTn id="46" presetID="1" presetClass="entr" presetSubtype="0" fill="hold" grpId="0" nodeType="afterEffect">
                                  <p:stCondLst>
                                    <p:cond delay="0"/>
                                  </p:stCondLst>
                                  <p:childTnLst>
                                    <p:set>
                                      <p:cBhvr>
                                        <p:cTn id="47" dur="1" fill="hold">
                                          <p:stCondLst>
                                            <p:cond delay="0"/>
                                          </p:stCondLst>
                                        </p:cTn>
                                        <p:tgtEl>
                                          <p:spTgt spid="6"/>
                                        </p:tgtEl>
                                        <p:attrNameLst>
                                          <p:attrName>style.visibility</p:attrName>
                                        </p:attrNameLst>
                                      </p:cBhvr>
                                      <p:to>
                                        <p:strVal val="visible"/>
                                      </p:to>
                                    </p:set>
                                  </p:childTnLst>
                                </p:cTn>
                              </p:par>
                            </p:childTnLst>
                          </p:cTn>
                        </p:par>
                        <p:par>
                          <p:cTn id="48" fill="hold">
                            <p:stCondLst>
                              <p:cond delay="500"/>
                            </p:stCondLst>
                            <p:childTnLst>
                              <p:par>
                                <p:cTn id="49" presetID="26" presetClass="emph" presetSubtype="0" fill="hold" grpId="1" nodeType="afterEffect">
                                  <p:stCondLst>
                                    <p:cond delay="0"/>
                                  </p:stCondLst>
                                  <p:childTnLst>
                                    <p:animEffect transition="out" filter="fade">
                                      <p:cBhvr>
                                        <p:cTn id="50" dur="500" tmFilter="0, 0; .2, .5; .8, .5; 1, 0"/>
                                        <p:tgtEl>
                                          <p:spTgt spid="6"/>
                                        </p:tgtEl>
                                      </p:cBhvr>
                                    </p:animEffect>
                                    <p:animScale>
                                      <p:cBhvr>
                                        <p:cTn id="51" dur="250" autoRev="1" fill="hold"/>
                                        <p:tgtEl>
                                          <p:spTgt spid="6"/>
                                        </p:tgtEl>
                                      </p:cBhvr>
                                      <p:by x="105000" y="105000"/>
                                    </p:animScale>
                                  </p:childTnLst>
                                </p:cTn>
                              </p:par>
                            </p:childTnLst>
                          </p:cTn>
                        </p:par>
                        <p:par>
                          <p:cTn id="52" fill="hold">
                            <p:stCondLst>
                              <p:cond delay="1000"/>
                            </p:stCondLst>
                            <p:childTnLst>
                              <p:par>
                                <p:cTn id="53" presetID="26" presetClass="emph" presetSubtype="0" fill="hold" grpId="2" nodeType="afterEffect">
                                  <p:stCondLst>
                                    <p:cond delay="0"/>
                                  </p:stCondLst>
                                  <p:childTnLst>
                                    <p:animEffect transition="out" filter="fade">
                                      <p:cBhvr>
                                        <p:cTn id="54" dur="500" tmFilter="0, 0; .2, .5; .8, .5; 1, 0"/>
                                        <p:tgtEl>
                                          <p:spTgt spid="6"/>
                                        </p:tgtEl>
                                      </p:cBhvr>
                                    </p:animEffect>
                                    <p:animScale>
                                      <p:cBhvr>
                                        <p:cTn id="55" dur="250" autoRev="1" fill="hold"/>
                                        <p:tgtEl>
                                          <p:spTgt spid="6"/>
                                        </p:tgtEl>
                                      </p:cBhvr>
                                      <p:by x="105000" y="105000"/>
                                    </p:animScale>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nodeType="clickEffect">
                                  <p:stCondLst>
                                    <p:cond delay="0"/>
                                  </p:stCondLst>
                                  <p:childTnLst>
                                    <p:set>
                                      <p:cBhvr>
                                        <p:cTn id="59" dur="1" fill="hold">
                                          <p:stCondLst>
                                            <p:cond delay="0"/>
                                          </p:stCondLst>
                                        </p:cTn>
                                        <p:tgtEl>
                                          <p:spTgt spid="26"/>
                                        </p:tgtEl>
                                        <p:attrNameLst>
                                          <p:attrName>style.visibility</p:attrName>
                                        </p:attrNameLst>
                                      </p:cBhvr>
                                      <p:to>
                                        <p:strVal val="visible"/>
                                      </p:to>
                                    </p:set>
                                    <p:anim calcmode="lin" valueType="num">
                                      <p:cBhvr>
                                        <p:cTn id="60" dur="1000" fill="hold"/>
                                        <p:tgtEl>
                                          <p:spTgt spid="26"/>
                                        </p:tgtEl>
                                        <p:attrNameLst>
                                          <p:attrName>ppt_w</p:attrName>
                                        </p:attrNameLst>
                                      </p:cBhvr>
                                      <p:tavLst>
                                        <p:tav tm="0">
                                          <p:val>
                                            <p:fltVal val="0"/>
                                          </p:val>
                                        </p:tav>
                                        <p:tav tm="100000">
                                          <p:val>
                                            <p:strVal val="#ppt_w"/>
                                          </p:val>
                                        </p:tav>
                                      </p:tavLst>
                                    </p:anim>
                                    <p:anim calcmode="lin" valueType="num">
                                      <p:cBhvr>
                                        <p:cTn id="61" dur="1000" fill="hold"/>
                                        <p:tgtEl>
                                          <p:spTgt spid="26"/>
                                        </p:tgtEl>
                                        <p:attrNameLst>
                                          <p:attrName>ppt_h</p:attrName>
                                        </p:attrNameLst>
                                      </p:cBhvr>
                                      <p:tavLst>
                                        <p:tav tm="0">
                                          <p:val>
                                            <p:fltVal val="0"/>
                                          </p:val>
                                        </p:tav>
                                        <p:tav tm="100000">
                                          <p:val>
                                            <p:strVal val="#ppt_h"/>
                                          </p:val>
                                        </p:tav>
                                      </p:tavLst>
                                    </p:anim>
                                    <p:anim calcmode="lin" valueType="num">
                                      <p:cBhvr>
                                        <p:cTn id="62" dur="1000" fill="hold"/>
                                        <p:tgtEl>
                                          <p:spTgt spid="26"/>
                                        </p:tgtEl>
                                        <p:attrNameLst>
                                          <p:attrName>style.rotation</p:attrName>
                                        </p:attrNameLst>
                                      </p:cBhvr>
                                      <p:tavLst>
                                        <p:tav tm="0">
                                          <p:val>
                                            <p:fltVal val="90"/>
                                          </p:val>
                                        </p:tav>
                                        <p:tav tm="100000">
                                          <p:val>
                                            <p:fltVal val="0"/>
                                          </p:val>
                                        </p:tav>
                                      </p:tavLst>
                                    </p:anim>
                                    <p:animEffect transition="in" filter="fade">
                                      <p:cBhvr>
                                        <p:cTn id="63" dur="1000"/>
                                        <p:tgtEl>
                                          <p:spTgt spid="26"/>
                                        </p:tgtEl>
                                      </p:cBhvr>
                                    </p:animEffect>
                                  </p:childTnLst>
                                </p:cTn>
                              </p:par>
                            </p:childTnLst>
                          </p:cTn>
                        </p:par>
                        <p:par>
                          <p:cTn id="64" fill="hold">
                            <p:stCondLst>
                              <p:cond delay="1000"/>
                            </p:stCondLst>
                            <p:childTnLst>
                              <p:par>
                                <p:cTn id="65" presetID="53" presetClass="entr" presetSubtype="16" fill="hold" grpId="0" nodeType="afterEffect">
                                  <p:stCondLst>
                                    <p:cond delay="0"/>
                                  </p:stCondLst>
                                  <p:childTnLst>
                                    <p:set>
                                      <p:cBhvr>
                                        <p:cTn id="66" dur="1" fill="hold">
                                          <p:stCondLst>
                                            <p:cond delay="0"/>
                                          </p:stCondLst>
                                        </p:cTn>
                                        <p:tgtEl>
                                          <p:spTgt spid="16"/>
                                        </p:tgtEl>
                                        <p:attrNameLst>
                                          <p:attrName>style.visibility</p:attrName>
                                        </p:attrNameLst>
                                      </p:cBhvr>
                                      <p:to>
                                        <p:strVal val="visible"/>
                                      </p:to>
                                    </p:set>
                                    <p:anim calcmode="lin" valueType="num">
                                      <p:cBhvr>
                                        <p:cTn id="67" dur="500" fill="hold"/>
                                        <p:tgtEl>
                                          <p:spTgt spid="16"/>
                                        </p:tgtEl>
                                        <p:attrNameLst>
                                          <p:attrName>ppt_w</p:attrName>
                                        </p:attrNameLst>
                                      </p:cBhvr>
                                      <p:tavLst>
                                        <p:tav tm="0">
                                          <p:val>
                                            <p:fltVal val="0"/>
                                          </p:val>
                                        </p:tav>
                                        <p:tav tm="100000">
                                          <p:val>
                                            <p:strVal val="#ppt_w"/>
                                          </p:val>
                                        </p:tav>
                                      </p:tavLst>
                                    </p:anim>
                                    <p:anim calcmode="lin" valueType="num">
                                      <p:cBhvr>
                                        <p:cTn id="68" dur="500" fill="hold"/>
                                        <p:tgtEl>
                                          <p:spTgt spid="16"/>
                                        </p:tgtEl>
                                        <p:attrNameLst>
                                          <p:attrName>ppt_h</p:attrName>
                                        </p:attrNameLst>
                                      </p:cBhvr>
                                      <p:tavLst>
                                        <p:tav tm="0">
                                          <p:val>
                                            <p:fltVal val="0"/>
                                          </p:val>
                                        </p:tav>
                                        <p:tav tm="100000">
                                          <p:val>
                                            <p:strVal val="#ppt_h"/>
                                          </p:val>
                                        </p:tav>
                                      </p:tavLst>
                                    </p:anim>
                                    <p:animEffect transition="in" filter="fade">
                                      <p:cBhvr>
                                        <p:cTn id="69" dur="500"/>
                                        <p:tgtEl>
                                          <p:spTgt spid="16"/>
                                        </p:tgtEl>
                                      </p:cBhvr>
                                    </p:animEffect>
                                  </p:childTnLst>
                                </p:cTn>
                              </p:par>
                              <p:par>
                                <p:cTn id="70" presetID="53" presetClass="entr" presetSubtype="16" fill="hold" nodeType="withEffect">
                                  <p:stCondLst>
                                    <p:cond delay="0"/>
                                  </p:stCondLst>
                                  <p:childTnLst>
                                    <p:set>
                                      <p:cBhvr>
                                        <p:cTn id="71" dur="1" fill="hold">
                                          <p:stCondLst>
                                            <p:cond delay="0"/>
                                          </p:stCondLst>
                                        </p:cTn>
                                        <p:tgtEl>
                                          <p:spTgt spid="20"/>
                                        </p:tgtEl>
                                        <p:attrNameLst>
                                          <p:attrName>style.visibility</p:attrName>
                                        </p:attrNameLst>
                                      </p:cBhvr>
                                      <p:to>
                                        <p:strVal val="visible"/>
                                      </p:to>
                                    </p:set>
                                    <p:anim calcmode="lin" valueType="num">
                                      <p:cBhvr>
                                        <p:cTn id="72" dur="500" fill="hold"/>
                                        <p:tgtEl>
                                          <p:spTgt spid="20"/>
                                        </p:tgtEl>
                                        <p:attrNameLst>
                                          <p:attrName>ppt_w</p:attrName>
                                        </p:attrNameLst>
                                      </p:cBhvr>
                                      <p:tavLst>
                                        <p:tav tm="0">
                                          <p:val>
                                            <p:fltVal val="0"/>
                                          </p:val>
                                        </p:tav>
                                        <p:tav tm="100000">
                                          <p:val>
                                            <p:strVal val="#ppt_w"/>
                                          </p:val>
                                        </p:tav>
                                      </p:tavLst>
                                    </p:anim>
                                    <p:anim calcmode="lin" valueType="num">
                                      <p:cBhvr>
                                        <p:cTn id="73" dur="500" fill="hold"/>
                                        <p:tgtEl>
                                          <p:spTgt spid="20"/>
                                        </p:tgtEl>
                                        <p:attrNameLst>
                                          <p:attrName>ppt_h</p:attrName>
                                        </p:attrNameLst>
                                      </p:cBhvr>
                                      <p:tavLst>
                                        <p:tav tm="0">
                                          <p:val>
                                            <p:fltVal val="0"/>
                                          </p:val>
                                        </p:tav>
                                        <p:tav tm="100000">
                                          <p:val>
                                            <p:strVal val="#ppt_h"/>
                                          </p:val>
                                        </p:tav>
                                      </p:tavLst>
                                    </p:anim>
                                    <p:animEffect transition="in" filter="fade">
                                      <p:cBhvr>
                                        <p:cTn id="74" dur="500"/>
                                        <p:tgtEl>
                                          <p:spTgt spid="20"/>
                                        </p:tgtEl>
                                      </p:cBhvr>
                                    </p:animEffect>
                                  </p:childTnLst>
                                </p:cTn>
                              </p:par>
                            </p:childTnLst>
                          </p:cTn>
                        </p:par>
                        <p:par>
                          <p:cTn id="75" fill="hold">
                            <p:stCondLst>
                              <p:cond delay="1500"/>
                            </p:stCondLst>
                            <p:childTnLst>
                              <p:par>
                                <p:cTn id="76" presetID="1" presetClass="entr" presetSubtype="0" fill="hold" grpId="0" nodeType="afterEffect">
                                  <p:stCondLst>
                                    <p:cond delay="0"/>
                                  </p:stCondLst>
                                  <p:childTnLst>
                                    <p:set>
                                      <p:cBhvr>
                                        <p:cTn id="77" dur="1" fill="hold">
                                          <p:stCondLst>
                                            <p:cond delay="0"/>
                                          </p:stCondLst>
                                        </p:cTn>
                                        <p:tgtEl>
                                          <p:spTgt spid="21"/>
                                        </p:tgtEl>
                                        <p:attrNameLst>
                                          <p:attrName>style.visibility</p:attrName>
                                        </p:attrNameLst>
                                      </p:cBhvr>
                                      <p:to>
                                        <p:strVal val="visible"/>
                                      </p:to>
                                    </p:set>
                                  </p:childTnLst>
                                </p:cTn>
                              </p:par>
                            </p:childTnLst>
                          </p:cTn>
                        </p:par>
                        <p:par>
                          <p:cTn id="78" fill="hold">
                            <p:stCondLst>
                              <p:cond delay="1500"/>
                            </p:stCondLst>
                            <p:childTnLst>
                              <p:par>
                                <p:cTn id="79" presetID="26" presetClass="emph" presetSubtype="0" fill="hold" grpId="1" nodeType="afterEffect">
                                  <p:stCondLst>
                                    <p:cond delay="0"/>
                                  </p:stCondLst>
                                  <p:childTnLst>
                                    <p:animEffect transition="out" filter="fade">
                                      <p:cBhvr>
                                        <p:cTn id="80" dur="500" tmFilter="0, 0; .2, .5; .8, .5; 1, 0"/>
                                        <p:tgtEl>
                                          <p:spTgt spid="21"/>
                                        </p:tgtEl>
                                      </p:cBhvr>
                                    </p:animEffect>
                                    <p:animScale>
                                      <p:cBhvr>
                                        <p:cTn id="81" dur="250" autoRev="1" fill="hold"/>
                                        <p:tgtEl>
                                          <p:spTgt spid="21"/>
                                        </p:tgtEl>
                                      </p:cBhvr>
                                      <p:by x="105000" y="105000"/>
                                    </p:animScale>
                                  </p:childTnLst>
                                </p:cTn>
                              </p:par>
                            </p:childTnLst>
                          </p:cTn>
                        </p:par>
                        <p:par>
                          <p:cTn id="82" fill="hold">
                            <p:stCondLst>
                              <p:cond delay="2000"/>
                            </p:stCondLst>
                            <p:childTnLst>
                              <p:par>
                                <p:cTn id="83" presetID="26" presetClass="emph" presetSubtype="0" fill="hold" grpId="2" nodeType="afterEffect">
                                  <p:stCondLst>
                                    <p:cond delay="0"/>
                                  </p:stCondLst>
                                  <p:childTnLst>
                                    <p:animEffect transition="out" filter="fade">
                                      <p:cBhvr>
                                        <p:cTn id="84" dur="500" tmFilter="0, 0; .2, .5; .8, .5; 1, 0"/>
                                        <p:tgtEl>
                                          <p:spTgt spid="21"/>
                                        </p:tgtEl>
                                      </p:cBhvr>
                                    </p:animEffect>
                                    <p:animScale>
                                      <p:cBhvr>
                                        <p:cTn id="85" dur="250" autoRev="1" fill="hold"/>
                                        <p:tgtEl>
                                          <p:spTgt spid="21"/>
                                        </p:tgtEl>
                                      </p:cBhvr>
                                      <p:by x="105000" y="105000"/>
                                    </p:animScale>
                                  </p:childTnLst>
                                </p:cTn>
                              </p:par>
                            </p:childTnLst>
                          </p:cTn>
                        </p:par>
                        <p:par>
                          <p:cTn id="86" fill="hold">
                            <p:stCondLst>
                              <p:cond delay="2500"/>
                            </p:stCondLst>
                            <p:childTnLst>
                              <p:par>
                                <p:cTn id="87" presetID="27" presetClass="emph" presetSubtype="0" fill="remove" grpId="3" nodeType="afterEffect">
                                  <p:stCondLst>
                                    <p:cond delay="0"/>
                                  </p:stCondLst>
                                  <p:childTnLst>
                                    <p:animClr clrSpc="rgb" dir="cw">
                                      <p:cBhvr override="childStyle">
                                        <p:cTn id="88" dur="250" autoRev="1" fill="remove"/>
                                        <p:tgtEl>
                                          <p:spTgt spid="21"/>
                                        </p:tgtEl>
                                        <p:attrNameLst>
                                          <p:attrName>style.color</p:attrName>
                                        </p:attrNameLst>
                                      </p:cBhvr>
                                      <p:to>
                                        <a:schemeClr val="bg1"/>
                                      </p:to>
                                    </p:animClr>
                                    <p:animClr clrSpc="rgb" dir="cw">
                                      <p:cBhvr>
                                        <p:cTn id="89" dur="250" autoRev="1" fill="remove"/>
                                        <p:tgtEl>
                                          <p:spTgt spid="21"/>
                                        </p:tgtEl>
                                        <p:attrNameLst>
                                          <p:attrName>fillcolor</p:attrName>
                                        </p:attrNameLst>
                                      </p:cBhvr>
                                      <p:to>
                                        <a:schemeClr val="bg1"/>
                                      </p:to>
                                    </p:animClr>
                                    <p:set>
                                      <p:cBhvr>
                                        <p:cTn id="90" dur="250" autoRev="1" fill="remove"/>
                                        <p:tgtEl>
                                          <p:spTgt spid="21"/>
                                        </p:tgtEl>
                                        <p:attrNameLst>
                                          <p:attrName>fill.type</p:attrName>
                                        </p:attrNameLst>
                                      </p:cBhvr>
                                      <p:to>
                                        <p:strVal val="solid"/>
                                      </p:to>
                                    </p:set>
                                    <p:set>
                                      <p:cBhvr>
                                        <p:cTn id="91" dur="250" autoRev="1" fill="remove"/>
                                        <p:tgtEl>
                                          <p:spTgt spid="21"/>
                                        </p:tgtEl>
                                        <p:attrNameLst>
                                          <p:attrName>fill.on</p:attrName>
                                        </p:attrNameLst>
                                      </p:cBhvr>
                                      <p:to>
                                        <p:strVal val="true"/>
                                      </p:to>
                                    </p:set>
                                  </p:childTnLst>
                                </p:cTn>
                              </p:par>
                            </p:childTnLst>
                          </p:cTn>
                        </p:par>
                        <p:par>
                          <p:cTn id="92" fill="hold">
                            <p:stCondLst>
                              <p:cond delay="3000"/>
                            </p:stCondLst>
                            <p:childTnLst>
                              <p:par>
                                <p:cTn id="93" presetID="1" presetClass="entr" presetSubtype="0" fill="hold" nodeType="afterEffect">
                                  <p:stCondLst>
                                    <p:cond delay="0"/>
                                  </p:stCondLst>
                                  <p:childTnLst>
                                    <p:set>
                                      <p:cBhvr>
                                        <p:cTn id="94" dur="1" fill="hold">
                                          <p:stCondLst>
                                            <p:cond delay="0"/>
                                          </p:stCondLst>
                                        </p:cTn>
                                        <p:tgtEl>
                                          <p:spTgt spid="27"/>
                                        </p:tgtEl>
                                        <p:attrNameLst>
                                          <p:attrName>style.visibility</p:attrName>
                                        </p:attrNameLst>
                                      </p:cBhvr>
                                      <p:to>
                                        <p:strVal val="visible"/>
                                      </p:to>
                                    </p:set>
                                  </p:childTnLst>
                                </p:cTn>
                              </p:par>
                            </p:childTnLst>
                          </p:cTn>
                        </p:par>
                      </p:childTnLst>
                    </p:cTn>
                  </p:par>
                  <p:par>
                    <p:cTn id="95" fill="hold">
                      <p:stCondLst>
                        <p:cond delay="indefinite"/>
                      </p:stCondLst>
                      <p:childTnLst>
                        <p:par>
                          <p:cTn id="96" fill="hold">
                            <p:stCondLst>
                              <p:cond delay="0"/>
                            </p:stCondLst>
                            <p:childTnLst>
                              <p:par>
                                <p:cTn id="97" presetID="53" presetClass="entr" presetSubtype="16" fill="hold" grpId="0" nodeType="clickEffect">
                                  <p:stCondLst>
                                    <p:cond delay="0"/>
                                  </p:stCondLst>
                                  <p:childTnLst>
                                    <p:set>
                                      <p:cBhvr>
                                        <p:cTn id="98" dur="1" fill="hold">
                                          <p:stCondLst>
                                            <p:cond delay="0"/>
                                          </p:stCondLst>
                                        </p:cTn>
                                        <p:tgtEl>
                                          <p:spTgt spid="23"/>
                                        </p:tgtEl>
                                        <p:attrNameLst>
                                          <p:attrName>style.visibility</p:attrName>
                                        </p:attrNameLst>
                                      </p:cBhvr>
                                      <p:to>
                                        <p:strVal val="visible"/>
                                      </p:to>
                                    </p:set>
                                    <p:anim calcmode="lin" valueType="num">
                                      <p:cBhvr>
                                        <p:cTn id="99" dur="500" fill="hold"/>
                                        <p:tgtEl>
                                          <p:spTgt spid="23"/>
                                        </p:tgtEl>
                                        <p:attrNameLst>
                                          <p:attrName>ppt_w</p:attrName>
                                        </p:attrNameLst>
                                      </p:cBhvr>
                                      <p:tavLst>
                                        <p:tav tm="0">
                                          <p:val>
                                            <p:fltVal val="0"/>
                                          </p:val>
                                        </p:tav>
                                        <p:tav tm="100000">
                                          <p:val>
                                            <p:strVal val="#ppt_w"/>
                                          </p:val>
                                        </p:tav>
                                      </p:tavLst>
                                    </p:anim>
                                    <p:anim calcmode="lin" valueType="num">
                                      <p:cBhvr>
                                        <p:cTn id="100" dur="500" fill="hold"/>
                                        <p:tgtEl>
                                          <p:spTgt spid="23"/>
                                        </p:tgtEl>
                                        <p:attrNameLst>
                                          <p:attrName>ppt_h</p:attrName>
                                        </p:attrNameLst>
                                      </p:cBhvr>
                                      <p:tavLst>
                                        <p:tav tm="0">
                                          <p:val>
                                            <p:fltVal val="0"/>
                                          </p:val>
                                        </p:tav>
                                        <p:tav tm="100000">
                                          <p:val>
                                            <p:strVal val="#ppt_h"/>
                                          </p:val>
                                        </p:tav>
                                      </p:tavLst>
                                    </p:anim>
                                    <p:animEffect transition="in" filter="fade">
                                      <p:cBhvr>
                                        <p:cTn id="101" dur="500"/>
                                        <p:tgtEl>
                                          <p:spTgt spid="23"/>
                                        </p:tgtEl>
                                      </p:cBhvr>
                                    </p:animEffect>
                                  </p:childTnLst>
                                </p:cTn>
                              </p:par>
                              <p:par>
                                <p:cTn id="102" presetID="53" presetClass="entr" presetSubtype="16" fill="hold" grpId="0" nodeType="withEffect">
                                  <p:stCondLst>
                                    <p:cond delay="0"/>
                                  </p:stCondLst>
                                  <p:childTnLst>
                                    <p:set>
                                      <p:cBhvr>
                                        <p:cTn id="103" dur="1" fill="hold">
                                          <p:stCondLst>
                                            <p:cond delay="0"/>
                                          </p:stCondLst>
                                        </p:cTn>
                                        <p:tgtEl>
                                          <p:spTgt spid="24"/>
                                        </p:tgtEl>
                                        <p:attrNameLst>
                                          <p:attrName>style.visibility</p:attrName>
                                        </p:attrNameLst>
                                      </p:cBhvr>
                                      <p:to>
                                        <p:strVal val="visible"/>
                                      </p:to>
                                    </p:set>
                                    <p:anim calcmode="lin" valueType="num">
                                      <p:cBhvr>
                                        <p:cTn id="104" dur="500" fill="hold"/>
                                        <p:tgtEl>
                                          <p:spTgt spid="24"/>
                                        </p:tgtEl>
                                        <p:attrNameLst>
                                          <p:attrName>ppt_w</p:attrName>
                                        </p:attrNameLst>
                                      </p:cBhvr>
                                      <p:tavLst>
                                        <p:tav tm="0">
                                          <p:val>
                                            <p:fltVal val="0"/>
                                          </p:val>
                                        </p:tav>
                                        <p:tav tm="100000">
                                          <p:val>
                                            <p:strVal val="#ppt_w"/>
                                          </p:val>
                                        </p:tav>
                                      </p:tavLst>
                                    </p:anim>
                                    <p:anim calcmode="lin" valueType="num">
                                      <p:cBhvr>
                                        <p:cTn id="105" dur="500" fill="hold"/>
                                        <p:tgtEl>
                                          <p:spTgt spid="24"/>
                                        </p:tgtEl>
                                        <p:attrNameLst>
                                          <p:attrName>ppt_h</p:attrName>
                                        </p:attrNameLst>
                                      </p:cBhvr>
                                      <p:tavLst>
                                        <p:tav tm="0">
                                          <p:val>
                                            <p:fltVal val="0"/>
                                          </p:val>
                                        </p:tav>
                                        <p:tav tm="100000">
                                          <p:val>
                                            <p:strVal val="#ppt_h"/>
                                          </p:val>
                                        </p:tav>
                                      </p:tavLst>
                                    </p:anim>
                                    <p:animEffect transition="in" filter="fade">
                                      <p:cBhvr>
                                        <p:cTn id="10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4" grpId="0" animBg="1"/>
      <p:bldP spid="12" grpId="0" animBg="1"/>
      <p:bldP spid="13" grpId="0" animBg="1"/>
      <p:bldP spid="16" grpId="0" animBg="1"/>
      <p:bldP spid="4" grpId="0" animBg="1"/>
      <p:bldP spid="4" grpId="1" animBg="1"/>
      <p:bldP spid="4" grpId="2" animBg="1"/>
      <p:bldP spid="6" grpId="0" animBg="1"/>
      <p:bldP spid="6" grpId="1" animBg="1"/>
      <p:bldP spid="6" grpId="2" animBg="1"/>
      <p:bldP spid="7" grpId="0" animBg="1"/>
      <p:bldP spid="21" grpId="0" animBg="1"/>
      <p:bldP spid="21" grpId="1" animBg="1"/>
      <p:bldP spid="21" grpId="2" animBg="1"/>
      <p:bldP spid="21" grpId="3"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69933" y="1064618"/>
            <a:ext cx="3018329" cy="1477328"/>
          </a:xfrm>
          <a:prstGeom prst="rect">
            <a:avLst/>
          </a:prstGeom>
          <a:noFill/>
          <a:ln w="19050">
            <a:solidFill>
              <a:srgbClr val="00B050"/>
            </a:solidFill>
          </a:ln>
        </p:spPr>
        <p:txBody>
          <a:bodyPr wrap="square" rtlCol="0">
            <a:spAutoFit/>
          </a:bodyPr>
          <a:lstStyle/>
          <a:p>
            <a:r>
              <a:rPr lang="en-CA" dirty="0"/>
              <a:t>4. Click on:</a:t>
            </a:r>
          </a:p>
          <a:p>
            <a:pPr marL="285750" indent="-285750">
              <a:buFont typeface="Wingdings" panose="05000000000000000000" pitchFamily="2" charset="2"/>
              <a:buChar char="Ø"/>
            </a:pPr>
            <a:r>
              <a:rPr lang="en-CA" dirty="0"/>
              <a:t>Cell A1</a:t>
            </a:r>
          </a:p>
          <a:p>
            <a:pPr marL="285750" indent="-285750">
              <a:buFont typeface="Wingdings" panose="05000000000000000000" pitchFamily="2" charset="2"/>
              <a:buChar char="Ø"/>
            </a:pPr>
            <a:r>
              <a:rPr lang="en-CA" dirty="0"/>
              <a:t>Press </a:t>
            </a:r>
            <a:r>
              <a:rPr lang="en-CA" b="1" i="1" dirty="0"/>
              <a:t>CTRL+V</a:t>
            </a:r>
            <a:r>
              <a:rPr lang="en-CA" dirty="0"/>
              <a:t> to paste</a:t>
            </a:r>
          </a:p>
          <a:p>
            <a:r>
              <a:rPr lang="en-CA" dirty="0"/>
              <a:t>     OR</a:t>
            </a:r>
          </a:p>
          <a:p>
            <a:pPr marL="285750" indent="-285750">
              <a:buFont typeface="Wingdings" panose="05000000000000000000" pitchFamily="2" charset="2"/>
              <a:buChar char="Ø"/>
            </a:pPr>
            <a:r>
              <a:rPr lang="en-CA" b="1" i="1" dirty="0"/>
              <a:t>Home</a:t>
            </a:r>
            <a:r>
              <a:rPr lang="en-CA" dirty="0"/>
              <a:t> tab, </a:t>
            </a:r>
            <a:r>
              <a:rPr lang="en-CA" b="1" i="1" dirty="0"/>
              <a:t>Paste</a:t>
            </a:r>
            <a:r>
              <a:rPr lang="en-CA" dirty="0"/>
              <a:t> button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33775" y="993207"/>
            <a:ext cx="8334450" cy="5657431"/>
          </a:xfrm>
          <a:prstGeom prst="rect">
            <a:avLst/>
          </a:prstGeom>
        </p:spPr>
      </p:pic>
      <p:sp>
        <p:nvSpPr>
          <p:cNvPr id="23" name="Rounded Rectangle 22"/>
          <p:cNvSpPr/>
          <p:nvPr/>
        </p:nvSpPr>
        <p:spPr>
          <a:xfrm>
            <a:off x="517890" y="1684688"/>
            <a:ext cx="2225311" cy="2376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517890" y="2253152"/>
            <a:ext cx="2582708" cy="2376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517891" y="1411741"/>
            <a:ext cx="2225310"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 name="TextBox 1"/>
          <p:cNvSpPr txBox="1"/>
          <p:nvPr/>
        </p:nvSpPr>
        <p:spPr>
          <a:xfrm>
            <a:off x="4750953" y="270830"/>
            <a:ext cx="2897622"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Column/Bar Chart</a:t>
            </a:r>
          </a:p>
        </p:txBody>
      </p:sp>
      <p:sp>
        <p:nvSpPr>
          <p:cNvPr id="6" name="Rounded Rectangle 5"/>
          <p:cNvSpPr/>
          <p:nvPr/>
        </p:nvSpPr>
        <p:spPr>
          <a:xfrm>
            <a:off x="4568459" y="6307575"/>
            <a:ext cx="794115" cy="131325"/>
          </a:xfrm>
          <a:prstGeom prst="roundRect">
            <a:avLst/>
          </a:prstGeom>
          <a:no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TextBox 6"/>
          <p:cNvSpPr txBox="1"/>
          <p:nvPr/>
        </p:nvSpPr>
        <p:spPr>
          <a:xfrm>
            <a:off x="169933" y="3236814"/>
            <a:ext cx="3018329" cy="646331"/>
          </a:xfrm>
          <a:prstGeom prst="rect">
            <a:avLst/>
          </a:prstGeom>
          <a:noFill/>
          <a:ln w="19050">
            <a:solidFill>
              <a:schemeClr val="accent2"/>
            </a:solidFill>
          </a:ln>
        </p:spPr>
        <p:txBody>
          <a:bodyPr wrap="square" rtlCol="0">
            <a:spAutoFit/>
          </a:bodyPr>
          <a:lstStyle/>
          <a:p>
            <a:r>
              <a:rPr lang="en-CA" dirty="0"/>
              <a:t>3. Click on:</a:t>
            </a:r>
          </a:p>
          <a:p>
            <a:pPr marL="285750" indent="-285750">
              <a:buFont typeface="Wingdings" panose="05000000000000000000" pitchFamily="2" charset="2"/>
              <a:buChar char="Ø"/>
            </a:pPr>
            <a:r>
              <a:rPr lang="en-CA" dirty="0"/>
              <a:t>The </a:t>
            </a:r>
            <a:r>
              <a:rPr lang="en-CA" b="1" i="1" dirty="0"/>
              <a:t>Column &amp; Bar</a:t>
            </a:r>
            <a:r>
              <a:rPr lang="en-CA" dirty="0"/>
              <a:t> tab</a:t>
            </a:r>
          </a:p>
        </p:txBody>
      </p:sp>
      <p:pic>
        <p:nvPicPr>
          <p:cNvPr id="17" name="Picture 1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77991" y="2661007"/>
            <a:ext cx="7928684" cy="3634722"/>
          </a:xfrm>
          <a:prstGeom prst="rect">
            <a:avLst/>
          </a:prstGeom>
        </p:spPr>
      </p:pic>
      <p:cxnSp>
        <p:nvCxnSpPr>
          <p:cNvPr id="11" name="Straight Arrow Connector 10"/>
          <p:cNvCxnSpPr/>
          <p:nvPr/>
        </p:nvCxnSpPr>
        <p:spPr>
          <a:xfrm>
            <a:off x="2743201" y="3708971"/>
            <a:ext cx="2295255" cy="2598604"/>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743201" y="1510301"/>
            <a:ext cx="1284269" cy="1274177"/>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2" name="Rounded Rectangle 11"/>
          <p:cNvSpPr/>
          <p:nvPr/>
        </p:nvSpPr>
        <p:spPr>
          <a:xfrm>
            <a:off x="517891" y="3588500"/>
            <a:ext cx="2225310" cy="239034"/>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219161" y="206990"/>
            <a:ext cx="2969101" cy="646331"/>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Copy Data from the Data sheet to Column &amp; Bar sheet</a:t>
            </a:r>
          </a:p>
        </p:txBody>
      </p:sp>
    </p:spTree>
    <p:extLst>
      <p:ext uri="{BB962C8B-B14F-4D97-AF65-F5344CB8AC3E}">
        <p14:creationId xmlns:p14="http://schemas.microsoft.com/office/powerpoint/2010/main" val="1204165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500" fill="hold"/>
                                        <p:tgtEl>
                                          <p:spTgt spid="12"/>
                                        </p:tgtEl>
                                        <p:attrNameLst>
                                          <p:attrName>ppt_w</p:attrName>
                                        </p:attrNameLst>
                                      </p:cBhvr>
                                      <p:tavLst>
                                        <p:tav tm="0">
                                          <p:val>
                                            <p:fltVal val="0"/>
                                          </p:val>
                                        </p:tav>
                                        <p:tav tm="100000">
                                          <p:val>
                                            <p:strVal val="#ppt_w"/>
                                          </p:val>
                                        </p:tav>
                                      </p:tavLst>
                                    </p:anim>
                                    <p:anim calcmode="lin" valueType="num">
                                      <p:cBhvr>
                                        <p:cTn id="15" dur="500" fill="hold"/>
                                        <p:tgtEl>
                                          <p:spTgt spid="12"/>
                                        </p:tgtEl>
                                        <p:attrNameLst>
                                          <p:attrName>ppt_h</p:attrName>
                                        </p:attrNameLst>
                                      </p:cBhvr>
                                      <p:tavLst>
                                        <p:tav tm="0">
                                          <p:val>
                                            <p:fltVal val="0"/>
                                          </p:val>
                                        </p:tav>
                                        <p:tav tm="100000">
                                          <p:val>
                                            <p:strVal val="#ppt_h"/>
                                          </p:val>
                                        </p:tav>
                                      </p:tavLst>
                                    </p:anim>
                                    <p:animEffect transition="in" filter="fade">
                                      <p:cBhvr>
                                        <p:cTn id="16" dur="500"/>
                                        <p:tgtEl>
                                          <p:spTgt spid="12"/>
                                        </p:tgtEl>
                                      </p:cBhvr>
                                    </p:animEffect>
                                  </p:childTnLst>
                                </p:cTn>
                              </p:par>
                            </p:childTnLst>
                          </p:cTn>
                        </p:par>
                        <p:par>
                          <p:cTn id="17" fill="hold">
                            <p:stCondLst>
                              <p:cond delay="1500"/>
                            </p:stCondLst>
                            <p:childTnLst>
                              <p:par>
                                <p:cTn id="18" presetID="53" presetClass="entr" presetSubtype="16" fill="hold" nodeType="afterEffect">
                                  <p:stCondLst>
                                    <p:cond delay="0"/>
                                  </p:stCondLst>
                                  <p:childTnLst>
                                    <p:set>
                                      <p:cBhvr>
                                        <p:cTn id="19" dur="1" fill="hold">
                                          <p:stCondLst>
                                            <p:cond delay="0"/>
                                          </p:stCondLst>
                                        </p:cTn>
                                        <p:tgtEl>
                                          <p:spTgt spid="11"/>
                                        </p:tgtEl>
                                        <p:attrNameLst>
                                          <p:attrName>style.visibility</p:attrName>
                                        </p:attrNameLst>
                                      </p:cBhvr>
                                      <p:to>
                                        <p:strVal val="visible"/>
                                      </p:to>
                                    </p:set>
                                    <p:anim calcmode="lin" valueType="num">
                                      <p:cBhvr>
                                        <p:cTn id="20" dur="500" fill="hold"/>
                                        <p:tgtEl>
                                          <p:spTgt spid="11"/>
                                        </p:tgtEl>
                                        <p:attrNameLst>
                                          <p:attrName>ppt_w</p:attrName>
                                        </p:attrNameLst>
                                      </p:cBhvr>
                                      <p:tavLst>
                                        <p:tav tm="0">
                                          <p:val>
                                            <p:fltVal val="0"/>
                                          </p:val>
                                        </p:tav>
                                        <p:tav tm="100000">
                                          <p:val>
                                            <p:strVal val="#ppt_w"/>
                                          </p:val>
                                        </p:tav>
                                      </p:tavLst>
                                    </p:anim>
                                    <p:anim calcmode="lin" valueType="num">
                                      <p:cBhvr>
                                        <p:cTn id="21" dur="500" fill="hold"/>
                                        <p:tgtEl>
                                          <p:spTgt spid="11"/>
                                        </p:tgtEl>
                                        <p:attrNameLst>
                                          <p:attrName>ppt_h</p:attrName>
                                        </p:attrNameLst>
                                      </p:cBhvr>
                                      <p:tavLst>
                                        <p:tav tm="0">
                                          <p:val>
                                            <p:fltVal val="0"/>
                                          </p:val>
                                        </p:tav>
                                        <p:tav tm="100000">
                                          <p:val>
                                            <p:strVal val="#ppt_h"/>
                                          </p:val>
                                        </p:tav>
                                      </p:tavLst>
                                    </p:anim>
                                    <p:animEffect transition="in" filter="fade">
                                      <p:cBhvr>
                                        <p:cTn id="22" dur="500"/>
                                        <p:tgtEl>
                                          <p:spTgt spid="11"/>
                                        </p:tgtEl>
                                      </p:cBhvr>
                                    </p:animEffect>
                                  </p:childTnLst>
                                </p:cTn>
                              </p:par>
                            </p:childTnLst>
                          </p:cTn>
                        </p:par>
                        <p:par>
                          <p:cTn id="23" fill="hold">
                            <p:stCondLst>
                              <p:cond delay="2000"/>
                            </p:stCondLst>
                            <p:childTnLst>
                              <p:par>
                                <p:cTn id="24" presetID="53" presetClass="entr" presetSubtype="16" fill="hold" grpId="0" nodeType="afterEffect">
                                  <p:stCondLst>
                                    <p:cond delay="0"/>
                                  </p:stCondLst>
                                  <p:childTnLst>
                                    <p:set>
                                      <p:cBhvr>
                                        <p:cTn id="25" dur="1" fill="hold">
                                          <p:stCondLst>
                                            <p:cond delay="0"/>
                                          </p:stCondLst>
                                        </p:cTn>
                                        <p:tgtEl>
                                          <p:spTgt spid="6"/>
                                        </p:tgtEl>
                                        <p:attrNameLst>
                                          <p:attrName>style.visibility</p:attrName>
                                        </p:attrNameLst>
                                      </p:cBhvr>
                                      <p:to>
                                        <p:strVal val="visible"/>
                                      </p:to>
                                    </p:set>
                                    <p:anim calcmode="lin" valueType="num">
                                      <p:cBhvr>
                                        <p:cTn id="26" dur="500" fill="hold"/>
                                        <p:tgtEl>
                                          <p:spTgt spid="6"/>
                                        </p:tgtEl>
                                        <p:attrNameLst>
                                          <p:attrName>ppt_w</p:attrName>
                                        </p:attrNameLst>
                                      </p:cBhvr>
                                      <p:tavLst>
                                        <p:tav tm="0">
                                          <p:val>
                                            <p:fltVal val="0"/>
                                          </p:val>
                                        </p:tav>
                                        <p:tav tm="100000">
                                          <p:val>
                                            <p:strVal val="#ppt_w"/>
                                          </p:val>
                                        </p:tav>
                                      </p:tavLst>
                                    </p:anim>
                                    <p:anim calcmode="lin" valueType="num">
                                      <p:cBhvr>
                                        <p:cTn id="27" dur="500" fill="hold"/>
                                        <p:tgtEl>
                                          <p:spTgt spid="6"/>
                                        </p:tgtEl>
                                        <p:attrNameLst>
                                          <p:attrName>ppt_h</p:attrName>
                                        </p:attrNameLst>
                                      </p:cBhvr>
                                      <p:tavLst>
                                        <p:tav tm="0">
                                          <p:val>
                                            <p:fltVal val="0"/>
                                          </p:val>
                                        </p:tav>
                                        <p:tav tm="100000">
                                          <p:val>
                                            <p:strVal val="#ppt_h"/>
                                          </p:val>
                                        </p:tav>
                                      </p:tavLst>
                                    </p:anim>
                                    <p:animEffect transition="in" filter="fade">
                                      <p:cBhvr>
                                        <p:cTn id="28" dur="500"/>
                                        <p:tgtEl>
                                          <p:spTgt spid="6"/>
                                        </p:tgtEl>
                                      </p:cBhvr>
                                    </p:animEffect>
                                  </p:childTnLst>
                                </p:cTn>
                              </p:par>
                            </p:childTnLst>
                          </p:cTn>
                        </p:par>
                        <p:par>
                          <p:cTn id="29" fill="hold">
                            <p:stCondLst>
                              <p:cond delay="2500"/>
                            </p:stCondLst>
                            <p:childTnLst>
                              <p:par>
                                <p:cTn id="30" presetID="26" presetClass="emph" presetSubtype="0" fill="hold" grpId="1" nodeType="afterEffect">
                                  <p:stCondLst>
                                    <p:cond delay="0"/>
                                  </p:stCondLst>
                                  <p:childTnLst>
                                    <p:animEffect transition="out" filter="fade">
                                      <p:cBhvr>
                                        <p:cTn id="31" dur="500" tmFilter="0, 0; .2, .5; .8, .5; 1, 0"/>
                                        <p:tgtEl>
                                          <p:spTgt spid="6"/>
                                        </p:tgtEl>
                                      </p:cBhvr>
                                    </p:animEffect>
                                    <p:animScale>
                                      <p:cBhvr>
                                        <p:cTn id="32" dur="250" autoRev="1" fill="hold"/>
                                        <p:tgtEl>
                                          <p:spTgt spid="6"/>
                                        </p:tgtEl>
                                      </p:cBhvr>
                                      <p:by x="105000" y="105000"/>
                                    </p:animScale>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15"/>
                                        </p:tgtEl>
                                        <p:attrNameLst>
                                          <p:attrName>style.visibility</p:attrName>
                                        </p:attrNameLst>
                                      </p:cBhvr>
                                      <p:to>
                                        <p:strVal val="visible"/>
                                      </p:to>
                                    </p:set>
                                    <p:anim calcmode="lin" valueType="num">
                                      <p:cBhvr>
                                        <p:cTn id="37" dur="1000" fill="hold"/>
                                        <p:tgtEl>
                                          <p:spTgt spid="15"/>
                                        </p:tgtEl>
                                        <p:attrNameLst>
                                          <p:attrName>ppt_w</p:attrName>
                                        </p:attrNameLst>
                                      </p:cBhvr>
                                      <p:tavLst>
                                        <p:tav tm="0">
                                          <p:val>
                                            <p:fltVal val="0"/>
                                          </p:val>
                                        </p:tav>
                                        <p:tav tm="100000">
                                          <p:val>
                                            <p:strVal val="#ppt_w"/>
                                          </p:val>
                                        </p:tav>
                                      </p:tavLst>
                                    </p:anim>
                                    <p:anim calcmode="lin" valueType="num">
                                      <p:cBhvr>
                                        <p:cTn id="38" dur="1000" fill="hold"/>
                                        <p:tgtEl>
                                          <p:spTgt spid="15"/>
                                        </p:tgtEl>
                                        <p:attrNameLst>
                                          <p:attrName>ppt_h</p:attrName>
                                        </p:attrNameLst>
                                      </p:cBhvr>
                                      <p:tavLst>
                                        <p:tav tm="0">
                                          <p:val>
                                            <p:fltVal val="0"/>
                                          </p:val>
                                        </p:tav>
                                        <p:tav tm="100000">
                                          <p:val>
                                            <p:strVal val="#ppt_h"/>
                                          </p:val>
                                        </p:tav>
                                      </p:tavLst>
                                    </p:anim>
                                    <p:anim calcmode="lin" valueType="num">
                                      <p:cBhvr>
                                        <p:cTn id="39" dur="1000" fill="hold"/>
                                        <p:tgtEl>
                                          <p:spTgt spid="15"/>
                                        </p:tgtEl>
                                        <p:attrNameLst>
                                          <p:attrName>style.rotation</p:attrName>
                                        </p:attrNameLst>
                                      </p:cBhvr>
                                      <p:tavLst>
                                        <p:tav tm="0">
                                          <p:val>
                                            <p:fltVal val="90"/>
                                          </p:val>
                                        </p:tav>
                                        <p:tav tm="100000">
                                          <p:val>
                                            <p:fltVal val="0"/>
                                          </p:val>
                                        </p:tav>
                                      </p:tavLst>
                                    </p:anim>
                                    <p:animEffect transition="in" filter="fade">
                                      <p:cBhvr>
                                        <p:cTn id="40" dur="1000"/>
                                        <p:tgtEl>
                                          <p:spTgt spid="15"/>
                                        </p:tgtEl>
                                      </p:cBhvr>
                                    </p:animEffect>
                                  </p:childTnLst>
                                </p:cTn>
                              </p:par>
                            </p:childTnLst>
                          </p:cTn>
                        </p:par>
                        <p:par>
                          <p:cTn id="41" fill="hold">
                            <p:stCondLst>
                              <p:cond delay="1000"/>
                            </p:stCondLst>
                            <p:childTnLst>
                              <p:par>
                                <p:cTn id="42" presetID="53" presetClass="entr" presetSubtype="16" fill="hold" grpId="0" nodeType="afterEffect">
                                  <p:stCondLst>
                                    <p:cond delay="0"/>
                                  </p:stCondLst>
                                  <p:childTnLst>
                                    <p:set>
                                      <p:cBhvr>
                                        <p:cTn id="43" dur="1" fill="hold">
                                          <p:stCondLst>
                                            <p:cond delay="0"/>
                                          </p:stCondLst>
                                        </p:cTn>
                                        <p:tgtEl>
                                          <p:spTgt spid="16"/>
                                        </p:tgtEl>
                                        <p:attrNameLst>
                                          <p:attrName>style.visibility</p:attrName>
                                        </p:attrNameLst>
                                      </p:cBhvr>
                                      <p:to>
                                        <p:strVal val="visible"/>
                                      </p:to>
                                    </p:set>
                                    <p:anim calcmode="lin" valueType="num">
                                      <p:cBhvr>
                                        <p:cTn id="44" dur="500" fill="hold"/>
                                        <p:tgtEl>
                                          <p:spTgt spid="16"/>
                                        </p:tgtEl>
                                        <p:attrNameLst>
                                          <p:attrName>ppt_w</p:attrName>
                                        </p:attrNameLst>
                                      </p:cBhvr>
                                      <p:tavLst>
                                        <p:tav tm="0">
                                          <p:val>
                                            <p:fltVal val="0"/>
                                          </p:val>
                                        </p:tav>
                                        <p:tav tm="100000">
                                          <p:val>
                                            <p:strVal val="#ppt_w"/>
                                          </p:val>
                                        </p:tav>
                                      </p:tavLst>
                                    </p:anim>
                                    <p:anim calcmode="lin" valueType="num">
                                      <p:cBhvr>
                                        <p:cTn id="45" dur="500" fill="hold"/>
                                        <p:tgtEl>
                                          <p:spTgt spid="16"/>
                                        </p:tgtEl>
                                        <p:attrNameLst>
                                          <p:attrName>ppt_h</p:attrName>
                                        </p:attrNameLst>
                                      </p:cBhvr>
                                      <p:tavLst>
                                        <p:tav tm="0">
                                          <p:val>
                                            <p:fltVal val="0"/>
                                          </p:val>
                                        </p:tav>
                                        <p:tav tm="100000">
                                          <p:val>
                                            <p:strVal val="#ppt_h"/>
                                          </p:val>
                                        </p:tav>
                                      </p:tavLst>
                                    </p:anim>
                                    <p:animEffect transition="in" filter="fade">
                                      <p:cBhvr>
                                        <p:cTn id="46" dur="500"/>
                                        <p:tgtEl>
                                          <p:spTgt spid="16"/>
                                        </p:tgtEl>
                                      </p:cBhvr>
                                    </p:animEffect>
                                  </p:childTnLst>
                                </p:cTn>
                              </p:par>
                            </p:childTnLst>
                          </p:cTn>
                        </p:par>
                        <p:par>
                          <p:cTn id="47" fill="hold">
                            <p:stCondLst>
                              <p:cond delay="1500"/>
                            </p:stCondLst>
                            <p:childTnLst>
                              <p:par>
                                <p:cTn id="48" presetID="53" presetClass="entr" presetSubtype="16" fill="hold" nodeType="afterEffect">
                                  <p:stCondLst>
                                    <p:cond delay="0"/>
                                  </p:stCondLst>
                                  <p:childTnLst>
                                    <p:set>
                                      <p:cBhvr>
                                        <p:cTn id="49" dur="1" fill="hold">
                                          <p:stCondLst>
                                            <p:cond delay="0"/>
                                          </p:stCondLst>
                                        </p:cTn>
                                        <p:tgtEl>
                                          <p:spTgt spid="20"/>
                                        </p:tgtEl>
                                        <p:attrNameLst>
                                          <p:attrName>style.visibility</p:attrName>
                                        </p:attrNameLst>
                                      </p:cBhvr>
                                      <p:to>
                                        <p:strVal val="visible"/>
                                      </p:to>
                                    </p:set>
                                    <p:anim calcmode="lin" valueType="num">
                                      <p:cBhvr>
                                        <p:cTn id="50" dur="500" fill="hold"/>
                                        <p:tgtEl>
                                          <p:spTgt spid="20"/>
                                        </p:tgtEl>
                                        <p:attrNameLst>
                                          <p:attrName>ppt_w</p:attrName>
                                        </p:attrNameLst>
                                      </p:cBhvr>
                                      <p:tavLst>
                                        <p:tav tm="0">
                                          <p:val>
                                            <p:fltVal val="0"/>
                                          </p:val>
                                        </p:tav>
                                        <p:tav tm="100000">
                                          <p:val>
                                            <p:strVal val="#ppt_w"/>
                                          </p:val>
                                        </p:tav>
                                      </p:tavLst>
                                    </p:anim>
                                    <p:anim calcmode="lin" valueType="num">
                                      <p:cBhvr>
                                        <p:cTn id="51" dur="500" fill="hold"/>
                                        <p:tgtEl>
                                          <p:spTgt spid="20"/>
                                        </p:tgtEl>
                                        <p:attrNameLst>
                                          <p:attrName>ppt_h</p:attrName>
                                        </p:attrNameLst>
                                      </p:cBhvr>
                                      <p:tavLst>
                                        <p:tav tm="0">
                                          <p:val>
                                            <p:fltVal val="0"/>
                                          </p:val>
                                        </p:tav>
                                        <p:tav tm="100000">
                                          <p:val>
                                            <p:strVal val="#ppt_h"/>
                                          </p:val>
                                        </p:tav>
                                      </p:tavLst>
                                    </p:anim>
                                    <p:animEffect transition="in" filter="fade">
                                      <p:cBhvr>
                                        <p:cTn id="52" dur="500"/>
                                        <p:tgtEl>
                                          <p:spTgt spid="20"/>
                                        </p:tgtEl>
                                      </p:cBhvr>
                                    </p:animEffect>
                                  </p:childTnLst>
                                </p:cTn>
                              </p:par>
                            </p:childTnLst>
                          </p:cTn>
                        </p:par>
                      </p:childTnLst>
                    </p:cTn>
                  </p:par>
                  <p:par>
                    <p:cTn id="53" fill="hold">
                      <p:stCondLst>
                        <p:cond delay="indefinite"/>
                      </p:stCondLst>
                      <p:childTnLst>
                        <p:par>
                          <p:cTn id="54" fill="hold">
                            <p:stCondLst>
                              <p:cond delay="0"/>
                            </p:stCondLst>
                            <p:childTnLst>
                              <p:par>
                                <p:cTn id="55" presetID="53" presetClass="entr" presetSubtype="16" fill="hold" grpId="0" nodeType="clickEffect">
                                  <p:stCondLst>
                                    <p:cond delay="0"/>
                                  </p:stCondLst>
                                  <p:childTnLst>
                                    <p:set>
                                      <p:cBhvr>
                                        <p:cTn id="56" dur="1" fill="hold">
                                          <p:stCondLst>
                                            <p:cond delay="0"/>
                                          </p:stCondLst>
                                        </p:cTn>
                                        <p:tgtEl>
                                          <p:spTgt spid="23"/>
                                        </p:tgtEl>
                                        <p:attrNameLst>
                                          <p:attrName>style.visibility</p:attrName>
                                        </p:attrNameLst>
                                      </p:cBhvr>
                                      <p:to>
                                        <p:strVal val="visible"/>
                                      </p:to>
                                    </p:set>
                                    <p:anim calcmode="lin" valueType="num">
                                      <p:cBhvr>
                                        <p:cTn id="57" dur="500" fill="hold"/>
                                        <p:tgtEl>
                                          <p:spTgt spid="23"/>
                                        </p:tgtEl>
                                        <p:attrNameLst>
                                          <p:attrName>ppt_w</p:attrName>
                                        </p:attrNameLst>
                                      </p:cBhvr>
                                      <p:tavLst>
                                        <p:tav tm="0">
                                          <p:val>
                                            <p:fltVal val="0"/>
                                          </p:val>
                                        </p:tav>
                                        <p:tav tm="100000">
                                          <p:val>
                                            <p:strVal val="#ppt_w"/>
                                          </p:val>
                                        </p:tav>
                                      </p:tavLst>
                                    </p:anim>
                                    <p:anim calcmode="lin" valueType="num">
                                      <p:cBhvr>
                                        <p:cTn id="58" dur="500" fill="hold"/>
                                        <p:tgtEl>
                                          <p:spTgt spid="23"/>
                                        </p:tgtEl>
                                        <p:attrNameLst>
                                          <p:attrName>ppt_h</p:attrName>
                                        </p:attrNameLst>
                                      </p:cBhvr>
                                      <p:tavLst>
                                        <p:tav tm="0">
                                          <p:val>
                                            <p:fltVal val="0"/>
                                          </p:val>
                                        </p:tav>
                                        <p:tav tm="100000">
                                          <p:val>
                                            <p:strVal val="#ppt_h"/>
                                          </p:val>
                                        </p:tav>
                                      </p:tavLst>
                                    </p:anim>
                                    <p:animEffect transition="in" filter="fade">
                                      <p:cBhvr>
                                        <p:cTn id="59" dur="500"/>
                                        <p:tgtEl>
                                          <p:spTgt spid="23"/>
                                        </p:tgtEl>
                                      </p:cBhvr>
                                    </p:animEffect>
                                  </p:childTnLst>
                                </p:cTn>
                              </p:par>
                              <p:par>
                                <p:cTn id="60" presetID="53" presetClass="entr" presetSubtype="16"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anim calcmode="lin" valueType="num">
                                      <p:cBhvr>
                                        <p:cTn id="62" dur="500" fill="hold"/>
                                        <p:tgtEl>
                                          <p:spTgt spid="24"/>
                                        </p:tgtEl>
                                        <p:attrNameLst>
                                          <p:attrName>ppt_w</p:attrName>
                                        </p:attrNameLst>
                                      </p:cBhvr>
                                      <p:tavLst>
                                        <p:tav tm="0">
                                          <p:val>
                                            <p:fltVal val="0"/>
                                          </p:val>
                                        </p:tav>
                                        <p:tav tm="100000">
                                          <p:val>
                                            <p:strVal val="#ppt_w"/>
                                          </p:val>
                                        </p:tav>
                                      </p:tavLst>
                                    </p:anim>
                                    <p:anim calcmode="lin" valueType="num">
                                      <p:cBhvr>
                                        <p:cTn id="63" dur="500" fill="hold"/>
                                        <p:tgtEl>
                                          <p:spTgt spid="24"/>
                                        </p:tgtEl>
                                        <p:attrNameLst>
                                          <p:attrName>ppt_h</p:attrName>
                                        </p:attrNameLst>
                                      </p:cBhvr>
                                      <p:tavLst>
                                        <p:tav tm="0">
                                          <p:val>
                                            <p:fltVal val="0"/>
                                          </p:val>
                                        </p:tav>
                                        <p:tav tm="100000">
                                          <p:val>
                                            <p:strVal val="#ppt_h"/>
                                          </p:val>
                                        </p:tav>
                                      </p:tavLst>
                                    </p:anim>
                                    <p:animEffect transition="in" filter="fade">
                                      <p:cBhvr>
                                        <p:cTn id="64" dur="500"/>
                                        <p:tgtEl>
                                          <p:spTgt spid="24"/>
                                        </p:tgtEl>
                                      </p:cBhvr>
                                    </p:animEffect>
                                  </p:childTnLst>
                                </p:cTn>
                              </p:par>
                            </p:childTnLst>
                          </p:cTn>
                        </p:par>
                        <p:par>
                          <p:cTn id="65" fill="hold">
                            <p:stCondLst>
                              <p:cond delay="500"/>
                            </p:stCondLst>
                            <p:childTnLst>
                              <p:par>
                                <p:cTn id="66" presetID="1" presetClass="entr" presetSubtype="0" fill="hold" nodeType="afterEffect">
                                  <p:stCondLst>
                                    <p:cond delay="0"/>
                                  </p:stCondLst>
                                  <p:childTnLst>
                                    <p:set>
                                      <p:cBhvr>
                                        <p:cTn id="67"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3" grpId="0" animBg="1"/>
      <p:bldP spid="24" grpId="0" animBg="1"/>
      <p:bldP spid="16" grpId="0" animBg="1"/>
      <p:bldP spid="6" grpId="0" animBg="1"/>
      <p:bldP spid="6" grpId="1" animBg="1"/>
      <p:bldP spid="7" grpId="0" animBg="1"/>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ounded Rectangle 26"/>
          <p:cNvSpPr/>
          <p:nvPr/>
        </p:nvSpPr>
        <p:spPr>
          <a:xfrm>
            <a:off x="965768" y="5322013"/>
            <a:ext cx="3760343"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965767" y="5590022"/>
            <a:ext cx="7839186"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9" name="Rounded Rectangle 28"/>
          <p:cNvSpPr/>
          <p:nvPr/>
        </p:nvSpPr>
        <p:spPr>
          <a:xfrm>
            <a:off x="1448654" y="5858031"/>
            <a:ext cx="431518"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Rounded Rectangle 29"/>
          <p:cNvSpPr/>
          <p:nvPr/>
        </p:nvSpPr>
        <p:spPr>
          <a:xfrm>
            <a:off x="1981201" y="5856319"/>
            <a:ext cx="546242"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1" name="Rounded Rectangle 30"/>
          <p:cNvSpPr/>
          <p:nvPr/>
        </p:nvSpPr>
        <p:spPr>
          <a:xfrm>
            <a:off x="2607926" y="5856319"/>
            <a:ext cx="772272"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2" name="Rounded Rectangle 31"/>
          <p:cNvSpPr/>
          <p:nvPr/>
        </p:nvSpPr>
        <p:spPr>
          <a:xfrm>
            <a:off x="4455562" y="5864881"/>
            <a:ext cx="772272"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3" name="Rounded Rectangle 32"/>
          <p:cNvSpPr/>
          <p:nvPr/>
        </p:nvSpPr>
        <p:spPr>
          <a:xfrm>
            <a:off x="3488062" y="5856319"/>
            <a:ext cx="431518"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4" name="Rounded Rectangle 33"/>
          <p:cNvSpPr/>
          <p:nvPr/>
        </p:nvSpPr>
        <p:spPr>
          <a:xfrm>
            <a:off x="3979498" y="5856319"/>
            <a:ext cx="431518"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6" name="Rounded Rectangle 35"/>
          <p:cNvSpPr/>
          <p:nvPr/>
        </p:nvSpPr>
        <p:spPr>
          <a:xfrm>
            <a:off x="5321796" y="5864881"/>
            <a:ext cx="689237" cy="238382"/>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7" name="Rounded Rectangle 36"/>
          <p:cNvSpPr/>
          <p:nvPr/>
        </p:nvSpPr>
        <p:spPr>
          <a:xfrm>
            <a:off x="6091500" y="5862387"/>
            <a:ext cx="769712"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Rounded Rectangle 37"/>
          <p:cNvSpPr/>
          <p:nvPr/>
        </p:nvSpPr>
        <p:spPr>
          <a:xfrm>
            <a:off x="6953673" y="5860583"/>
            <a:ext cx="331356"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9" name="Rounded Rectangle 38"/>
          <p:cNvSpPr/>
          <p:nvPr/>
        </p:nvSpPr>
        <p:spPr>
          <a:xfrm>
            <a:off x="7773457" y="5857515"/>
            <a:ext cx="488469" cy="237600"/>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Rounded Rectangle 39"/>
          <p:cNvSpPr/>
          <p:nvPr/>
        </p:nvSpPr>
        <p:spPr>
          <a:xfrm>
            <a:off x="965767" y="6156845"/>
            <a:ext cx="10798143" cy="521357"/>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5" name="Rounded Rectangle 24"/>
          <p:cNvSpPr/>
          <p:nvPr/>
        </p:nvSpPr>
        <p:spPr>
          <a:xfrm>
            <a:off x="965769" y="4286844"/>
            <a:ext cx="8363166" cy="237600"/>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6" name="Rounded Rectangle 25"/>
          <p:cNvSpPr/>
          <p:nvPr/>
        </p:nvSpPr>
        <p:spPr>
          <a:xfrm>
            <a:off x="965769" y="4538523"/>
            <a:ext cx="2527444" cy="237600"/>
          </a:xfrm>
          <a:prstGeom prst="roundRect">
            <a:avLst/>
          </a:prstGeom>
          <a:solidFill>
            <a:srgbClr val="C0000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nvGrpSpPr>
          <p:cNvPr id="21" name="Group 20"/>
          <p:cNvGrpSpPr/>
          <p:nvPr/>
        </p:nvGrpSpPr>
        <p:grpSpPr>
          <a:xfrm>
            <a:off x="965769" y="2679095"/>
            <a:ext cx="10828963" cy="505894"/>
            <a:chOff x="965769" y="2679095"/>
            <a:chExt cx="10828963" cy="505894"/>
          </a:xfrm>
        </p:grpSpPr>
        <p:sp>
          <p:nvSpPr>
            <p:cNvPr id="19" name="Rounded Rectangle 18"/>
            <p:cNvSpPr/>
            <p:nvPr/>
          </p:nvSpPr>
          <p:spPr>
            <a:xfrm>
              <a:off x="965769" y="2679095"/>
              <a:ext cx="10828963" cy="2448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0" name="Rounded Rectangle 19"/>
            <p:cNvSpPr/>
            <p:nvPr/>
          </p:nvSpPr>
          <p:spPr>
            <a:xfrm>
              <a:off x="965769" y="2922545"/>
              <a:ext cx="2044559" cy="26244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grpSp>
        <p:nvGrpSpPr>
          <p:cNvPr id="22" name="Group 21"/>
          <p:cNvGrpSpPr/>
          <p:nvPr/>
        </p:nvGrpSpPr>
        <p:grpSpPr>
          <a:xfrm>
            <a:off x="965769" y="3240436"/>
            <a:ext cx="10828963" cy="505894"/>
            <a:chOff x="965769" y="2679095"/>
            <a:chExt cx="10828963" cy="505894"/>
          </a:xfrm>
        </p:grpSpPr>
        <p:sp>
          <p:nvSpPr>
            <p:cNvPr id="23" name="Rounded Rectangle 22"/>
            <p:cNvSpPr/>
            <p:nvPr/>
          </p:nvSpPr>
          <p:spPr>
            <a:xfrm>
              <a:off x="965769" y="2679095"/>
              <a:ext cx="10828963" cy="244800"/>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965769" y="2922545"/>
              <a:ext cx="8363166" cy="26244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13" name="TextBox 12"/>
          <p:cNvSpPr txBox="1"/>
          <p:nvPr/>
        </p:nvSpPr>
        <p:spPr>
          <a:xfrm>
            <a:off x="174659" y="2324450"/>
            <a:ext cx="11852952" cy="1477328"/>
          </a:xfrm>
          <a:prstGeom prst="rect">
            <a:avLst/>
          </a:prstGeom>
          <a:noFill/>
          <a:ln w="19050">
            <a:solidFill>
              <a:srgbClr val="00B0F0"/>
            </a:solidFill>
          </a:ln>
        </p:spPr>
        <p:txBody>
          <a:bodyPr wrap="square" rtlCol="0">
            <a:spAutoFit/>
          </a:bodyPr>
          <a:lstStyle/>
          <a:p>
            <a:r>
              <a:rPr lang="en-CA" b="1" dirty="0"/>
              <a:t>Filter</a:t>
            </a:r>
          </a:p>
          <a:p>
            <a:pPr marL="742950" lvl="1" indent="-285750">
              <a:buFontTx/>
              <a:buChar char="-"/>
            </a:pPr>
            <a:r>
              <a:rPr lang="en-CA" dirty="0"/>
              <a:t>To narrow down the data to what you need to represent, you can filter the data in each column to display only specific information.</a:t>
            </a:r>
          </a:p>
          <a:p>
            <a:pPr marL="742950" lvl="1" indent="-285750">
              <a:buFontTx/>
              <a:buChar char="-"/>
            </a:pPr>
            <a:r>
              <a:rPr lang="en-CA" dirty="0"/>
              <a:t>Applying a filter will add an arrow to the column header which when clicked will drop down a list of grouped data.  Select or deselect the data items to filter out unwanted or unnecessary information.</a:t>
            </a:r>
          </a:p>
        </p:txBody>
      </p:sp>
      <p:sp>
        <p:nvSpPr>
          <p:cNvPr id="16" name="Rounded Rectangle 15"/>
          <p:cNvSpPr/>
          <p:nvPr/>
        </p:nvSpPr>
        <p:spPr>
          <a:xfrm>
            <a:off x="965770" y="1345914"/>
            <a:ext cx="6359703" cy="2376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965770" y="1621957"/>
            <a:ext cx="10417995" cy="2376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965770" y="1898955"/>
            <a:ext cx="10828963" cy="244800"/>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219161" y="206990"/>
            <a:ext cx="2969101" cy="646331"/>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Limit the data to make it display specific information.</a:t>
            </a:r>
          </a:p>
        </p:txBody>
      </p:sp>
      <p:sp>
        <p:nvSpPr>
          <p:cNvPr id="2" name="TextBox 1"/>
          <p:cNvSpPr txBox="1"/>
          <p:nvPr/>
        </p:nvSpPr>
        <p:spPr>
          <a:xfrm>
            <a:off x="3731005" y="345489"/>
            <a:ext cx="7931659" cy="369332"/>
          </a:xfrm>
          <a:prstGeom prst="rect">
            <a:avLst/>
          </a:prstGeom>
          <a:noFill/>
          <a:ln w="19050">
            <a:solidFill>
              <a:srgbClr val="7030A0"/>
            </a:solidFill>
          </a:ln>
          <a:effectLst>
            <a:glow rad="50800">
              <a:schemeClr val="accent5">
                <a:satMod val="175000"/>
                <a:alpha val="60000"/>
              </a:schemeClr>
            </a:glow>
          </a:effectLst>
        </p:spPr>
        <p:txBody>
          <a:bodyPr wrap="square" rtlCol="0">
            <a:spAutoFit/>
          </a:bodyPr>
          <a:lstStyle/>
          <a:p>
            <a:r>
              <a:rPr lang="en-CA" dirty="0"/>
              <a:t>The tools you can use to restrict and structure the data are found on the </a:t>
            </a:r>
            <a:r>
              <a:rPr lang="en-CA" b="1" i="1" dirty="0"/>
              <a:t>Data</a:t>
            </a:r>
            <a:r>
              <a:rPr lang="en-CA" dirty="0"/>
              <a:t> tab.</a:t>
            </a:r>
          </a:p>
        </p:txBody>
      </p:sp>
      <p:sp>
        <p:nvSpPr>
          <p:cNvPr id="4" name="TextBox 3"/>
          <p:cNvSpPr txBox="1"/>
          <p:nvPr/>
        </p:nvSpPr>
        <p:spPr>
          <a:xfrm>
            <a:off x="174658" y="1001245"/>
            <a:ext cx="11852953" cy="1200329"/>
          </a:xfrm>
          <a:prstGeom prst="rect">
            <a:avLst/>
          </a:prstGeom>
          <a:noFill/>
          <a:ln w="19050">
            <a:solidFill>
              <a:schemeClr val="accent2"/>
            </a:solidFill>
          </a:ln>
        </p:spPr>
        <p:txBody>
          <a:bodyPr wrap="square" rtlCol="0">
            <a:spAutoFit/>
          </a:bodyPr>
          <a:lstStyle/>
          <a:p>
            <a:r>
              <a:rPr lang="en-CA" b="1" dirty="0"/>
              <a:t>Sort</a:t>
            </a:r>
          </a:p>
          <a:p>
            <a:pPr marL="742950" lvl="1" indent="-285750">
              <a:buFontTx/>
              <a:buChar char="-"/>
            </a:pPr>
            <a:r>
              <a:rPr lang="en-CA" dirty="0"/>
              <a:t>You can sort the data in column(s) by one or more sort criteria.</a:t>
            </a:r>
          </a:p>
          <a:p>
            <a:pPr marL="742950" lvl="1" indent="-285750">
              <a:buFontTx/>
              <a:buChar char="-"/>
            </a:pPr>
            <a:r>
              <a:rPr lang="en-CA" b="1" i="1" dirty="0"/>
              <a:t>Options </a:t>
            </a:r>
            <a:r>
              <a:rPr lang="en-CA" dirty="0"/>
              <a:t>allow you to sort by </a:t>
            </a:r>
            <a:r>
              <a:rPr lang="en-CA" i="1" dirty="0"/>
              <a:t>case sensitive</a:t>
            </a:r>
            <a:r>
              <a:rPr lang="en-CA" dirty="0"/>
              <a:t> or to change the sort orientation from </a:t>
            </a:r>
            <a:r>
              <a:rPr lang="en-CA" i="1" u="sng" dirty="0"/>
              <a:t>top to bottom</a:t>
            </a:r>
            <a:r>
              <a:rPr lang="en-CA" i="1" dirty="0"/>
              <a:t> </a:t>
            </a:r>
            <a:r>
              <a:rPr lang="en-CA" dirty="0"/>
              <a:t>or </a:t>
            </a:r>
            <a:r>
              <a:rPr lang="en-CA" i="1" u="sng" dirty="0"/>
              <a:t>left to right</a:t>
            </a:r>
          </a:p>
          <a:p>
            <a:pPr marL="742950" lvl="1" indent="-285750">
              <a:buFontTx/>
              <a:buChar char="-"/>
            </a:pPr>
            <a:r>
              <a:rPr lang="en-CA" dirty="0"/>
              <a:t>If the data does not have headers, deselecting </a:t>
            </a:r>
            <a:r>
              <a:rPr lang="en-CA" b="1" i="1" dirty="0"/>
              <a:t>My data has headers</a:t>
            </a:r>
            <a:r>
              <a:rPr lang="en-CA" dirty="0"/>
              <a:t> will force Excel to add its’ own column headers</a:t>
            </a:r>
          </a:p>
        </p:txBody>
      </p:sp>
      <p:sp>
        <p:nvSpPr>
          <p:cNvPr id="14" name="TextBox 13"/>
          <p:cNvSpPr txBox="1"/>
          <p:nvPr/>
        </p:nvSpPr>
        <p:spPr>
          <a:xfrm>
            <a:off x="174659" y="4971008"/>
            <a:ext cx="11852952" cy="1754326"/>
          </a:xfrm>
          <a:prstGeom prst="rect">
            <a:avLst/>
          </a:prstGeom>
          <a:noFill/>
          <a:ln w="19050">
            <a:solidFill>
              <a:srgbClr val="00B050"/>
            </a:solidFill>
          </a:ln>
        </p:spPr>
        <p:txBody>
          <a:bodyPr wrap="square" rtlCol="0">
            <a:spAutoFit/>
          </a:bodyPr>
          <a:lstStyle/>
          <a:p>
            <a:r>
              <a:rPr lang="en-CA" b="1" dirty="0"/>
              <a:t>Subtotal</a:t>
            </a:r>
          </a:p>
          <a:p>
            <a:pPr marL="742950" lvl="1" indent="-285750">
              <a:buFontTx/>
              <a:buChar char="-"/>
            </a:pPr>
            <a:r>
              <a:rPr lang="en-CA" dirty="0"/>
              <a:t>Total two or more rows of related data</a:t>
            </a:r>
          </a:p>
          <a:p>
            <a:pPr marL="742950" lvl="1" indent="-285750">
              <a:buFontTx/>
              <a:buChar char="-"/>
            </a:pPr>
            <a:r>
              <a:rPr lang="en-CA" dirty="0"/>
              <a:t>Subtotal is applied to a column with numbers using one of the following functions:</a:t>
            </a:r>
          </a:p>
          <a:p>
            <a:pPr marL="1200150" lvl="2" indent="-285750">
              <a:buFont typeface="Wingdings" panose="05000000000000000000" pitchFamily="2" charset="2"/>
              <a:buChar char="Ø"/>
            </a:pPr>
            <a:r>
              <a:rPr lang="en-CA" i="1" dirty="0"/>
              <a:t>Sum</a:t>
            </a:r>
            <a:r>
              <a:rPr lang="en-CA" dirty="0"/>
              <a:t>, </a:t>
            </a:r>
            <a:r>
              <a:rPr lang="en-CA" i="1" dirty="0"/>
              <a:t>Count</a:t>
            </a:r>
            <a:r>
              <a:rPr lang="en-CA" dirty="0"/>
              <a:t>, </a:t>
            </a:r>
            <a:r>
              <a:rPr lang="en-CA" i="1" dirty="0"/>
              <a:t>Average</a:t>
            </a:r>
            <a:r>
              <a:rPr lang="en-CA" dirty="0"/>
              <a:t>, </a:t>
            </a:r>
            <a:r>
              <a:rPr lang="en-CA" i="1" dirty="0"/>
              <a:t>Max</a:t>
            </a:r>
            <a:r>
              <a:rPr lang="en-CA" dirty="0"/>
              <a:t>, </a:t>
            </a:r>
            <a:r>
              <a:rPr lang="en-CA" i="1" dirty="0"/>
              <a:t>Min</a:t>
            </a:r>
            <a:r>
              <a:rPr lang="en-CA" dirty="0"/>
              <a:t>, </a:t>
            </a:r>
            <a:r>
              <a:rPr lang="en-CA" i="1" dirty="0"/>
              <a:t>Product</a:t>
            </a:r>
            <a:r>
              <a:rPr lang="en-CA" dirty="0"/>
              <a:t>, </a:t>
            </a:r>
            <a:r>
              <a:rPr lang="en-CA" i="1" dirty="0" err="1"/>
              <a:t>StdDev</a:t>
            </a:r>
            <a:r>
              <a:rPr lang="en-CA" dirty="0"/>
              <a:t>, </a:t>
            </a:r>
            <a:r>
              <a:rPr lang="en-CA" i="1" dirty="0" err="1"/>
              <a:t>StdDevp</a:t>
            </a:r>
            <a:r>
              <a:rPr lang="en-CA" dirty="0"/>
              <a:t>, </a:t>
            </a:r>
            <a:r>
              <a:rPr lang="en-CA" i="1" dirty="0" err="1"/>
              <a:t>Var</a:t>
            </a:r>
            <a:r>
              <a:rPr lang="en-CA" dirty="0"/>
              <a:t>, and </a:t>
            </a:r>
            <a:r>
              <a:rPr lang="en-CA" i="1" dirty="0" err="1"/>
              <a:t>Varp</a:t>
            </a:r>
            <a:r>
              <a:rPr lang="en-CA" i="1" dirty="0"/>
              <a:t>.</a:t>
            </a:r>
          </a:p>
          <a:p>
            <a:pPr marL="742950" lvl="1" indent="-285750">
              <a:buFontTx/>
              <a:buChar char="-"/>
            </a:pPr>
            <a:r>
              <a:rPr lang="en-CA" dirty="0"/>
              <a:t>One column is assigned as the data changes each subtotal is applied. (Thus, a </a:t>
            </a:r>
            <a:r>
              <a:rPr lang="en-CA" b="1" i="1" dirty="0"/>
              <a:t>Sort</a:t>
            </a:r>
            <a:r>
              <a:rPr lang="en-CA" dirty="0"/>
              <a:t> should be applied to that column before subtotaling using that column as the </a:t>
            </a:r>
            <a:r>
              <a:rPr lang="en-CA" b="1" i="1" dirty="0"/>
              <a:t>At each change in</a:t>
            </a:r>
            <a:r>
              <a:rPr lang="en-CA" b="1" dirty="0"/>
              <a:t>:</a:t>
            </a:r>
            <a:r>
              <a:rPr lang="en-CA" dirty="0"/>
              <a:t> field)</a:t>
            </a:r>
            <a:endParaRPr lang="en-CA" i="1" dirty="0"/>
          </a:p>
        </p:txBody>
      </p:sp>
      <p:sp>
        <p:nvSpPr>
          <p:cNvPr id="15" name="TextBox 14"/>
          <p:cNvSpPr txBox="1"/>
          <p:nvPr/>
        </p:nvSpPr>
        <p:spPr>
          <a:xfrm>
            <a:off x="174660" y="3924728"/>
            <a:ext cx="11852953" cy="923330"/>
          </a:xfrm>
          <a:prstGeom prst="rect">
            <a:avLst/>
          </a:prstGeom>
          <a:noFill/>
          <a:ln w="19050">
            <a:solidFill>
              <a:srgbClr val="C00000"/>
            </a:solidFill>
          </a:ln>
        </p:spPr>
        <p:txBody>
          <a:bodyPr wrap="square" rtlCol="0">
            <a:spAutoFit/>
          </a:bodyPr>
          <a:lstStyle/>
          <a:p>
            <a:r>
              <a:rPr lang="en-CA" b="1" dirty="0"/>
              <a:t>Group</a:t>
            </a:r>
          </a:p>
          <a:p>
            <a:pPr marL="742950" lvl="1" indent="-285750">
              <a:buFontTx/>
              <a:buChar char="-"/>
            </a:pPr>
            <a:r>
              <a:rPr lang="en-CA" dirty="0"/>
              <a:t>You can manually group together cells so they can be collapsed or expanded as needed.</a:t>
            </a:r>
          </a:p>
          <a:p>
            <a:pPr marL="742950" lvl="1" indent="-285750">
              <a:buFontTx/>
              <a:buChar char="-"/>
            </a:pPr>
            <a:r>
              <a:rPr lang="en-CA" dirty="0"/>
              <a:t>Group by row or column.</a:t>
            </a:r>
          </a:p>
        </p:txBody>
      </p:sp>
    </p:spTree>
    <p:extLst>
      <p:ext uri="{BB962C8B-B14F-4D97-AF65-F5344CB8AC3E}">
        <p14:creationId xmlns:p14="http://schemas.microsoft.com/office/powerpoint/2010/main" val="32491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fltVal val="0"/>
                                          </p:val>
                                        </p:tav>
                                        <p:tav tm="100000">
                                          <p:val>
                                            <p:strVal val="#ppt_w"/>
                                          </p:val>
                                        </p:tav>
                                      </p:tavLst>
                                    </p:anim>
                                    <p:anim calcmode="lin" valueType="num">
                                      <p:cBhvr>
                                        <p:cTn id="20" dur="1000" fill="hold"/>
                                        <p:tgtEl>
                                          <p:spTgt spid="4"/>
                                        </p:tgtEl>
                                        <p:attrNameLst>
                                          <p:attrName>ppt_h</p:attrName>
                                        </p:attrNameLst>
                                      </p:cBhvr>
                                      <p:tavLst>
                                        <p:tav tm="0">
                                          <p:val>
                                            <p:fltVal val="0"/>
                                          </p:val>
                                        </p:tav>
                                        <p:tav tm="100000">
                                          <p:val>
                                            <p:strVal val="#ppt_h"/>
                                          </p:val>
                                        </p:tav>
                                      </p:tavLst>
                                    </p:anim>
                                    <p:anim calcmode="lin" valueType="num">
                                      <p:cBhvr>
                                        <p:cTn id="21" dur="1000" fill="hold"/>
                                        <p:tgtEl>
                                          <p:spTgt spid="4"/>
                                        </p:tgtEl>
                                        <p:attrNameLst>
                                          <p:attrName>style.rotation</p:attrName>
                                        </p:attrNameLst>
                                      </p:cBhvr>
                                      <p:tavLst>
                                        <p:tav tm="0">
                                          <p:val>
                                            <p:fltVal val="90"/>
                                          </p:val>
                                        </p:tav>
                                        <p:tav tm="100000">
                                          <p:val>
                                            <p:fltVal val="0"/>
                                          </p:val>
                                        </p:tav>
                                      </p:tavLst>
                                    </p:anim>
                                    <p:animEffect transition="in" filter="fade">
                                      <p:cBhvr>
                                        <p:cTn id="22" dur="1000"/>
                                        <p:tgtEl>
                                          <p:spTgt spid="4"/>
                                        </p:tgtEl>
                                      </p:cBhvr>
                                    </p:animEffect>
                                  </p:childTnLst>
                                </p:cTn>
                              </p:par>
                            </p:childTnLst>
                          </p:cTn>
                        </p:par>
                        <p:par>
                          <p:cTn id="23" fill="hold">
                            <p:stCondLst>
                              <p:cond delay="1000"/>
                            </p:stCondLst>
                            <p:childTnLst>
                              <p:par>
                                <p:cTn id="24" presetID="53" presetClass="entr" presetSubtype="16"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p:cTn id="26" dur="500" fill="hold"/>
                                        <p:tgtEl>
                                          <p:spTgt spid="16"/>
                                        </p:tgtEl>
                                        <p:attrNameLst>
                                          <p:attrName>ppt_w</p:attrName>
                                        </p:attrNameLst>
                                      </p:cBhvr>
                                      <p:tavLst>
                                        <p:tav tm="0">
                                          <p:val>
                                            <p:fltVal val="0"/>
                                          </p:val>
                                        </p:tav>
                                        <p:tav tm="100000">
                                          <p:val>
                                            <p:strVal val="#ppt_w"/>
                                          </p:val>
                                        </p:tav>
                                      </p:tavLst>
                                    </p:anim>
                                    <p:anim calcmode="lin" valueType="num">
                                      <p:cBhvr>
                                        <p:cTn id="27" dur="500" fill="hold"/>
                                        <p:tgtEl>
                                          <p:spTgt spid="16"/>
                                        </p:tgtEl>
                                        <p:attrNameLst>
                                          <p:attrName>ppt_h</p:attrName>
                                        </p:attrNameLst>
                                      </p:cBhvr>
                                      <p:tavLst>
                                        <p:tav tm="0">
                                          <p:val>
                                            <p:fltVal val="0"/>
                                          </p:val>
                                        </p:tav>
                                        <p:tav tm="100000">
                                          <p:val>
                                            <p:strVal val="#ppt_h"/>
                                          </p:val>
                                        </p:tav>
                                      </p:tavLst>
                                    </p:anim>
                                    <p:animEffect transition="in" filter="fade">
                                      <p:cBhvr>
                                        <p:cTn id="28" dur="500"/>
                                        <p:tgtEl>
                                          <p:spTgt spid="16"/>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17"/>
                                        </p:tgtEl>
                                        <p:attrNameLst>
                                          <p:attrName>style.visibility</p:attrName>
                                        </p:attrNameLst>
                                      </p:cBhvr>
                                      <p:to>
                                        <p:strVal val="visible"/>
                                      </p:to>
                                    </p:set>
                                    <p:anim calcmode="lin" valueType="num">
                                      <p:cBhvr>
                                        <p:cTn id="33" dur="500" fill="hold"/>
                                        <p:tgtEl>
                                          <p:spTgt spid="17"/>
                                        </p:tgtEl>
                                        <p:attrNameLst>
                                          <p:attrName>ppt_w</p:attrName>
                                        </p:attrNameLst>
                                      </p:cBhvr>
                                      <p:tavLst>
                                        <p:tav tm="0">
                                          <p:val>
                                            <p:fltVal val="0"/>
                                          </p:val>
                                        </p:tav>
                                        <p:tav tm="100000">
                                          <p:val>
                                            <p:strVal val="#ppt_w"/>
                                          </p:val>
                                        </p:tav>
                                      </p:tavLst>
                                    </p:anim>
                                    <p:anim calcmode="lin" valueType="num">
                                      <p:cBhvr>
                                        <p:cTn id="34" dur="500" fill="hold"/>
                                        <p:tgtEl>
                                          <p:spTgt spid="17"/>
                                        </p:tgtEl>
                                        <p:attrNameLst>
                                          <p:attrName>ppt_h</p:attrName>
                                        </p:attrNameLst>
                                      </p:cBhvr>
                                      <p:tavLst>
                                        <p:tav tm="0">
                                          <p:val>
                                            <p:fltVal val="0"/>
                                          </p:val>
                                        </p:tav>
                                        <p:tav tm="100000">
                                          <p:val>
                                            <p:strVal val="#ppt_h"/>
                                          </p:val>
                                        </p:tav>
                                      </p:tavLst>
                                    </p:anim>
                                    <p:animEffect transition="in" filter="fade">
                                      <p:cBhvr>
                                        <p:cTn id="35" dur="500"/>
                                        <p:tgtEl>
                                          <p:spTgt spid="17"/>
                                        </p:tgtEl>
                                      </p:cBhvr>
                                    </p:animEffect>
                                  </p:childTnLst>
                                </p:cTn>
                              </p:par>
                            </p:childTnLst>
                          </p:cTn>
                        </p:par>
                      </p:childTnLst>
                    </p:cTn>
                  </p:par>
                  <p:par>
                    <p:cTn id="36" fill="hold">
                      <p:stCondLst>
                        <p:cond delay="indefinite"/>
                      </p:stCondLst>
                      <p:childTnLst>
                        <p:par>
                          <p:cTn id="37" fill="hold">
                            <p:stCondLst>
                              <p:cond delay="0"/>
                            </p:stCondLst>
                            <p:childTnLst>
                              <p:par>
                                <p:cTn id="38" presetID="53" presetClass="entr" presetSubtype="16" fill="hold" grpId="0" nodeType="clickEffect">
                                  <p:stCondLst>
                                    <p:cond delay="0"/>
                                  </p:stCondLst>
                                  <p:childTnLst>
                                    <p:set>
                                      <p:cBhvr>
                                        <p:cTn id="39" dur="1" fill="hold">
                                          <p:stCondLst>
                                            <p:cond delay="0"/>
                                          </p:stCondLst>
                                        </p:cTn>
                                        <p:tgtEl>
                                          <p:spTgt spid="18"/>
                                        </p:tgtEl>
                                        <p:attrNameLst>
                                          <p:attrName>style.visibility</p:attrName>
                                        </p:attrNameLst>
                                      </p:cBhvr>
                                      <p:to>
                                        <p:strVal val="visible"/>
                                      </p:to>
                                    </p:set>
                                    <p:anim calcmode="lin" valueType="num">
                                      <p:cBhvr>
                                        <p:cTn id="40" dur="500" fill="hold"/>
                                        <p:tgtEl>
                                          <p:spTgt spid="18"/>
                                        </p:tgtEl>
                                        <p:attrNameLst>
                                          <p:attrName>ppt_w</p:attrName>
                                        </p:attrNameLst>
                                      </p:cBhvr>
                                      <p:tavLst>
                                        <p:tav tm="0">
                                          <p:val>
                                            <p:fltVal val="0"/>
                                          </p:val>
                                        </p:tav>
                                        <p:tav tm="100000">
                                          <p:val>
                                            <p:strVal val="#ppt_w"/>
                                          </p:val>
                                        </p:tav>
                                      </p:tavLst>
                                    </p:anim>
                                    <p:anim calcmode="lin" valueType="num">
                                      <p:cBhvr>
                                        <p:cTn id="41" dur="500" fill="hold"/>
                                        <p:tgtEl>
                                          <p:spTgt spid="18"/>
                                        </p:tgtEl>
                                        <p:attrNameLst>
                                          <p:attrName>ppt_h</p:attrName>
                                        </p:attrNameLst>
                                      </p:cBhvr>
                                      <p:tavLst>
                                        <p:tav tm="0">
                                          <p:val>
                                            <p:fltVal val="0"/>
                                          </p:val>
                                        </p:tav>
                                        <p:tav tm="100000">
                                          <p:val>
                                            <p:strVal val="#ppt_h"/>
                                          </p:val>
                                        </p:tav>
                                      </p:tavLst>
                                    </p:anim>
                                    <p:animEffect transition="in" filter="fade">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 calcmode="lin" valueType="num">
                                      <p:cBhvr>
                                        <p:cTn id="47" dur="1000" fill="hold"/>
                                        <p:tgtEl>
                                          <p:spTgt spid="13"/>
                                        </p:tgtEl>
                                        <p:attrNameLst>
                                          <p:attrName>ppt_w</p:attrName>
                                        </p:attrNameLst>
                                      </p:cBhvr>
                                      <p:tavLst>
                                        <p:tav tm="0">
                                          <p:val>
                                            <p:fltVal val="0"/>
                                          </p:val>
                                        </p:tav>
                                        <p:tav tm="100000">
                                          <p:val>
                                            <p:strVal val="#ppt_w"/>
                                          </p:val>
                                        </p:tav>
                                      </p:tavLst>
                                    </p:anim>
                                    <p:anim calcmode="lin" valueType="num">
                                      <p:cBhvr>
                                        <p:cTn id="48" dur="1000" fill="hold"/>
                                        <p:tgtEl>
                                          <p:spTgt spid="13"/>
                                        </p:tgtEl>
                                        <p:attrNameLst>
                                          <p:attrName>ppt_h</p:attrName>
                                        </p:attrNameLst>
                                      </p:cBhvr>
                                      <p:tavLst>
                                        <p:tav tm="0">
                                          <p:val>
                                            <p:fltVal val="0"/>
                                          </p:val>
                                        </p:tav>
                                        <p:tav tm="100000">
                                          <p:val>
                                            <p:strVal val="#ppt_h"/>
                                          </p:val>
                                        </p:tav>
                                      </p:tavLst>
                                    </p:anim>
                                    <p:anim calcmode="lin" valueType="num">
                                      <p:cBhvr>
                                        <p:cTn id="49" dur="1000" fill="hold"/>
                                        <p:tgtEl>
                                          <p:spTgt spid="13"/>
                                        </p:tgtEl>
                                        <p:attrNameLst>
                                          <p:attrName>style.rotation</p:attrName>
                                        </p:attrNameLst>
                                      </p:cBhvr>
                                      <p:tavLst>
                                        <p:tav tm="0">
                                          <p:val>
                                            <p:fltVal val="90"/>
                                          </p:val>
                                        </p:tav>
                                        <p:tav tm="100000">
                                          <p:val>
                                            <p:fltVal val="0"/>
                                          </p:val>
                                        </p:tav>
                                      </p:tavLst>
                                    </p:anim>
                                    <p:animEffect transition="in" filter="fade">
                                      <p:cBhvr>
                                        <p:cTn id="50" dur="1000"/>
                                        <p:tgtEl>
                                          <p:spTgt spid="13"/>
                                        </p:tgtEl>
                                      </p:cBhvr>
                                    </p:animEffect>
                                  </p:childTnLst>
                                </p:cTn>
                              </p:par>
                            </p:childTnLst>
                          </p:cTn>
                        </p:par>
                        <p:par>
                          <p:cTn id="51" fill="hold">
                            <p:stCondLst>
                              <p:cond delay="1000"/>
                            </p:stCondLst>
                            <p:childTnLst>
                              <p:par>
                                <p:cTn id="52" presetID="53" presetClass="entr" presetSubtype="16" fill="hold" nodeType="afterEffect">
                                  <p:stCondLst>
                                    <p:cond delay="0"/>
                                  </p:stCondLst>
                                  <p:childTnLst>
                                    <p:set>
                                      <p:cBhvr>
                                        <p:cTn id="53" dur="1" fill="hold">
                                          <p:stCondLst>
                                            <p:cond delay="0"/>
                                          </p:stCondLst>
                                        </p:cTn>
                                        <p:tgtEl>
                                          <p:spTgt spid="21"/>
                                        </p:tgtEl>
                                        <p:attrNameLst>
                                          <p:attrName>style.visibility</p:attrName>
                                        </p:attrNameLst>
                                      </p:cBhvr>
                                      <p:to>
                                        <p:strVal val="visible"/>
                                      </p:to>
                                    </p:set>
                                    <p:anim calcmode="lin" valueType="num">
                                      <p:cBhvr>
                                        <p:cTn id="54" dur="500" fill="hold"/>
                                        <p:tgtEl>
                                          <p:spTgt spid="21"/>
                                        </p:tgtEl>
                                        <p:attrNameLst>
                                          <p:attrName>ppt_w</p:attrName>
                                        </p:attrNameLst>
                                      </p:cBhvr>
                                      <p:tavLst>
                                        <p:tav tm="0">
                                          <p:val>
                                            <p:fltVal val="0"/>
                                          </p:val>
                                        </p:tav>
                                        <p:tav tm="100000">
                                          <p:val>
                                            <p:strVal val="#ppt_w"/>
                                          </p:val>
                                        </p:tav>
                                      </p:tavLst>
                                    </p:anim>
                                    <p:anim calcmode="lin" valueType="num">
                                      <p:cBhvr>
                                        <p:cTn id="55" dur="500" fill="hold"/>
                                        <p:tgtEl>
                                          <p:spTgt spid="21"/>
                                        </p:tgtEl>
                                        <p:attrNameLst>
                                          <p:attrName>ppt_h</p:attrName>
                                        </p:attrNameLst>
                                      </p:cBhvr>
                                      <p:tavLst>
                                        <p:tav tm="0">
                                          <p:val>
                                            <p:fltVal val="0"/>
                                          </p:val>
                                        </p:tav>
                                        <p:tav tm="100000">
                                          <p:val>
                                            <p:strVal val="#ppt_h"/>
                                          </p:val>
                                        </p:tav>
                                      </p:tavLst>
                                    </p:anim>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nodeType="clickEffect">
                                  <p:stCondLst>
                                    <p:cond delay="0"/>
                                  </p:stCondLst>
                                  <p:childTnLst>
                                    <p:set>
                                      <p:cBhvr>
                                        <p:cTn id="60" dur="1" fill="hold">
                                          <p:stCondLst>
                                            <p:cond delay="0"/>
                                          </p:stCondLst>
                                        </p:cTn>
                                        <p:tgtEl>
                                          <p:spTgt spid="22"/>
                                        </p:tgtEl>
                                        <p:attrNameLst>
                                          <p:attrName>style.visibility</p:attrName>
                                        </p:attrNameLst>
                                      </p:cBhvr>
                                      <p:to>
                                        <p:strVal val="visible"/>
                                      </p:to>
                                    </p:set>
                                    <p:anim calcmode="lin" valueType="num">
                                      <p:cBhvr>
                                        <p:cTn id="61" dur="500" fill="hold"/>
                                        <p:tgtEl>
                                          <p:spTgt spid="22"/>
                                        </p:tgtEl>
                                        <p:attrNameLst>
                                          <p:attrName>ppt_w</p:attrName>
                                        </p:attrNameLst>
                                      </p:cBhvr>
                                      <p:tavLst>
                                        <p:tav tm="0">
                                          <p:val>
                                            <p:fltVal val="0"/>
                                          </p:val>
                                        </p:tav>
                                        <p:tav tm="100000">
                                          <p:val>
                                            <p:strVal val="#ppt_w"/>
                                          </p:val>
                                        </p:tav>
                                      </p:tavLst>
                                    </p:anim>
                                    <p:anim calcmode="lin" valueType="num">
                                      <p:cBhvr>
                                        <p:cTn id="62" dur="500" fill="hold"/>
                                        <p:tgtEl>
                                          <p:spTgt spid="22"/>
                                        </p:tgtEl>
                                        <p:attrNameLst>
                                          <p:attrName>ppt_h</p:attrName>
                                        </p:attrNameLst>
                                      </p:cBhvr>
                                      <p:tavLst>
                                        <p:tav tm="0">
                                          <p:val>
                                            <p:fltVal val="0"/>
                                          </p:val>
                                        </p:tav>
                                        <p:tav tm="100000">
                                          <p:val>
                                            <p:strVal val="#ppt_h"/>
                                          </p:val>
                                        </p:tav>
                                      </p:tavLst>
                                    </p:anim>
                                    <p:animEffect transition="in" filter="fade">
                                      <p:cBhvr>
                                        <p:cTn id="63" dur="500"/>
                                        <p:tgtEl>
                                          <p:spTgt spid="22"/>
                                        </p:tgtEl>
                                      </p:cBhvr>
                                    </p:animEffect>
                                  </p:childTnLst>
                                </p:cTn>
                              </p:par>
                            </p:childTnLst>
                          </p:cTn>
                        </p:par>
                      </p:childTnLst>
                    </p:cTn>
                  </p:par>
                  <p:par>
                    <p:cTn id="64" fill="hold">
                      <p:stCondLst>
                        <p:cond delay="indefinite"/>
                      </p:stCondLst>
                      <p:childTnLst>
                        <p:par>
                          <p:cTn id="65" fill="hold">
                            <p:stCondLst>
                              <p:cond delay="0"/>
                            </p:stCondLst>
                            <p:childTnLst>
                              <p:par>
                                <p:cTn id="66" presetID="31" presetClass="entr" presetSubtype="0" fill="hold" grpId="0" nodeType="clickEffect">
                                  <p:stCondLst>
                                    <p:cond delay="0"/>
                                  </p:stCondLst>
                                  <p:childTnLst>
                                    <p:set>
                                      <p:cBhvr>
                                        <p:cTn id="67" dur="1" fill="hold">
                                          <p:stCondLst>
                                            <p:cond delay="0"/>
                                          </p:stCondLst>
                                        </p:cTn>
                                        <p:tgtEl>
                                          <p:spTgt spid="15"/>
                                        </p:tgtEl>
                                        <p:attrNameLst>
                                          <p:attrName>style.visibility</p:attrName>
                                        </p:attrNameLst>
                                      </p:cBhvr>
                                      <p:to>
                                        <p:strVal val="visible"/>
                                      </p:to>
                                    </p:set>
                                    <p:anim calcmode="lin" valueType="num">
                                      <p:cBhvr>
                                        <p:cTn id="68" dur="1000" fill="hold"/>
                                        <p:tgtEl>
                                          <p:spTgt spid="15"/>
                                        </p:tgtEl>
                                        <p:attrNameLst>
                                          <p:attrName>ppt_w</p:attrName>
                                        </p:attrNameLst>
                                      </p:cBhvr>
                                      <p:tavLst>
                                        <p:tav tm="0">
                                          <p:val>
                                            <p:fltVal val="0"/>
                                          </p:val>
                                        </p:tav>
                                        <p:tav tm="100000">
                                          <p:val>
                                            <p:strVal val="#ppt_w"/>
                                          </p:val>
                                        </p:tav>
                                      </p:tavLst>
                                    </p:anim>
                                    <p:anim calcmode="lin" valueType="num">
                                      <p:cBhvr>
                                        <p:cTn id="69" dur="1000" fill="hold"/>
                                        <p:tgtEl>
                                          <p:spTgt spid="15"/>
                                        </p:tgtEl>
                                        <p:attrNameLst>
                                          <p:attrName>ppt_h</p:attrName>
                                        </p:attrNameLst>
                                      </p:cBhvr>
                                      <p:tavLst>
                                        <p:tav tm="0">
                                          <p:val>
                                            <p:fltVal val="0"/>
                                          </p:val>
                                        </p:tav>
                                        <p:tav tm="100000">
                                          <p:val>
                                            <p:strVal val="#ppt_h"/>
                                          </p:val>
                                        </p:tav>
                                      </p:tavLst>
                                    </p:anim>
                                    <p:anim calcmode="lin" valueType="num">
                                      <p:cBhvr>
                                        <p:cTn id="70" dur="1000" fill="hold"/>
                                        <p:tgtEl>
                                          <p:spTgt spid="15"/>
                                        </p:tgtEl>
                                        <p:attrNameLst>
                                          <p:attrName>style.rotation</p:attrName>
                                        </p:attrNameLst>
                                      </p:cBhvr>
                                      <p:tavLst>
                                        <p:tav tm="0">
                                          <p:val>
                                            <p:fltVal val="90"/>
                                          </p:val>
                                        </p:tav>
                                        <p:tav tm="100000">
                                          <p:val>
                                            <p:fltVal val="0"/>
                                          </p:val>
                                        </p:tav>
                                      </p:tavLst>
                                    </p:anim>
                                    <p:animEffect transition="in" filter="fade">
                                      <p:cBhvr>
                                        <p:cTn id="71" dur="1000"/>
                                        <p:tgtEl>
                                          <p:spTgt spid="15"/>
                                        </p:tgtEl>
                                      </p:cBhvr>
                                    </p:animEffect>
                                  </p:childTnLst>
                                </p:cTn>
                              </p:par>
                            </p:childTnLst>
                          </p:cTn>
                        </p:par>
                        <p:par>
                          <p:cTn id="72" fill="hold">
                            <p:stCondLst>
                              <p:cond delay="1000"/>
                            </p:stCondLst>
                            <p:childTnLst>
                              <p:par>
                                <p:cTn id="73" presetID="53" presetClass="entr" presetSubtype="16" fill="hold" grpId="0" nodeType="afterEffect">
                                  <p:stCondLst>
                                    <p:cond delay="0"/>
                                  </p:stCondLst>
                                  <p:childTnLst>
                                    <p:set>
                                      <p:cBhvr>
                                        <p:cTn id="74" dur="1" fill="hold">
                                          <p:stCondLst>
                                            <p:cond delay="0"/>
                                          </p:stCondLst>
                                        </p:cTn>
                                        <p:tgtEl>
                                          <p:spTgt spid="25"/>
                                        </p:tgtEl>
                                        <p:attrNameLst>
                                          <p:attrName>style.visibility</p:attrName>
                                        </p:attrNameLst>
                                      </p:cBhvr>
                                      <p:to>
                                        <p:strVal val="visible"/>
                                      </p:to>
                                    </p:set>
                                    <p:anim calcmode="lin" valueType="num">
                                      <p:cBhvr>
                                        <p:cTn id="75" dur="500" fill="hold"/>
                                        <p:tgtEl>
                                          <p:spTgt spid="25"/>
                                        </p:tgtEl>
                                        <p:attrNameLst>
                                          <p:attrName>ppt_w</p:attrName>
                                        </p:attrNameLst>
                                      </p:cBhvr>
                                      <p:tavLst>
                                        <p:tav tm="0">
                                          <p:val>
                                            <p:fltVal val="0"/>
                                          </p:val>
                                        </p:tav>
                                        <p:tav tm="100000">
                                          <p:val>
                                            <p:strVal val="#ppt_w"/>
                                          </p:val>
                                        </p:tav>
                                      </p:tavLst>
                                    </p:anim>
                                    <p:anim calcmode="lin" valueType="num">
                                      <p:cBhvr>
                                        <p:cTn id="76" dur="500" fill="hold"/>
                                        <p:tgtEl>
                                          <p:spTgt spid="25"/>
                                        </p:tgtEl>
                                        <p:attrNameLst>
                                          <p:attrName>ppt_h</p:attrName>
                                        </p:attrNameLst>
                                      </p:cBhvr>
                                      <p:tavLst>
                                        <p:tav tm="0">
                                          <p:val>
                                            <p:fltVal val="0"/>
                                          </p:val>
                                        </p:tav>
                                        <p:tav tm="100000">
                                          <p:val>
                                            <p:strVal val="#ppt_h"/>
                                          </p:val>
                                        </p:tav>
                                      </p:tavLst>
                                    </p:anim>
                                    <p:animEffect transition="in" filter="fade">
                                      <p:cBhvr>
                                        <p:cTn id="77" dur="500"/>
                                        <p:tgtEl>
                                          <p:spTgt spid="25"/>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26"/>
                                        </p:tgtEl>
                                        <p:attrNameLst>
                                          <p:attrName>style.visibility</p:attrName>
                                        </p:attrNameLst>
                                      </p:cBhvr>
                                      <p:to>
                                        <p:strVal val="visible"/>
                                      </p:to>
                                    </p:set>
                                    <p:anim calcmode="lin" valueType="num">
                                      <p:cBhvr>
                                        <p:cTn id="82" dur="500" fill="hold"/>
                                        <p:tgtEl>
                                          <p:spTgt spid="26"/>
                                        </p:tgtEl>
                                        <p:attrNameLst>
                                          <p:attrName>ppt_w</p:attrName>
                                        </p:attrNameLst>
                                      </p:cBhvr>
                                      <p:tavLst>
                                        <p:tav tm="0">
                                          <p:val>
                                            <p:fltVal val="0"/>
                                          </p:val>
                                        </p:tav>
                                        <p:tav tm="100000">
                                          <p:val>
                                            <p:strVal val="#ppt_w"/>
                                          </p:val>
                                        </p:tav>
                                      </p:tavLst>
                                    </p:anim>
                                    <p:anim calcmode="lin" valueType="num">
                                      <p:cBhvr>
                                        <p:cTn id="83" dur="500" fill="hold"/>
                                        <p:tgtEl>
                                          <p:spTgt spid="26"/>
                                        </p:tgtEl>
                                        <p:attrNameLst>
                                          <p:attrName>ppt_h</p:attrName>
                                        </p:attrNameLst>
                                      </p:cBhvr>
                                      <p:tavLst>
                                        <p:tav tm="0">
                                          <p:val>
                                            <p:fltVal val="0"/>
                                          </p:val>
                                        </p:tav>
                                        <p:tav tm="100000">
                                          <p:val>
                                            <p:strVal val="#ppt_h"/>
                                          </p:val>
                                        </p:tav>
                                      </p:tavLst>
                                    </p:anim>
                                    <p:animEffect transition="in" filter="fade">
                                      <p:cBhvr>
                                        <p:cTn id="84" dur="500"/>
                                        <p:tgtEl>
                                          <p:spTgt spid="26"/>
                                        </p:tgtEl>
                                      </p:cBhvr>
                                    </p:animEffect>
                                  </p:childTnLst>
                                </p:cTn>
                              </p:par>
                            </p:childTnLst>
                          </p:cTn>
                        </p:par>
                      </p:childTnLst>
                    </p:cTn>
                  </p:par>
                  <p:par>
                    <p:cTn id="85" fill="hold">
                      <p:stCondLst>
                        <p:cond delay="indefinite"/>
                      </p:stCondLst>
                      <p:childTnLst>
                        <p:par>
                          <p:cTn id="86" fill="hold">
                            <p:stCondLst>
                              <p:cond delay="0"/>
                            </p:stCondLst>
                            <p:childTnLst>
                              <p:par>
                                <p:cTn id="87" presetID="31" presetClass="entr" presetSubtype="0" fill="hold" grpId="0" nodeType="clickEffect">
                                  <p:stCondLst>
                                    <p:cond delay="0"/>
                                  </p:stCondLst>
                                  <p:childTnLst>
                                    <p:set>
                                      <p:cBhvr>
                                        <p:cTn id="88" dur="1" fill="hold">
                                          <p:stCondLst>
                                            <p:cond delay="0"/>
                                          </p:stCondLst>
                                        </p:cTn>
                                        <p:tgtEl>
                                          <p:spTgt spid="14"/>
                                        </p:tgtEl>
                                        <p:attrNameLst>
                                          <p:attrName>style.visibility</p:attrName>
                                        </p:attrNameLst>
                                      </p:cBhvr>
                                      <p:to>
                                        <p:strVal val="visible"/>
                                      </p:to>
                                    </p:set>
                                    <p:anim calcmode="lin" valueType="num">
                                      <p:cBhvr>
                                        <p:cTn id="89" dur="1000" fill="hold"/>
                                        <p:tgtEl>
                                          <p:spTgt spid="14"/>
                                        </p:tgtEl>
                                        <p:attrNameLst>
                                          <p:attrName>ppt_w</p:attrName>
                                        </p:attrNameLst>
                                      </p:cBhvr>
                                      <p:tavLst>
                                        <p:tav tm="0">
                                          <p:val>
                                            <p:fltVal val="0"/>
                                          </p:val>
                                        </p:tav>
                                        <p:tav tm="100000">
                                          <p:val>
                                            <p:strVal val="#ppt_w"/>
                                          </p:val>
                                        </p:tav>
                                      </p:tavLst>
                                    </p:anim>
                                    <p:anim calcmode="lin" valueType="num">
                                      <p:cBhvr>
                                        <p:cTn id="90" dur="1000" fill="hold"/>
                                        <p:tgtEl>
                                          <p:spTgt spid="14"/>
                                        </p:tgtEl>
                                        <p:attrNameLst>
                                          <p:attrName>ppt_h</p:attrName>
                                        </p:attrNameLst>
                                      </p:cBhvr>
                                      <p:tavLst>
                                        <p:tav tm="0">
                                          <p:val>
                                            <p:fltVal val="0"/>
                                          </p:val>
                                        </p:tav>
                                        <p:tav tm="100000">
                                          <p:val>
                                            <p:strVal val="#ppt_h"/>
                                          </p:val>
                                        </p:tav>
                                      </p:tavLst>
                                    </p:anim>
                                    <p:anim calcmode="lin" valueType="num">
                                      <p:cBhvr>
                                        <p:cTn id="91" dur="1000" fill="hold"/>
                                        <p:tgtEl>
                                          <p:spTgt spid="14"/>
                                        </p:tgtEl>
                                        <p:attrNameLst>
                                          <p:attrName>style.rotation</p:attrName>
                                        </p:attrNameLst>
                                      </p:cBhvr>
                                      <p:tavLst>
                                        <p:tav tm="0">
                                          <p:val>
                                            <p:fltVal val="90"/>
                                          </p:val>
                                        </p:tav>
                                        <p:tav tm="100000">
                                          <p:val>
                                            <p:fltVal val="0"/>
                                          </p:val>
                                        </p:tav>
                                      </p:tavLst>
                                    </p:anim>
                                    <p:animEffect transition="in" filter="fade">
                                      <p:cBhvr>
                                        <p:cTn id="92" dur="1000"/>
                                        <p:tgtEl>
                                          <p:spTgt spid="14"/>
                                        </p:tgtEl>
                                      </p:cBhvr>
                                    </p:animEffect>
                                  </p:childTnLst>
                                </p:cTn>
                              </p:par>
                            </p:childTnLst>
                          </p:cTn>
                        </p:par>
                        <p:par>
                          <p:cTn id="93" fill="hold">
                            <p:stCondLst>
                              <p:cond delay="1000"/>
                            </p:stCondLst>
                            <p:childTnLst>
                              <p:par>
                                <p:cTn id="94" presetID="53" presetClass="entr" presetSubtype="16" fill="hold" grpId="0" nodeType="afterEffect">
                                  <p:stCondLst>
                                    <p:cond delay="0"/>
                                  </p:stCondLst>
                                  <p:childTnLst>
                                    <p:set>
                                      <p:cBhvr>
                                        <p:cTn id="95" dur="1" fill="hold">
                                          <p:stCondLst>
                                            <p:cond delay="0"/>
                                          </p:stCondLst>
                                        </p:cTn>
                                        <p:tgtEl>
                                          <p:spTgt spid="27"/>
                                        </p:tgtEl>
                                        <p:attrNameLst>
                                          <p:attrName>style.visibility</p:attrName>
                                        </p:attrNameLst>
                                      </p:cBhvr>
                                      <p:to>
                                        <p:strVal val="visible"/>
                                      </p:to>
                                    </p:set>
                                    <p:anim calcmode="lin" valueType="num">
                                      <p:cBhvr>
                                        <p:cTn id="96" dur="500" fill="hold"/>
                                        <p:tgtEl>
                                          <p:spTgt spid="27"/>
                                        </p:tgtEl>
                                        <p:attrNameLst>
                                          <p:attrName>ppt_w</p:attrName>
                                        </p:attrNameLst>
                                      </p:cBhvr>
                                      <p:tavLst>
                                        <p:tav tm="0">
                                          <p:val>
                                            <p:fltVal val="0"/>
                                          </p:val>
                                        </p:tav>
                                        <p:tav tm="100000">
                                          <p:val>
                                            <p:strVal val="#ppt_w"/>
                                          </p:val>
                                        </p:tav>
                                      </p:tavLst>
                                    </p:anim>
                                    <p:anim calcmode="lin" valueType="num">
                                      <p:cBhvr>
                                        <p:cTn id="97" dur="500" fill="hold"/>
                                        <p:tgtEl>
                                          <p:spTgt spid="27"/>
                                        </p:tgtEl>
                                        <p:attrNameLst>
                                          <p:attrName>ppt_h</p:attrName>
                                        </p:attrNameLst>
                                      </p:cBhvr>
                                      <p:tavLst>
                                        <p:tav tm="0">
                                          <p:val>
                                            <p:fltVal val="0"/>
                                          </p:val>
                                        </p:tav>
                                        <p:tav tm="100000">
                                          <p:val>
                                            <p:strVal val="#ppt_h"/>
                                          </p:val>
                                        </p:tav>
                                      </p:tavLst>
                                    </p:anim>
                                    <p:animEffect transition="in" filter="fade">
                                      <p:cBhvr>
                                        <p:cTn id="98" dur="500"/>
                                        <p:tgtEl>
                                          <p:spTgt spid="27"/>
                                        </p:tgtEl>
                                      </p:cBhvr>
                                    </p:animEffect>
                                  </p:childTnLst>
                                </p:cTn>
                              </p:par>
                            </p:childTnLst>
                          </p:cTn>
                        </p:par>
                      </p:childTnLst>
                    </p:cTn>
                  </p:par>
                  <p:par>
                    <p:cTn id="99" fill="hold">
                      <p:stCondLst>
                        <p:cond delay="indefinite"/>
                      </p:stCondLst>
                      <p:childTnLst>
                        <p:par>
                          <p:cTn id="100" fill="hold">
                            <p:stCondLst>
                              <p:cond delay="0"/>
                            </p:stCondLst>
                            <p:childTnLst>
                              <p:par>
                                <p:cTn id="101" presetID="53" presetClass="entr" presetSubtype="16" fill="hold" grpId="0" nodeType="clickEffect">
                                  <p:stCondLst>
                                    <p:cond delay="0"/>
                                  </p:stCondLst>
                                  <p:childTnLst>
                                    <p:set>
                                      <p:cBhvr>
                                        <p:cTn id="102" dur="1" fill="hold">
                                          <p:stCondLst>
                                            <p:cond delay="0"/>
                                          </p:stCondLst>
                                        </p:cTn>
                                        <p:tgtEl>
                                          <p:spTgt spid="28"/>
                                        </p:tgtEl>
                                        <p:attrNameLst>
                                          <p:attrName>style.visibility</p:attrName>
                                        </p:attrNameLst>
                                      </p:cBhvr>
                                      <p:to>
                                        <p:strVal val="visible"/>
                                      </p:to>
                                    </p:set>
                                    <p:anim calcmode="lin" valueType="num">
                                      <p:cBhvr>
                                        <p:cTn id="103" dur="500" fill="hold"/>
                                        <p:tgtEl>
                                          <p:spTgt spid="28"/>
                                        </p:tgtEl>
                                        <p:attrNameLst>
                                          <p:attrName>ppt_w</p:attrName>
                                        </p:attrNameLst>
                                      </p:cBhvr>
                                      <p:tavLst>
                                        <p:tav tm="0">
                                          <p:val>
                                            <p:fltVal val="0"/>
                                          </p:val>
                                        </p:tav>
                                        <p:tav tm="100000">
                                          <p:val>
                                            <p:strVal val="#ppt_w"/>
                                          </p:val>
                                        </p:tav>
                                      </p:tavLst>
                                    </p:anim>
                                    <p:anim calcmode="lin" valueType="num">
                                      <p:cBhvr>
                                        <p:cTn id="104" dur="500" fill="hold"/>
                                        <p:tgtEl>
                                          <p:spTgt spid="28"/>
                                        </p:tgtEl>
                                        <p:attrNameLst>
                                          <p:attrName>ppt_h</p:attrName>
                                        </p:attrNameLst>
                                      </p:cBhvr>
                                      <p:tavLst>
                                        <p:tav tm="0">
                                          <p:val>
                                            <p:fltVal val="0"/>
                                          </p:val>
                                        </p:tav>
                                        <p:tav tm="100000">
                                          <p:val>
                                            <p:strVal val="#ppt_h"/>
                                          </p:val>
                                        </p:tav>
                                      </p:tavLst>
                                    </p:anim>
                                    <p:animEffect transition="in" filter="fade">
                                      <p:cBhvr>
                                        <p:cTn id="105" dur="500"/>
                                        <p:tgtEl>
                                          <p:spTgt spid="28"/>
                                        </p:tgtEl>
                                      </p:cBhvr>
                                    </p:animEffect>
                                  </p:childTnLst>
                                </p:cTn>
                              </p:par>
                            </p:childTnLst>
                          </p:cTn>
                        </p:par>
                      </p:childTnLst>
                    </p:cTn>
                  </p:par>
                  <p:par>
                    <p:cTn id="106" fill="hold">
                      <p:stCondLst>
                        <p:cond delay="indefinite"/>
                      </p:stCondLst>
                      <p:childTnLst>
                        <p:par>
                          <p:cTn id="107" fill="hold">
                            <p:stCondLst>
                              <p:cond delay="0"/>
                            </p:stCondLst>
                            <p:childTnLst>
                              <p:par>
                                <p:cTn id="108" presetID="53" presetClass="entr" presetSubtype="16" fill="hold" grpId="0" nodeType="clickEffect">
                                  <p:stCondLst>
                                    <p:cond delay="0"/>
                                  </p:stCondLst>
                                  <p:childTnLst>
                                    <p:set>
                                      <p:cBhvr>
                                        <p:cTn id="109" dur="1" fill="hold">
                                          <p:stCondLst>
                                            <p:cond delay="0"/>
                                          </p:stCondLst>
                                        </p:cTn>
                                        <p:tgtEl>
                                          <p:spTgt spid="29"/>
                                        </p:tgtEl>
                                        <p:attrNameLst>
                                          <p:attrName>style.visibility</p:attrName>
                                        </p:attrNameLst>
                                      </p:cBhvr>
                                      <p:to>
                                        <p:strVal val="visible"/>
                                      </p:to>
                                    </p:set>
                                    <p:anim calcmode="lin" valueType="num">
                                      <p:cBhvr>
                                        <p:cTn id="110" dur="500" fill="hold"/>
                                        <p:tgtEl>
                                          <p:spTgt spid="29"/>
                                        </p:tgtEl>
                                        <p:attrNameLst>
                                          <p:attrName>ppt_w</p:attrName>
                                        </p:attrNameLst>
                                      </p:cBhvr>
                                      <p:tavLst>
                                        <p:tav tm="0">
                                          <p:val>
                                            <p:fltVal val="0"/>
                                          </p:val>
                                        </p:tav>
                                        <p:tav tm="100000">
                                          <p:val>
                                            <p:strVal val="#ppt_w"/>
                                          </p:val>
                                        </p:tav>
                                      </p:tavLst>
                                    </p:anim>
                                    <p:anim calcmode="lin" valueType="num">
                                      <p:cBhvr>
                                        <p:cTn id="111" dur="500" fill="hold"/>
                                        <p:tgtEl>
                                          <p:spTgt spid="29"/>
                                        </p:tgtEl>
                                        <p:attrNameLst>
                                          <p:attrName>ppt_h</p:attrName>
                                        </p:attrNameLst>
                                      </p:cBhvr>
                                      <p:tavLst>
                                        <p:tav tm="0">
                                          <p:val>
                                            <p:fltVal val="0"/>
                                          </p:val>
                                        </p:tav>
                                        <p:tav tm="100000">
                                          <p:val>
                                            <p:strVal val="#ppt_h"/>
                                          </p:val>
                                        </p:tav>
                                      </p:tavLst>
                                    </p:anim>
                                    <p:animEffect transition="in" filter="fade">
                                      <p:cBhvr>
                                        <p:cTn id="112" dur="500"/>
                                        <p:tgtEl>
                                          <p:spTgt spid="29"/>
                                        </p:tgtEl>
                                      </p:cBhvr>
                                    </p:animEffect>
                                  </p:childTnLst>
                                </p:cTn>
                              </p:par>
                            </p:childTnLst>
                          </p:cTn>
                        </p:par>
                        <p:par>
                          <p:cTn id="113" fill="hold">
                            <p:stCondLst>
                              <p:cond delay="500"/>
                            </p:stCondLst>
                            <p:childTnLst>
                              <p:par>
                                <p:cTn id="114" presetID="26" presetClass="emph" presetSubtype="0" fill="hold" grpId="1" nodeType="afterEffect">
                                  <p:stCondLst>
                                    <p:cond delay="0"/>
                                  </p:stCondLst>
                                  <p:childTnLst>
                                    <p:animEffect transition="out" filter="fade">
                                      <p:cBhvr>
                                        <p:cTn id="115" dur="500" tmFilter="0, 0; .2, .5; .8, .5; 1, 0"/>
                                        <p:tgtEl>
                                          <p:spTgt spid="29"/>
                                        </p:tgtEl>
                                      </p:cBhvr>
                                    </p:animEffect>
                                    <p:animScale>
                                      <p:cBhvr>
                                        <p:cTn id="116" dur="250" autoRev="1" fill="hold"/>
                                        <p:tgtEl>
                                          <p:spTgt spid="29"/>
                                        </p:tgtEl>
                                      </p:cBhvr>
                                      <p:by x="105000" y="105000"/>
                                    </p:animScale>
                                  </p:childTnLst>
                                </p:cTn>
                              </p:par>
                            </p:childTnLst>
                          </p:cTn>
                        </p:par>
                      </p:childTnLst>
                    </p:cTn>
                  </p:par>
                  <p:par>
                    <p:cTn id="117" fill="hold">
                      <p:stCondLst>
                        <p:cond delay="indefinite"/>
                      </p:stCondLst>
                      <p:childTnLst>
                        <p:par>
                          <p:cTn id="118" fill="hold">
                            <p:stCondLst>
                              <p:cond delay="0"/>
                            </p:stCondLst>
                            <p:childTnLst>
                              <p:par>
                                <p:cTn id="119" presetID="53" presetClass="entr" presetSubtype="16" fill="hold" grpId="0" nodeType="clickEffect">
                                  <p:stCondLst>
                                    <p:cond delay="0"/>
                                  </p:stCondLst>
                                  <p:childTnLst>
                                    <p:set>
                                      <p:cBhvr>
                                        <p:cTn id="120" dur="1" fill="hold">
                                          <p:stCondLst>
                                            <p:cond delay="0"/>
                                          </p:stCondLst>
                                        </p:cTn>
                                        <p:tgtEl>
                                          <p:spTgt spid="30"/>
                                        </p:tgtEl>
                                        <p:attrNameLst>
                                          <p:attrName>style.visibility</p:attrName>
                                        </p:attrNameLst>
                                      </p:cBhvr>
                                      <p:to>
                                        <p:strVal val="visible"/>
                                      </p:to>
                                    </p:set>
                                    <p:anim calcmode="lin" valueType="num">
                                      <p:cBhvr>
                                        <p:cTn id="121" dur="500" fill="hold"/>
                                        <p:tgtEl>
                                          <p:spTgt spid="30"/>
                                        </p:tgtEl>
                                        <p:attrNameLst>
                                          <p:attrName>ppt_w</p:attrName>
                                        </p:attrNameLst>
                                      </p:cBhvr>
                                      <p:tavLst>
                                        <p:tav tm="0">
                                          <p:val>
                                            <p:fltVal val="0"/>
                                          </p:val>
                                        </p:tav>
                                        <p:tav tm="100000">
                                          <p:val>
                                            <p:strVal val="#ppt_w"/>
                                          </p:val>
                                        </p:tav>
                                      </p:tavLst>
                                    </p:anim>
                                    <p:anim calcmode="lin" valueType="num">
                                      <p:cBhvr>
                                        <p:cTn id="122" dur="500" fill="hold"/>
                                        <p:tgtEl>
                                          <p:spTgt spid="30"/>
                                        </p:tgtEl>
                                        <p:attrNameLst>
                                          <p:attrName>ppt_h</p:attrName>
                                        </p:attrNameLst>
                                      </p:cBhvr>
                                      <p:tavLst>
                                        <p:tav tm="0">
                                          <p:val>
                                            <p:fltVal val="0"/>
                                          </p:val>
                                        </p:tav>
                                        <p:tav tm="100000">
                                          <p:val>
                                            <p:strVal val="#ppt_h"/>
                                          </p:val>
                                        </p:tav>
                                      </p:tavLst>
                                    </p:anim>
                                    <p:animEffect transition="in" filter="fade">
                                      <p:cBhvr>
                                        <p:cTn id="123" dur="500"/>
                                        <p:tgtEl>
                                          <p:spTgt spid="30"/>
                                        </p:tgtEl>
                                      </p:cBhvr>
                                    </p:animEffect>
                                  </p:childTnLst>
                                </p:cTn>
                              </p:par>
                            </p:childTnLst>
                          </p:cTn>
                        </p:par>
                        <p:par>
                          <p:cTn id="124" fill="hold">
                            <p:stCondLst>
                              <p:cond delay="500"/>
                            </p:stCondLst>
                            <p:childTnLst>
                              <p:par>
                                <p:cTn id="125" presetID="26" presetClass="emph" presetSubtype="0" fill="hold" grpId="1" nodeType="afterEffect">
                                  <p:stCondLst>
                                    <p:cond delay="0"/>
                                  </p:stCondLst>
                                  <p:childTnLst>
                                    <p:animEffect transition="out" filter="fade">
                                      <p:cBhvr>
                                        <p:cTn id="126" dur="500" tmFilter="0, 0; .2, .5; .8, .5; 1, 0"/>
                                        <p:tgtEl>
                                          <p:spTgt spid="30"/>
                                        </p:tgtEl>
                                      </p:cBhvr>
                                    </p:animEffect>
                                    <p:animScale>
                                      <p:cBhvr>
                                        <p:cTn id="127" dur="250" autoRev="1" fill="hold"/>
                                        <p:tgtEl>
                                          <p:spTgt spid="30"/>
                                        </p:tgtEl>
                                      </p:cBhvr>
                                      <p:by x="105000" y="105000"/>
                                    </p:animScale>
                                  </p:childTnLst>
                                </p:cTn>
                              </p:par>
                            </p:childTnLst>
                          </p:cTn>
                        </p:par>
                      </p:childTnLst>
                    </p:cTn>
                  </p:par>
                  <p:par>
                    <p:cTn id="128" fill="hold">
                      <p:stCondLst>
                        <p:cond delay="indefinite"/>
                      </p:stCondLst>
                      <p:childTnLst>
                        <p:par>
                          <p:cTn id="129" fill="hold">
                            <p:stCondLst>
                              <p:cond delay="0"/>
                            </p:stCondLst>
                            <p:childTnLst>
                              <p:par>
                                <p:cTn id="130" presetID="53" presetClass="entr" presetSubtype="16" fill="hold" grpId="0" nodeType="clickEffect">
                                  <p:stCondLst>
                                    <p:cond delay="0"/>
                                  </p:stCondLst>
                                  <p:childTnLst>
                                    <p:set>
                                      <p:cBhvr>
                                        <p:cTn id="131" dur="1" fill="hold">
                                          <p:stCondLst>
                                            <p:cond delay="0"/>
                                          </p:stCondLst>
                                        </p:cTn>
                                        <p:tgtEl>
                                          <p:spTgt spid="31"/>
                                        </p:tgtEl>
                                        <p:attrNameLst>
                                          <p:attrName>style.visibility</p:attrName>
                                        </p:attrNameLst>
                                      </p:cBhvr>
                                      <p:to>
                                        <p:strVal val="visible"/>
                                      </p:to>
                                    </p:set>
                                    <p:anim calcmode="lin" valueType="num">
                                      <p:cBhvr>
                                        <p:cTn id="132" dur="500" fill="hold"/>
                                        <p:tgtEl>
                                          <p:spTgt spid="31"/>
                                        </p:tgtEl>
                                        <p:attrNameLst>
                                          <p:attrName>ppt_w</p:attrName>
                                        </p:attrNameLst>
                                      </p:cBhvr>
                                      <p:tavLst>
                                        <p:tav tm="0">
                                          <p:val>
                                            <p:fltVal val="0"/>
                                          </p:val>
                                        </p:tav>
                                        <p:tav tm="100000">
                                          <p:val>
                                            <p:strVal val="#ppt_w"/>
                                          </p:val>
                                        </p:tav>
                                      </p:tavLst>
                                    </p:anim>
                                    <p:anim calcmode="lin" valueType="num">
                                      <p:cBhvr>
                                        <p:cTn id="133" dur="500" fill="hold"/>
                                        <p:tgtEl>
                                          <p:spTgt spid="31"/>
                                        </p:tgtEl>
                                        <p:attrNameLst>
                                          <p:attrName>ppt_h</p:attrName>
                                        </p:attrNameLst>
                                      </p:cBhvr>
                                      <p:tavLst>
                                        <p:tav tm="0">
                                          <p:val>
                                            <p:fltVal val="0"/>
                                          </p:val>
                                        </p:tav>
                                        <p:tav tm="100000">
                                          <p:val>
                                            <p:strVal val="#ppt_h"/>
                                          </p:val>
                                        </p:tav>
                                      </p:tavLst>
                                    </p:anim>
                                    <p:animEffect transition="in" filter="fade">
                                      <p:cBhvr>
                                        <p:cTn id="134" dur="500"/>
                                        <p:tgtEl>
                                          <p:spTgt spid="31"/>
                                        </p:tgtEl>
                                      </p:cBhvr>
                                    </p:animEffect>
                                  </p:childTnLst>
                                </p:cTn>
                              </p:par>
                            </p:childTnLst>
                          </p:cTn>
                        </p:par>
                        <p:par>
                          <p:cTn id="135" fill="hold">
                            <p:stCondLst>
                              <p:cond delay="500"/>
                            </p:stCondLst>
                            <p:childTnLst>
                              <p:par>
                                <p:cTn id="136" presetID="26" presetClass="emph" presetSubtype="0" fill="hold" grpId="1" nodeType="afterEffect">
                                  <p:stCondLst>
                                    <p:cond delay="0"/>
                                  </p:stCondLst>
                                  <p:childTnLst>
                                    <p:animEffect transition="out" filter="fade">
                                      <p:cBhvr>
                                        <p:cTn id="137" dur="500" tmFilter="0, 0; .2, .5; .8, .5; 1, 0"/>
                                        <p:tgtEl>
                                          <p:spTgt spid="31"/>
                                        </p:tgtEl>
                                      </p:cBhvr>
                                    </p:animEffect>
                                    <p:animScale>
                                      <p:cBhvr>
                                        <p:cTn id="138" dur="250" autoRev="1" fill="hold"/>
                                        <p:tgtEl>
                                          <p:spTgt spid="31"/>
                                        </p:tgtEl>
                                      </p:cBhvr>
                                      <p:by x="105000" y="105000"/>
                                    </p:animScale>
                                  </p:childTnLst>
                                </p:cTn>
                              </p:par>
                            </p:childTnLst>
                          </p:cTn>
                        </p:par>
                      </p:childTnLst>
                    </p:cTn>
                  </p:par>
                  <p:par>
                    <p:cTn id="139" fill="hold">
                      <p:stCondLst>
                        <p:cond delay="indefinite"/>
                      </p:stCondLst>
                      <p:childTnLst>
                        <p:par>
                          <p:cTn id="140" fill="hold">
                            <p:stCondLst>
                              <p:cond delay="0"/>
                            </p:stCondLst>
                            <p:childTnLst>
                              <p:par>
                                <p:cTn id="141" presetID="53" presetClass="entr" presetSubtype="16" fill="hold" grpId="0" nodeType="clickEffect">
                                  <p:stCondLst>
                                    <p:cond delay="0"/>
                                  </p:stCondLst>
                                  <p:childTnLst>
                                    <p:set>
                                      <p:cBhvr>
                                        <p:cTn id="142" dur="1" fill="hold">
                                          <p:stCondLst>
                                            <p:cond delay="0"/>
                                          </p:stCondLst>
                                        </p:cTn>
                                        <p:tgtEl>
                                          <p:spTgt spid="33"/>
                                        </p:tgtEl>
                                        <p:attrNameLst>
                                          <p:attrName>style.visibility</p:attrName>
                                        </p:attrNameLst>
                                      </p:cBhvr>
                                      <p:to>
                                        <p:strVal val="visible"/>
                                      </p:to>
                                    </p:set>
                                    <p:anim calcmode="lin" valueType="num">
                                      <p:cBhvr>
                                        <p:cTn id="143" dur="500" fill="hold"/>
                                        <p:tgtEl>
                                          <p:spTgt spid="33"/>
                                        </p:tgtEl>
                                        <p:attrNameLst>
                                          <p:attrName>ppt_w</p:attrName>
                                        </p:attrNameLst>
                                      </p:cBhvr>
                                      <p:tavLst>
                                        <p:tav tm="0">
                                          <p:val>
                                            <p:fltVal val="0"/>
                                          </p:val>
                                        </p:tav>
                                        <p:tav tm="100000">
                                          <p:val>
                                            <p:strVal val="#ppt_w"/>
                                          </p:val>
                                        </p:tav>
                                      </p:tavLst>
                                    </p:anim>
                                    <p:anim calcmode="lin" valueType="num">
                                      <p:cBhvr>
                                        <p:cTn id="144" dur="500" fill="hold"/>
                                        <p:tgtEl>
                                          <p:spTgt spid="33"/>
                                        </p:tgtEl>
                                        <p:attrNameLst>
                                          <p:attrName>ppt_h</p:attrName>
                                        </p:attrNameLst>
                                      </p:cBhvr>
                                      <p:tavLst>
                                        <p:tav tm="0">
                                          <p:val>
                                            <p:fltVal val="0"/>
                                          </p:val>
                                        </p:tav>
                                        <p:tav tm="100000">
                                          <p:val>
                                            <p:strVal val="#ppt_h"/>
                                          </p:val>
                                        </p:tav>
                                      </p:tavLst>
                                    </p:anim>
                                    <p:animEffect transition="in" filter="fade">
                                      <p:cBhvr>
                                        <p:cTn id="145" dur="500"/>
                                        <p:tgtEl>
                                          <p:spTgt spid="33"/>
                                        </p:tgtEl>
                                      </p:cBhvr>
                                    </p:animEffect>
                                  </p:childTnLst>
                                </p:cTn>
                              </p:par>
                            </p:childTnLst>
                          </p:cTn>
                        </p:par>
                        <p:par>
                          <p:cTn id="146" fill="hold">
                            <p:stCondLst>
                              <p:cond delay="500"/>
                            </p:stCondLst>
                            <p:childTnLst>
                              <p:par>
                                <p:cTn id="147" presetID="26" presetClass="emph" presetSubtype="0" fill="hold" grpId="1" nodeType="afterEffect">
                                  <p:stCondLst>
                                    <p:cond delay="0"/>
                                  </p:stCondLst>
                                  <p:childTnLst>
                                    <p:animEffect transition="out" filter="fade">
                                      <p:cBhvr>
                                        <p:cTn id="148" dur="500" tmFilter="0, 0; .2, .5; .8, .5; 1, 0"/>
                                        <p:tgtEl>
                                          <p:spTgt spid="33"/>
                                        </p:tgtEl>
                                      </p:cBhvr>
                                    </p:animEffect>
                                    <p:animScale>
                                      <p:cBhvr>
                                        <p:cTn id="149" dur="250" autoRev="1" fill="hold"/>
                                        <p:tgtEl>
                                          <p:spTgt spid="33"/>
                                        </p:tgtEl>
                                      </p:cBhvr>
                                      <p:by x="105000" y="105000"/>
                                    </p:animScale>
                                  </p:childTnLst>
                                </p:cTn>
                              </p:par>
                            </p:childTnLst>
                          </p:cTn>
                        </p:par>
                      </p:childTnLst>
                    </p:cTn>
                  </p:par>
                  <p:par>
                    <p:cTn id="150" fill="hold">
                      <p:stCondLst>
                        <p:cond delay="indefinite"/>
                      </p:stCondLst>
                      <p:childTnLst>
                        <p:par>
                          <p:cTn id="151" fill="hold">
                            <p:stCondLst>
                              <p:cond delay="0"/>
                            </p:stCondLst>
                            <p:childTnLst>
                              <p:par>
                                <p:cTn id="152" presetID="53" presetClass="entr" presetSubtype="16" fill="hold" grpId="0" nodeType="clickEffect">
                                  <p:stCondLst>
                                    <p:cond delay="0"/>
                                  </p:stCondLst>
                                  <p:childTnLst>
                                    <p:set>
                                      <p:cBhvr>
                                        <p:cTn id="153" dur="1" fill="hold">
                                          <p:stCondLst>
                                            <p:cond delay="0"/>
                                          </p:stCondLst>
                                        </p:cTn>
                                        <p:tgtEl>
                                          <p:spTgt spid="34"/>
                                        </p:tgtEl>
                                        <p:attrNameLst>
                                          <p:attrName>style.visibility</p:attrName>
                                        </p:attrNameLst>
                                      </p:cBhvr>
                                      <p:to>
                                        <p:strVal val="visible"/>
                                      </p:to>
                                    </p:set>
                                    <p:anim calcmode="lin" valueType="num">
                                      <p:cBhvr>
                                        <p:cTn id="154" dur="500" fill="hold"/>
                                        <p:tgtEl>
                                          <p:spTgt spid="34"/>
                                        </p:tgtEl>
                                        <p:attrNameLst>
                                          <p:attrName>ppt_w</p:attrName>
                                        </p:attrNameLst>
                                      </p:cBhvr>
                                      <p:tavLst>
                                        <p:tav tm="0">
                                          <p:val>
                                            <p:fltVal val="0"/>
                                          </p:val>
                                        </p:tav>
                                        <p:tav tm="100000">
                                          <p:val>
                                            <p:strVal val="#ppt_w"/>
                                          </p:val>
                                        </p:tav>
                                      </p:tavLst>
                                    </p:anim>
                                    <p:anim calcmode="lin" valueType="num">
                                      <p:cBhvr>
                                        <p:cTn id="155" dur="500" fill="hold"/>
                                        <p:tgtEl>
                                          <p:spTgt spid="34"/>
                                        </p:tgtEl>
                                        <p:attrNameLst>
                                          <p:attrName>ppt_h</p:attrName>
                                        </p:attrNameLst>
                                      </p:cBhvr>
                                      <p:tavLst>
                                        <p:tav tm="0">
                                          <p:val>
                                            <p:fltVal val="0"/>
                                          </p:val>
                                        </p:tav>
                                        <p:tav tm="100000">
                                          <p:val>
                                            <p:strVal val="#ppt_h"/>
                                          </p:val>
                                        </p:tav>
                                      </p:tavLst>
                                    </p:anim>
                                    <p:animEffect transition="in" filter="fade">
                                      <p:cBhvr>
                                        <p:cTn id="156" dur="500"/>
                                        <p:tgtEl>
                                          <p:spTgt spid="34"/>
                                        </p:tgtEl>
                                      </p:cBhvr>
                                    </p:animEffect>
                                  </p:childTnLst>
                                </p:cTn>
                              </p:par>
                            </p:childTnLst>
                          </p:cTn>
                        </p:par>
                        <p:par>
                          <p:cTn id="157" fill="hold">
                            <p:stCondLst>
                              <p:cond delay="500"/>
                            </p:stCondLst>
                            <p:childTnLst>
                              <p:par>
                                <p:cTn id="158" presetID="26" presetClass="emph" presetSubtype="0" fill="hold" grpId="1" nodeType="afterEffect">
                                  <p:stCondLst>
                                    <p:cond delay="0"/>
                                  </p:stCondLst>
                                  <p:childTnLst>
                                    <p:animEffect transition="out" filter="fade">
                                      <p:cBhvr>
                                        <p:cTn id="159" dur="500" tmFilter="0, 0; .2, .5; .8, .5; 1, 0"/>
                                        <p:tgtEl>
                                          <p:spTgt spid="34"/>
                                        </p:tgtEl>
                                      </p:cBhvr>
                                    </p:animEffect>
                                    <p:animScale>
                                      <p:cBhvr>
                                        <p:cTn id="160" dur="250" autoRev="1" fill="hold"/>
                                        <p:tgtEl>
                                          <p:spTgt spid="34"/>
                                        </p:tgtEl>
                                      </p:cBhvr>
                                      <p:by x="105000" y="105000"/>
                                    </p:animScale>
                                  </p:childTnLst>
                                </p:cTn>
                              </p:par>
                            </p:childTnLst>
                          </p:cTn>
                        </p:par>
                      </p:childTnLst>
                    </p:cTn>
                  </p:par>
                  <p:par>
                    <p:cTn id="161" fill="hold">
                      <p:stCondLst>
                        <p:cond delay="indefinite"/>
                      </p:stCondLst>
                      <p:childTnLst>
                        <p:par>
                          <p:cTn id="162" fill="hold">
                            <p:stCondLst>
                              <p:cond delay="0"/>
                            </p:stCondLst>
                            <p:childTnLst>
                              <p:par>
                                <p:cTn id="163" presetID="53" presetClass="entr" presetSubtype="16" fill="hold" grpId="0" nodeType="clickEffect">
                                  <p:stCondLst>
                                    <p:cond delay="0"/>
                                  </p:stCondLst>
                                  <p:childTnLst>
                                    <p:set>
                                      <p:cBhvr>
                                        <p:cTn id="164" dur="1" fill="hold">
                                          <p:stCondLst>
                                            <p:cond delay="0"/>
                                          </p:stCondLst>
                                        </p:cTn>
                                        <p:tgtEl>
                                          <p:spTgt spid="32"/>
                                        </p:tgtEl>
                                        <p:attrNameLst>
                                          <p:attrName>style.visibility</p:attrName>
                                        </p:attrNameLst>
                                      </p:cBhvr>
                                      <p:to>
                                        <p:strVal val="visible"/>
                                      </p:to>
                                    </p:set>
                                    <p:anim calcmode="lin" valueType="num">
                                      <p:cBhvr>
                                        <p:cTn id="165" dur="500" fill="hold"/>
                                        <p:tgtEl>
                                          <p:spTgt spid="32"/>
                                        </p:tgtEl>
                                        <p:attrNameLst>
                                          <p:attrName>ppt_w</p:attrName>
                                        </p:attrNameLst>
                                      </p:cBhvr>
                                      <p:tavLst>
                                        <p:tav tm="0">
                                          <p:val>
                                            <p:fltVal val="0"/>
                                          </p:val>
                                        </p:tav>
                                        <p:tav tm="100000">
                                          <p:val>
                                            <p:strVal val="#ppt_w"/>
                                          </p:val>
                                        </p:tav>
                                      </p:tavLst>
                                    </p:anim>
                                    <p:anim calcmode="lin" valueType="num">
                                      <p:cBhvr>
                                        <p:cTn id="166" dur="500" fill="hold"/>
                                        <p:tgtEl>
                                          <p:spTgt spid="32"/>
                                        </p:tgtEl>
                                        <p:attrNameLst>
                                          <p:attrName>ppt_h</p:attrName>
                                        </p:attrNameLst>
                                      </p:cBhvr>
                                      <p:tavLst>
                                        <p:tav tm="0">
                                          <p:val>
                                            <p:fltVal val="0"/>
                                          </p:val>
                                        </p:tav>
                                        <p:tav tm="100000">
                                          <p:val>
                                            <p:strVal val="#ppt_h"/>
                                          </p:val>
                                        </p:tav>
                                      </p:tavLst>
                                    </p:anim>
                                    <p:animEffect transition="in" filter="fade">
                                      <p:cBhvr>
                                        <p:cTn id="167" dur="500"/>
                                        <p:tgtEl>
                                          <p:spTgt spid="32"/>
                                        </p:tgtEl>
                                      </p:cBhvr>
                                    </p:animEffect>
                                  </p:childTnLst>
                                </p:cTn>
                              </p:par>
                            </p:childTnLst>
                          </p:cTn>
                        </p:par>
                        <p:par>
                          <p:cTn id="168" fill="hold">
                            <p:stCondLst>
                              <p:cond delay="500"/>
                            </p:stCondLst>
                            <p:childTnLst>
                              <p:par>
                                <p:cTn id="169" presetID="26" presetClass="emph" presetSubtype="0" fill="hold" grpId="1" nodeType="afterEffect">
                                  <p:stCondLst>
                                    <p:cond delay="0"/>
                                  </p:stCondLst>
                                  <p:childTnLst>
                                    <p:animEffect transition="out" filter="fade">
                                      <p:cBhvr>
                                        <p:cTn id="170" dur="500" tmFilter="0, 0; .2, .5; .8, .5; 1, 0"/>
                                        <p:tgtEl>
                                          <p:spTgt spid="32"/>
                                        </p:tgtEl>
                                      </p:cBhvr>
                                    </p:animEffect>
                                    <p:animScale>
                                      <p:cBhvr>
                                        <p:cTn id="171" dur="250" autoRev="1" fill="hold"/>
                                        <p:tgtEl>
                                          <p:spTgt spid="32"/>
                                        </p:tgtEl>
                                      </p:cBhvr>
                                      <p:by x="105000" y="105000"/>
                                    </p:animScale>
                                  </p:childTnLst>
                                </p:cTn>
                              </p:par>
                            </p:childTnLst>
                          </p:cTn>
                        </p:par>
                      </p:childTnLst>
                    </p:cTn>
                  </p:par>
                  <p:par>
                    <p:cTn id="172" fill="hold">
                      <p:stCondLst>
                        <p:cond delay="indefinite"/>
                      </p:stCondLst>
                      <p:childTnLst>
                        <p:par>
                          <p:cTn id="173" fill="hold">
                            <p:stCondLst>
                              <p:cond delay="0"/>
                            </p:stCondLst>
                            <p:childTnLst>
                              <p:par>
                                <p:cTn id="174" presetID="53" presetClass="entr" presetSubtype="16" fill="hold" grpId="0" nodeType="clickEffect">
                                  <p:stCondLst>
                                    <p:cond delay="0"/>
                                  </p:stCondLst>
                                  <p:childTnLst>
                                    <p:set>
                                      <p:cBhvr>
                                        <p:cTn id="175" dur="1" fill="hold">
                                          <p:stCondLst>
                                            <p:cond delay="0"/>
                                          </p:stCondLst>
                                        </p:cTn>
                                        <p:tgtEl>
                                          <p:spTgt spid="36"/>
                                        </p:tgtEl>
                                        <p:attrNameLst>
                                          <p:attrName>style.visibility</p:attrName>
                                        </p:attrNameLst>
                                      </p:cBhvr>
                                      <p:to>
                                        <p:strVal val="visible"/>
                                      </p:to>
                                    </p:set>
                                    <p:anim calcmode="lin" valueType="num">
                                      <p:cBhvr>
                                        <p:cTn id="176" dur="500" fill="hold"/>
                                        <p:tgtEl>
                                          <p:spTgt spid="36"/>
                                        </p:tgtEl>
                                        <p:attrNameLst>
                                          <p:attrName>ppt_w</p:attrName>
                                        </p:attrNameLst>
                                      </p:cBhvr>
                                      <p:tavLst>
                                        <p:tav tm="0">
                                          <p:val>
                                            <p:fltVal val="0"/>
                                          </p:val>
                                        </p:tav>
                                        <p:tav tm="100000">
                                          <p:val>
                                            <p:strVal val="#ppt_w"/>
                                          </p:val>
                                        </p:tav>
                                      </p:tavLst>
                                    </p:anim>
                                    <p:anim calcmode="lin" valueType="num">
                                      <p:cBhvr>
                                        <p:cTn id="177" dur="500" fill="hold"/>
                                        <p:tgtEl>
                                          <p:spTgt spid="36"/>
                                        </p:tgtEl>
                                        <p:attrNameLst>
                                          <p:attrName>ppt_h</p:attrName>
                                        </p:attrNameLst>
                                      </p:cBhvr>
                                      <p:tavLst>
                                        <p:tav tm="0">
                                          <p:val>
                                            <p:fltVal val="0"/>
                                          </p:val>
                                        </p:tav>
                                        <p:tav tm="100000">
                                          <p:val>
                                            <p:strVal val="#ppt_h"/>
                                          </p:val>
                                        </p:tav>
                                      </p:tavLst>
                                    </p:anim>
                                    <p:animEffect transition="in" filter="fade">
                                      <p:cBhvr>
                                        <p:cTn id="178" dur="500"/>
                                        <p:tgtEl>
                                          <p:spTgt spid="36"/>
                                        </p:tgtEl>
                                      </p:cBhvr>
                                    </p:animEffect>
                                  </p:childTnLst>
                                </p:cTn>
                              </p:par>
                            </p:childTnLst>
                          </p:cTn>
                        </p:par>
                        <p:par>
                          <p:cTn id="179" fill="hold">
                            <p:stCondLst>
                              <p:cond delay="500"/>
                            </p:stCondLst>
                            <p:childTnLst>
                              <p:par>
                                <p:cTn id="180" presetID="26" presetClass="emph" presetSubtype="0" fill="hold" grpId="1" nodeType="afterEffect">
                                  <p:stCondLst>
                                    <p:cond delay="0"/>
                                  </p:stCondLst>
                                  <p:childTnLst>
                                    <p:animEffect transition="out" filter="fade">
                                      <p:cBhvr>
                                        <p:cTn id="181" dur="500" tmFilter="0, 0; .2, .5; .8, .5; 1, 0"/>
                                        <p:tgtEl>
                                          <p:spTgt spid="36"/>
                                        </p:tgtEl>
                                      </p:cBhvr>
                                    </p:animEffect>
                                    <p:animScale>
                                      <p:cBhvr>
                                        <p:cTn id="182" dur="250" autoRev="1" fill="hold"/>
                                        <p:tgtEl>
                                          <p:spTgt spid="36"/>
                                        </p:tgtEl>
                                      </p:cBhvr>
                                      <p:by x="105000" y="105000"/>
                                    </p:animScale>
                                  </p:childTnLst>
                                </p:cTn>
                              </p:par>
                            </p:childTnLst>
                          </p:cTn>
                        </p:par>
                      </p:childTnLst>
                    </p:cTn>
                  </p:par>
                  <p:par>
                    <p:cTn id="183" fill="hold">
                      <p:stCondLst>
                        <p:cond delay="indefinite"/>
                      </p:stCondLst>
                      <p:childTnLst>
                        <p:par>
                          <p:cTn id="184" fill="hold">
                            <p:stCondLst>
                              <p:cond delay="0"/>
                            </p:stCondLst>
                            <p:childTnLst>
                              <p:par>
                                <p:cTn id="185" presetID="53" presetClass="entr" presetSubtype="16" fill="hold" grpId="0" nodeType="clickEffect">
                                  <p:stCondLst>
                                    <p:cond delay="0"/>
                                  </p:stCondLst>
                                  <p:childTnLst>
                                    <p:set>
                                      <p:cBhvr>
                                        <p:cTn id="186" dur="1" fill="hold">
                                          <p:stCondLst>
                                            <p:cond delay="0"/>
                                          </p:stCondLst>
                                        </p:cTn>
                                        <p:tgtEl>
                                          <p:spTgt spid="37"/>
                                        </p:tgtEl>
                                        <p:attrNameLst>
                                          <p:attrName>style.visibility</p:attrName>
                                        </p:attrNameLst>
                                      </p:cBhvr>
                                      <p:to>
                                        <p:strVal val="visible"/>
                                      </p:to>
                                    </p:set>
                                    <p:anim calcmode="lin" valueType="num">
                                      <p:cBhvr>
                                        <p:cTn id="187" dur="500" fill="hold"/>
                                        <p:tgtEl>
                                          <p:spTgt spid="37"/>
                                        </p:tgtEl>
                                        <p:attrNameLst>
                                          <p:attrName>ppt_w</p:attrName>
                                        </p:attrNameLst>
                                      </p:cBhvr>
                                      <p:tavLst>
                                        <p:tav tm="0">
                                          <p:val>
                                            <p:fltVal val="0"/>
                                          </p:val>
                                        </p:tav>
                                        <p:tav tm="100000">
                                          <p:val>
                                            <p:strVal val="#ppt_w"/>
                                          </p:val>
                                        </p:tav>
                                      </p:tavLst>
                                    </p:anim>
                                    <p:anim calcmode="lin" valueType="num">
                                      <p:cBhvr>
                                        <p:cTn id="188" dur="500" fill="hold"/>
                                        <p:tgtEl>
                                          <p:spTgt spid="37"/>
                                        </p:tgtEl>
                                        <p:attrNameLst>
                                          <p:attrName>ppt_h</p:attrName>
                                        </p:attrNameLst>
                                      </p:cBhvr>
                                      <p:tavLst>
                                        <p:tav tm="0">
                                          <p:val>
                                            <p:fltVal val="0"/>
                                          </p:val>
                                        </p:tav>
                                        <p:tav tm="100000">
                                          <p:val>
                                            <p:strVal val="#ppt_h"/>
                                          </p:val>
                                        </p:tav>
                                      </p:tavLst>
                                    </p:anim>
                                    <p:animEffect transition="in" filter="fade">
                                      <p:cBhvr>
                                        <p:cTn id="189" dur="500"/>
                                        <p:tgtEl>
                                          <p:spTgt spid="37"/>
                                        </p:tgtEl>
                                      </p:cBhvr>
                                    </p:animEffect>
                                  </p:childTnLst>
                                </p:cTn>
                              </p:par>
                            </p:childTnLst>
                          </p:cTn>
                        </p:par>
                        <p:par>
                          <p:cTn id="190" fill="hold">
                            <p:stCondLst>
                              <p:cond delay="500"/>
                            </p:stCondLst>
                            <p:childTnLst>
                              <p:par>
                                <p:cTn id="191" presetID="26" presetClass="emph" presetSubtype="0" fill="hold" grpId="1" nodeType="afterEffect">
                                  <p:stCondLst>
                                    <p:cond delay="0"/>
                                  </p:stCondLst>
                                  <p:childTnLst>
                                    <p:animEffect transition="out" filter="fade">
                                      <p:cBhvr>
                                        <p:cTn id="192" dur="500" tmFilter="0, 0; .2, .5; .8, .5; 1, 0"/>
                                        <p:tgtEl>
                                          <p:spTgt spid="37"/>
                                        </p:tgtEl>
                                      </p:cBhvr>
                                    </p:animEffect>
                                    <p:animScale>
                                      <p:cBhvr>
                                        <p:cTn id="193" dur="250" autoRev="1" fill="hold"/>
                                        <p:tgtEl>
                                          <p:spTgt spid="37"/>
                                        </p:tgtEl>
                                      </p:cBhvr>
                                      <p:by x="105000" y="105000"/>
                                    </p:animScale>
                                  </p:childTnLst>
                                </p:cTn>
                              </p:par>
                            </p:childTnLst>
                          </p:cTn>
                        </p:par>
                      </p:childTnLst>
                    </p:cTn>
                  </p:par>
                  <p:par>
                    <p:cTn id="194" fill="hold">
                      <p:stCondLst>
                        <p:cond delay="indefinite"/>
                      </p:stCondLst>
                      <p:childTnLst>
                        <p:par>
                          <p:cTn id="195" fill="hold">
                            <p:stCondLst>
                              <p:cond delay="0"/>
                            </p:stCondLst>
                            <p:childTnLst>
                              <p:par>
                                <p:cTn id="196" presetID="53" presetClass="entr" presetSubtype="16" fill="hold" grpId="0" nodeType="clickEffect">
                                  <p:stCondLst>
                                    <p:cond delay="0"/>
                                  </p:stCondLst>
                                  <p:childTnLst>
                                    <p:set>
                                      <p:cBhvr>
                                        <p:cTn id="197" dur="1" fill="hold">
                                          <p:stCondLst>
                                            <p:cond delay="0"/>
                                          </p:stCondLst>
                                        </p:cTn>
                                        <p:tgtEl>
                                          <p:spTgt spid="38"/>
                                        </p:tgtEl>
                                        <p:attrNameLst>
                                          <p:attrName>style.visibility</p:attrName>
                                        </p:attrNameLst>
                                      </p:cBhvr>
                                      <p:to>
                                        <p:strVal val="visible"/>
                                      </p:to>
                                    </p:set>
                                    <p:anim calcmode="lin" valueType="num">
                                      <p:cBhvr>
                                        <p:cTn id="198" dur="500" fill="hold"/>
                                        <p:tgtEl>
                                          <p:spTgt spid="38"/>
                                        </p:tgtEl>
                                        <p:attrNameLst>
                                          <p:attrName>ppt_w</p:attrName>
                                        </p:attrNameLst>
                                      </p:cBhvr>
                                      <p:tavLst>
                                        <p:tav tm="0">
                                          <p:val>
                                            <p:fltVal val="0"/>
                                          </p:val>
                                        </p:tav>
                                        <p:tav tm="100000">
                                          <p:val>
                                            <p:strVal val="#ppt_w"/>
                                          </p:val>
                                        </p:tav>
                                      </p:tavLst>
                                    </p:anim>
                                    <p:anim calcmode="lin" valueType="num">
                                      <p:cBhvr>
                                        <p:cTn id="199" dur="500" fill="hold"/>
                                        <p:tgtEl>
                                          <p:spTgt spid="38"/>
                                        </p:tgtEl>
                                        <p:attrNameLst>
                                          <p:attrName>ppt_h</p:attrName>
                                        </p:attrNameLst>
                                      </p:cBhvr>
                                      <p:tavLst>
                                        <p:tav tm="0">
                                          <p:val>
                                            <p:fltVal val="0"/>
                                          </p:val>
                                        </p:tav>
                                        <p:tav tm="100000">
                                          <p:val>
                                            <p:strVal val="#ppt_h"/>
                                          </p:val>
                                        </p:tav>
                                      </p:tavLst>
                                    </p:anim>
                                    <p:animEffect transition="in" filter="fade">
                                      <p:cBhvr>
                                        <p:cTn id="200" dur="500"/>
                                        <p:tgtEl>
                                          <p:spTgt spid="38"/>
                                        </p:tgtEl>
                                      </p:cBhvr>
                                    </p:animEffect>
                                  </p:childTnLst>
                                </p:cTn>
                              </p:par>
                            </p:childTnLst>
                          </p:cTn>
                        </p:par>
                        <p:par>
                          <p:cTn id="201" fill="hold">
                            <p:stCondLst>
                              <p:cond delay="500"/>
                            </p:stCondLst>
                            <p:childTnLst>
                              <p:par>
                                <p:cTn id="202" presetID="26" presetClass="emph" presetSubtype="0" fill="hold" grpId="1" nodeType="afterEffect">
                                  <p:stCondLst>
                                    <p:cond delay="0"/>
                                  </p:stCondLst>
                                  <p:childTnLst>
                                    <p:animEffect transition="out" filter="fade">
                                      <p:cBhvr>
                                        <p:cTn id="203" dur="500" tmFilter="0, 0; .2, .5; .8, .5; 1, 0"/>
                                        <p:tgtEl>
                                          <p:spTgt spid="38"/>
                                        </p:tgtEl>
                                      </p:cBhvr>
                                    </p:animEffect>
                                    <p:animScale>
                                      <p:cBhvr>
                                        <p:cTn id="204" dur="250" autoRev="1" fill="hold"/>
                                        <p:tgtEl>
                                          <p:spTgt spid="38"/>
                                        </p:tgtEl>
                                      </p:cBhvr>
                                      <p:by x="105000" y="105000"/>
                                    </p:animScale>
                                  </p:childTnLst>
                                </p:cTn>
                              </p:par>
                            </p:childTnLst>
                          </p:cTn>
                        </p:par>
                      </p:childTnLst>
                    </p:cTn>
                  </p:par>
                  <p:par>
                    <p:cTn id="205" fill="hold">
                      <p:stCondLst>
                        <p:cond delay="indefinite"/>
                      </p:stCondLst>
                      <p:childTnLst>
                        <p:par>
                          <p:cTn id="206" fill="hold">
                            <p:stCondLst>
                              <p:cond delay="0"/>
                            </p:stCondLst>
                            <p:childTnLst>
                              <p:par>
                                <p:cTn id="207" presetID="53" presetClass="entr" presetSubtype="16" fill="hold" grpId="0" nodeType="clickEffect">
                                  <p:stCondLst>
                                    <p:cond delay="0"/>
                                  </p:stCondLst>
                                  <p:childTnLst>
                                    <p:set>
                                      <p:cBhvr>
                                        <p:cTn id="208" dur="1" fill="hold">
                                          <p:stCondLst>
                                            <p:cond delay="0"/>
                                          </p:stCondLst>
                                        </p:cTn>
                                        <p:tgtEl>
                                          <p:spTgt spid="39"/>
                                        </p:tgtEl>
                                        <p:attrNameLst>
                                          <p:attrName>style.visibility</p:attrName>
                                        </p:attrNameLst>
                                      </p:cBhvr>
                                      <p:to>
                                        <p:strVal val="visible"/>
                                      </p:to>
                                    </p:set>
                                    <p:anim calcmode="lin" valueType="num">
                                      <p:cBhvr>
                                        <p:cTn id="209" dur="500" fill="hold"/>
                                        <p:tgtEl>
                                          <p:spTgt spid="39"/>
                                        </p:tgtEl>
                                        <p:attrNameLst>
                                          <p:attrName>ppt_w</p:attrName>
                                        </p:attrNameLst>
                                      </p:cBhvr>
                                      <p:tavLst>
                                        <p:tav tm="0">
                                          <p:val>
                                            <p:fltVal val="0"/>
                                          </p:val>
                                        </p:tav>
                                        <p:tav tm="100000">
                                          <p:val>
                                            <p:strVal val="#ppt_w"/>
                                          </p:val>
                                        </p:tav>
                                      </p:tavLst>
                                    </p:anim>
                                    <p:anim calcmode="lin" valueType="num">
                                      <p:cBhvr>
                                        <p:cTn id="210" dur="500" fill="hold"/>
                                        <p:tgtEl>
                                          <p:spTgt spid="39"/>
                                        </p:tgtEl>
                                        <p:attrNameLst>
                                          <p:attrName>ppt_h</p:attrName>
                                        </p:attrNameLst>
                                      </p:cBhvr>
                                      <p:tavLst>
                                        <p:tav tm="0">
                                          <p:val>
                                            <p:fltVal val="0"/>
                                          </p:val>
                                        </p:tav>
                                        <p:tav tm="100000">
                                          <p:val>
                                            <p:strVal val="#ppt_h"/>
                                          </p:val>
                                        </p:tav>
                                      </p:tavLst>
                                    </p:anim>
                                    <p:animEffect transition="in" filter="fade">
                                      <p:cBhvr>
                                        <p:cTn id="211" dur="500"/>
                                        <p:tgtEl>
                                          <p:spTgt spid="39"/>
                                        </p:tgtEl>
                                      </p:cBhvr>
                                    </p:animEffect>
                                  </p:childTnLst>
                                </p:cTn>
                              </p:par>
                            </p:childTnLst>
                          </p:cTn>
                        </p:par>
                        <p:par>
                          <p:cTn id="212" fill="hold">
                            <p:stCondLst>
                              <p:cond delay="500"/>
                            </p:stCondLst>
                            <p:childTnLst>
                              <p:par>
                                <p:cTn id="213" presetID="26" presetClass="emph" presetSubtype="0" fill="hold" grpId="1" nodeType="afterEffect">
                                  <p:stCondLst>
                                    <p:cond delay="0"/>
                                  </p:stCondLst>
                                  <p:childTnLst>
                                    <p:animEffect transition="out" filter="fade">
                                      <p:cBhvr>
                                        <p:cTn id="214" dur="500" tmFilter="0, 0; .2, .5; .8, .5; 1, 0"/>
                                        <p:tgtEl>
                                          <p:spTgt spid="39"/>
                                        </p:tgtEl>
                                      </p:cBhvr>
                                    </p:animEffect>
                                    <p:animScale>
                                      <p:cBhvr>
                                        <p:cTn id="215" dur="250" autoRev="1" fill="hold"/>
                                        <p:tgtEl>
                                          <p:spTgt spid="39"/>
                                        </p:tgtEl>
                                      </p:cBhvr>
                                      <p:by x="105000" y="105000"/>
                                    </p:animScale>
                                  </p:childTnLst>
                                </p:cTn>
                              </p:par>
                            </p:childTnLst>
                          </p:cTn>
                        </p:par>
                      </p:childTnLst>
                    </p:cTn>
                  </p:par>
                  <p:par>
                    <p:cTn id="216" fill="hold">
                      <p:stCondLst>
                        <p:cond delay="indefinite"/>
                      </p:stCondLst>
                      <p:childTnLst>
                        <p:par>
                          <p:cTn id="217" fill="hold">
                            <p:stCondLst>
                              <p:cond delay="0"/>
                            </p:stCondLst>
                            <p:childTnLst>
                              <p:par>
                                <p:cTn id="218" presetID="53" presetClass="entr" presetSubtype="16" fill="hold" grpId="0" nodeType="clickEffect">
                                  <p:stCondLst>
                                    <p:cond delay="0"/>
                                  </p:stCondLst>
                                  <p:childTnLst>
                                    <p:set>
                                      <p:cBhvr>
                                        <p:cTn id="219" dur="1" fill="hold">
                                          <p:stCondLst>
                                            <p:cond delay="0"/>
                                          </p:stCondLst>
                                        </p:cTn>
                                        <p:tgtEl>
                                          <p:spTgt spid="40"/>
                                        </p:tgtEl>
                                        <p:attrNameLst>
                                          <p:attrName>style.visibility</p:attrName>
                                        </p:attrNameLst>
                                      </p:cBhvr>
                                      <p:to>
                                        <p:strVal val="visible"/>
                                      </p:to>
                                    </p:set>
                                    <p:anim calcmode="lin" valueType="num">
                                      <p:cBhvr>
                                        <p:cTn id="220" dur="500" fill="hold"/>
                                        <p:tgtEl>
                                          <p:spTgt spid="40"/>
                                        </p:tgtEl>
                                        <p:attrNameLst>
                                          <p:attrName>ppt_w</p:attrName>
                                        </p:attrNameLst>
                                      </p:cBhvr>
                                      <p:tavLst>
                                        <p:tav tm="0">
                                          <p:val>
                                            <p:fltVal val="0"/>
                                          </p:val>
                                        </p:tav>
                                        <p:tav tm="100000">
                                          <p:val>
                                            <p:strVal val="#ppt_w"/>
                                          </p:val>
                                        </p:tav>
                                      </p:tavLst>
                                    </p:anim>
                                    <p:anim calcmode="lin" valueType="num">
                                      <p:cBhvr>
                                        <p:cTn id="221" dur="500" fill="hold"/>
                                        <p:tgtEl>
                                          <p:spTgt spid="40"/>
                                        </p:tgtEl>
                                        <p:attrNameLst>
                                          <p:attrName>ppt_h</p:attrName>
                                        </p:attrNameLst>
                                      </p:cBhvr>
                                      <p:tavLst>
                                        <p:tav tm="0">
                                          <p:val>
                                            <p:fltVal val="0"/>
                                          </p:val>
                                        </p:tav>
                                        <p:tav tm="100000">
                                          <p:val>
                                            <p:strVal val="#ppt_h"/>
                                          </p:val>
                                        </p:tav>
                                      </p:tavLst>
                                    </p:anim>
                                    <p:animEffect transition="in" filter="fade">
                                      <p:cBhvr>
                                        <p:cTn id="22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animBg="1"/>
      <p:bldP spid="28" grpId="0"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6" grpId="0" animBg="1"/>
      <p:bldP spid="36" grpId="1" animBg="1"/>
      <p:bldP spid="37" grpId="0" animBg="1"/>
      <p:bldP spid="37" grpId="1" animBg="1"/>
      <p:bldP spid="38" grpId="0" animBg="1"/>
      <p:bldP spid="38" grpId="1" animBg="1"/>
      <p:bldP spid="39" grpId="0" animBg="1"/>
      <p:bldP spid="39" grpId="1" animBg="1"/>
      <p:bldP spid="40" grpId="0" animBg="1"/>
      <p:bldP spid="25" grpId="0" animBg="1"/>
      <p:bldP spid="26" grpId="0" animBg="1"/>
      <p:bldP spid="13" grpId="0" animBg="1"/>
      <p:bldP spid="16" grpId="0" animBg="1"/>
      <p:bldP spid="17" grpId="0" animBg="1"/>
      <p:bldP spid="18" grpId="0" animBg="1"/>
      <p:bldP spid="2" grpId="0" animBg="1"/>
      <p:bldP spid="2" grpId="1" animBg="1"/>
      <p:bldP spid="4" grpId="0" animBg="1"/>
      <p:bldP spid="14" grpId="0" animBg="1"/>
      <p:bldP spid="15"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092893" y="1331991"/>
            <a:ext cx="49136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1092893" y="1604524"/>
            <a:ext cx="576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TextBox 9"/>
          <p:cNvSpPr txBox="1"/>
          <p:nvPr/>
        </p:nvSpPr>
        <p:spPr>
          <a:xfrm>
            <a:off x="219161" y="206990"/>
            <a:ext cx="2969101"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Steps to restrict the data</a:t>
            </a:r>
          </a:p>
        </p:txBody>
      </p:sp>
      <p:sp>
        <p:nvSpPr>
          <p:cNvPr id="2" name="TextBox 1"/>
          <p:cNvSpPr txBox="1"/>
          <p:nvPr/>
        </p:nvSpPr>
        <p:spPr>
          <a:xfrm>
            <a:off x="219161" y="991820"/>
            <a:ext cx="1705940" cy="923330"/>
          </a:xfrm>
          <a:prstGeom prst="rect">
            <a:avLst/>
          </a:prstGeom>
          <a:noFill/>
        </p:spPr>
        <p:txBody>
          <a:bodyPr wrap="square" rtlCol="0">
            <a:spAutoFit/>
          </a:bodyPr>
          <a:lstStyle/>
          <a:p>
            <a:pPr marL="342900" indent="-342900">
              <a:buAutoNum type="arabicPeriod"/>
            </a:pPr>
            <a:r>
              <a:rPr lang="en-CA" dirty="0"/>
              <a:t>Sort by:</a:t>
            </a:r>
          </a:p>
          <a:p>
            <a:pPr marL="800100" lvl="1" indent="-342900">
              <a:buFont typeface="Wingdings" panose="05000000000000000000" pitchFamily="2" charset="2"/>
              <a:buChar char="Ø"/>
            </a:pPr>
            <a:r>
              <a:rPr lang="en-CA" b="1" dirty="0"/>
              <a:t>Sex</a:t>
            </a:r>
          </a:p>
          <a:p>
            <a:pPr marL="800100" lvl="1" indent="-342900">
              <a:buFont typeface="Wingdings" panose="05000000000000000000" pitchFamily="2" charset="2"/>
              <a:buChar char="Ø"/>
            </a:pPr>
            <a:r>
              <a:rPr lang="en-CA" b="1" dirty="0"/>
              <a:t>STATS</a:t>
            </a:r>
          </a:p>
        </p:txBody>
      </p:sp>
      <p:sp>
        <p:nvSpPr>
          <p:cNvPr id="11" name="TextBox 10"/>
          <p:cNvSpPr txBox="1"/>
          <p:nvPr/>
        </p:nvSpPr>
        <p:spPr>
          <a:xfrm>
            <a:off x="3863073" y="345489"/>
            <a:ext cx="7763859" cy="646331"/>
          </a:xfrm>
          <a:prstGeom prst="rect">
            <a:avLst/>
          </a:prstGeom>
          <a:noFill/>
          <a:ln w="19050">
            <a:solidFill>
              <a:srgbClr val="7030A0"/>
            </a:solidFill>
          </a:ln>
          <a:effectLst>
            <a:glow rad="50800">
              <a:schemeClr val="accent5">
                <a:satMod val="175000"/>
                <a:alpha val="60000"/>
              </a:schemeClr>
            </a:glow>
          </a:effectLst>
        </p:spPr>
        <p:txBody>
          <a:bodyPr wrap="square" rtlCol="0">
            <a:spAutoFit/>
          </a:bodyPr>
          <a:lstStyle/>
          <a:p>
            <a:r>
              <a:rPr lang="en-CA" dirty="0"/>
              <a:t>Because the Column chart is used to illustrate comparisons among items, we will compare smokers between females verses males. </a:t>
            </a:r>
          </a:p>
        </p:txBody>
      </p:sp>
      <p:pic>
        <p:nvPicPr>
          <p:cNvPr id="38" name="Picture 3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44559" y="2587744"/>
            <a:ext cx="8247647" cy="3771960"/>
          </a:xfrm>
          <a:prstGeom prst="rect">
            <a:avLst/>
          </a:prstGeom>
        </p:spPr>
      </p:pic>
    </p:spTree>
    <p:extLst>
      <p:ext uri="{BB962C8B-B14F-4D97-AF65-F5344CB8AC3E}">
        <p14:creationId xmlns:p14="http://schemas.microsoft.com/office/powerpoint/2010/main" val="2717985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p:cTn id="20" dur="500" fill="hold"/>
                                        <p:tgtEl>
                                          <p:spTgt spid="12"/>
                                        </p:tgtEl>
                                        <p:attrNameLst>
                                          <p:attrName>ppt_w</p:attrName>
                                        </p:attrNameLst>
                                      </p:cBhvr>
                                      <p:tavLst>
                                        <p:tav tm="0">
                                          <p:val>
                                            <p:fltVal val="0"/>
                                          </p:val>
                                        </p:tav>
                                        <p:tav tm="100000">
                                          <p:val>
                                            <p:strVal val="#ppt_w"/>
                                          </p:val>
                                        </p:tav>
                                      </p:tavLst>
                                    </p:anim>
                                    <p:anim calcmode="lin" valueType="num">
                                      <p:cBhvr>
                                        <p:cTn id="21" dur="500" fill="hold"/>
                                        <p:tgtEl>
                                          <p:spTgt spid="12"/>
                                        </p:tgtEl>
                                        <p:attrNameLst>
                                          <p:attrName>ppt_h</p:attrName>
                                        </p:attrNameLst>
                                      </p:cBhvr>
                                      <p:tavLst>
                                        <p:tav tm="0">
                                          <p:val>
                                            <p:fltVal val="0"/>
                                          </p:val>
                                        </p:tav>
                                        <p:tav tm="100000">
                                          <p:val>
                                            <p:strVal val="#ppt_h"/>
                                          </p:val>
                                        </p:tav>
                                      </p:tavLst>
                                    </p:anim>
                                    <p:animEffect transition="in" filter="fade">
                                      <p:cBhvr>
                                        <p:cTn id="22" dur="500"/>
                                        <p:tgtEl>
                                          <p:spTgt spid="12"/>
                                        </p:tgtEl>
                                      </p:cBhvr>
                                    </p:animEffect>
                                  </p:childTnLst>
                                </p:cTn>
                              </p:par>
                            </p:childTnLst>
                          </p:cTn>
                        </p:par>
                        <p:par>
                          <p:cTn id="23" fill="hold">
                            <p:stCondLst>
                              <p:cond delay="2000"/>
                            </p:stCondLst>
                            <p:childTnLst>
                              <p:par>
                                <p:cTn id="24" presetID="53" presetClass="entr" presetSubtype="16" fill="hold" nodeType="afterEffect">
                                  <p:stCondLst>
                                    <p:cond delay="0"/>
                                  </p:stCondLst>
                                  <p:childTnLst>
                                    <p:set>
                                      <p:cBhvr>
                                        <p:cTn id="25" dur="1" fill="hold">
                                          <p:stCondLst>
                                            <p:cond delay="0"/>
                                          </p:stCondLst>
                                        </p:cTn>
                                        <p:tgtEl>
                                          <p:spTgt spid="38"/>
                                        </p:tgtEl>
                                        <p:attrNameLst>
                                          <p:attrName>style.visibility</p:attrName>
                                        </p:attrNameLst>
                                      </p:cBhvr>
                                      <p:to>
                                        <p:strVal val="visible"/>
                                      </p:to>
                                    </p:set>
                                    <p:anim calcmode="lin" valueType="num">
                                      <p:cBhvr>
                                        <p:cTn id="26" dur="500" fill="hold"/>
                                        <p:tgtEl>
                                          <p:spTgt spid="38"/>
                                        </p:tgtEl>
                                        <p:attrNameLst>
                                          <p:attrName>ppt_w</p:attrName>
                                        </p:attrNameLst>
                                      </p:cBhvr>
                                      <p:tavLst>
                                        <p:tav tm="0">
                                          <p:val>
                                            <p:fltVal val="0"/>
                                          </p:val>
                                        </p:tav>
                                        <p:tav tm="100000">
                                          <p:val>
                                            <p:strVal val="#ppt_w"/>
                                          </p:val>
                                        </p:tav>
                                      </p:tavLst>
                                    </p:anim>
                                    <p:anim calcmode="lin" valueType="num">
                                      <p:cBhvr>
                                        <p:cTn id="27" dur="500" fill="hold"/>
                                        <p:tgtEl>
                                          <p:spTgt spid="38"/>
                                        </p:tgtEl>
                                        <p:attrNameLst>
                                          <p:attrName>ppt_h</p:attrName>
                                        </p:attrNameLst>
                                      </p:cBhvr>
                                      <p:tavLst>
                                        <p:tav tm="0">
                                          <p:val>
                                            <p:fltVal val="0"/>
                                          </p:val>
                                        </p:tav>
                                        <p:tav tm="100000">
                                          <p:val>
                                            <p:strVal val="#ppt_h"/>
                                          </p:val>
                                        </p:tav>
                                      </p:tavLst>
                                    </p:anim>
                                    <p:animEffect transition="in" filter="fade">
                                      <p:cBhvr>
                                        <p:cTn id="28"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2" grpId="0" animBg="1"/>
      <p:bldP spid="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759290" y="206990"/>
            <a:ext cx="3191069" cy="1200329"/>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marL="285750" indent="-285750" algn="l">
              <a:buFont typeface="Wingdings" panose="05000000000000000000" pitchFamily="2" charset="2"/>
              <a:buChar char="Ø"/>
            </a:pPr>
            <a:r>
              <a:rPr lang="en-CA" dirty="0"/>
              <a:t>Data ribbon </a:t>
            </a:r>
          </a:p>
          <a:p>
            <a:pPr marL="285750" indent="-285750" algn="l">
              <a:buFont typeface="Wingdings" panose="05000000000000000000" pitchFamily="2" charset="2"/>
              <a:buChar char="Ø"/>
            </a:pPr>
            <a:r>
              <a:rPr lang="en-CA" dirty="0"/>
              <a:t>Sort &amp; Filter group</a:t>
            </a:r>
          </a:p>
          <a:p>
            <a:pPr algn="l"/>
            <a:endParaRPr lang="en-CA" dirty="0"/>
          </a:p>
          <a:p>
            <a:r>
              <a:rPr lang="en-CA" dirty="0"/>
              <a:t>Click on the Filter command</a:t>
            </a:r>
          </a:p>
        </p:txBody>
      </p:sp>
      <p:sp>
        <p:nvSpPr>
          <p:cNvPr id="6" name="Rounded Rectangle 5"/>
          <p:cNvSpPr/>
          <p:nvPr/>
        </p:nvSpPr>
        <p:spPr>
          <a:xfrm>
            <a:off x="1072880" y="1320969"/>
            <a:ext cx="432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1072880" y="1593502"/>
            <a:ext cx="792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1072880" y="2434264"/>
            <a:ext cx="864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1072880" y="1874554"/>
            <a:ext cx="432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1072880" y="2151956"/>
            <a:ext cx="396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1090880" y="2711666"/>
            <a:ext cx="504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2256665" y="1320969"/>
            <a:ext cx="1440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ounded Rectangle 12"/>
          <p:cNvSpPr/>
          <p:nvPr/>
        </p:nvSpPr>
        <p:spPr>
          <a:xfrm>
            <a:off x="2646248" y="1588633"/>
            <a:ext cx="3600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2256665" y="1874554"/>
            <a:ext cx="2340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2215819" y="2151272"/>
            <a:ext cx="540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3156665" y="2149754"/>
            <a:ext cx="756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2950238" y="2434264"/>
            <a:ext cx="5292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8" name="Rounded Rectangle 17"/>
          <p:cNvSpPr/>
          <p:nvPr/>
        </p:nvSpPr>
        <p:spPr>
          <a:xfrm>
            <a:off x="2346585" y="2706616"/>
            <a:ext cx="1872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4627454" y="2703219"/>
            <a:ext cx="792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TextBox 4"/>
          <p:cNvSpPr txBox="1"/>
          <p:nvPr/>
        </p:nvSpPr>
        <p:spPr>
          <a:xfrm>
            <a:off x="219161" y="980798"/>
            <a:ext cx="9304983" cy="2031325"/>
          </a:xfrm>
          <a:prstGeom prst="rect">
            <a:avLst/>
          </a:prstGeom>
          <a:noFill/>
        </p:spPr>
        <p:txBody>
          <a:bodyPr wrap="square" rtlCol="0">
            <a:spAutoFit/>
          </a:bodyPr>
          <a:lstStyle/>
          <a:p>
            <a:pPr marL="342900" indent="-342900">
              <a:buFont typeface="+mj-lt"/>
              <a:buAutoNum type="arabicPeriod" startAt="2"/>
            </a:pPr>
            <a:r>
              <a:rPr lang="en-CA" dirty="0"/>
              <a:t>Filter by:</a:t>
            </a:r>
          </a:p>
          <a:p>
            <a:pPr marL="800100" lvl="1" indent="-342900">
              <a:buFont typeface="Wingdings" panose="05000000000000000000" pitchFamily="2" charset="2"/>
              <a:buChar char="Ø"/>
            </a:pPr>
            <a:r>
              <a:rPr lang="en-CA" b="1" dirty="0"/>
              <a:t>Geo</a:t>
            </a:r>
            <a:r>
              <a:rPr lang="en-CA" dirty="0"/>
              <a:t> – select </a:t>
            </a:r>
            <a:r>
              <a:rPr lang="en-CA" b="1" i="1" dirty="0"/>
              <a:t>Saskatchewan</a:t>
            </a:r>
            <a:r>
              <a:rPr lang="en-CA" dirty="0"/>
              <a:t> only</a:t>
            </a:r>
          </a:p>
          <a:p>
            <a:pPr marL="800100" lvl="1" indent="-342900">
              <a:buFont typeface="Wingdings" panose="05000000000000000000" pitchFamily="2" charset="2"/>
              <a:buChar char="Ø"/>
            </a:pPr>
            <a:r>
              <a:rPr lang="en-CA" b="1" dirty="0"/>
              <a:t>Identity</a:t>
            </a:r>
            <a:r>
              <a:rPr lang="en-CA" dirty="0"/>
              <a:t> – select </a:t>
            </a:r>
            <a:r>
              <a:rPr lang="en-CA" b="1" i="1" dirty="0"/>
              <a:t>First Nations (North American Indian)</a:t>
            </a:r>
            <a:endParaRPr lang="en-CA" b="1" dirty="0"/>
          </a:p>
          <a:p>
            <a:pPr marL="800100" lvl="1" indent="-342900">
              <a:buFont typeface="Wingdings" panose="05000000000000000000" pitchFamily="2" charset="2"/>
              <a:buChar char="Ø"/>
            </a:pPr>
            <a:r>
              <a:rPr lang="en-CA" b="1" dirty="0"/>
              <a:t>Age</a:t>
            </a:r>
            <a:r>
              <a:rPr lang="en-CA" dirty="0"/>
              <a:t> – select </a:t>
            </a:r>
            <a:r>
              <a:rPr lang="en-CA" b="1" i="1" dirty="0"/>
              <a:t>Total, 15 years and over</a:t>
            </a:r>
          </a:p>
          <a:p>
            <a:pPr marL="800100" lvl="1" indent="-342900">
              <a:buFont typeface="Wingdings" panose="05000000000000000000" pitchFamily="2" charset="2"/>
              <a:buChar char="Ø"/>
            </a:pPr>
            <a:r>
              <a:rPr lang="en-CA" b="1" dirty="0"/>
              <a:t>Sex</a:t>
            </a:r>
            <a:r>
              <a:rPr lang="en-CA" dirty="0"/>
              <a:t> – select </a:t>
            </a:r>
            <a:r>
              <a:rPr lang="en-CA" b="1" i="1" dirty="0"/>
              <a:t>Male</a:t>
            </a:r>
            <a:r>
              <a:rPr lang="en-CA" dirty="0"/>
              <a:t> and </a:t>
            </a:r>
            <a:r>
              <a:rPr lang="en-CA" b="1" i="1" dirty="0"/>
              <a:t>Female</a:t>
            </a:r>
            <a:endParaRPr lang="en-CA" dirty="0"/>
          </a:p>
          <a:p>
            <a:pPr marL="800100" lvl="1" indent="-342900">
              <a:buFont typeface="Wingdings" panose="05000000000000000000" pitchFamily="2" charset="2"/>
              <a:buChar char="Ø"/>
            </a:pPr>
            <a:r>
              <a:rPr lang="en-CA" b="1" dirty="0"/>
              <a:t>Smoking</a:t>
            </a:r>
            <a:r>
              <a:rPr lang="en-CA" dirty="0"/>
              <a:t> – deselect </a:t>
            </a:r>
            <a:r>
              <a:rPr lang="en-CA" b="1" i="1" dirty="0"/>
              <a:t>Not specified if exposed to second-hand smoke at home </a:t>
            </a:r>
            <a:r>
              <a:rPr lang="en-CA" dirty="0"/>
              <a:t>and</a:t>
            </a:r>
            <a:r>
              <a:rPr lang="en-CA" b="1" i="1" dirty="0"/>
              <a:t> Blanks</a:t>
            </a:r>
            <a:endParaRPr lang="en-CA" dirty="0"/>
          </a:p>
          <a:p>
            <a:pPr marL="800100" lvl="1" indent="-342900">
              <a:buFont typeface="Wingdings" panose="05000000000000000000" pitchFamily="2" charset="2"/>
              <a:buChar char="Ø"/>
            </a:pPr>
            <a:r>
              <a:rPr lang="en-CA" b="1" dirty="0"/>
              <a:t>Stats</a:t>
            </a:r>
            <a:r>
              <a:rPr lang="en-CA" dirty="0"/>
              <a:t> – select </a:t>
            </a:r>
            <a:r>
              <a:rPr lang="en-CA" b="1" i="1" dirty="0"/>
              <a:t>Number of persons </a:t>
            </a:r>
            <a:r>
              <a:rPr lang="en-CA" dirty="0"/>
              <a:t>and</a:t>
            </a:r>
            <a:r>
              <a:rPr lang="en-CA" b="1" i="1" dirty="0"/>
              <a:t> Percent</a:t>
            </a:r>
          </a:p>
        </p:txBody>
      </p:sp>
      <p:sp>
        <p:nvSpPr>
          <p:cNvPr id="19" name="TextBox 18"/>
          <p:cNvSpPr txBox="1"/>
          <p:nvPr/>
        </p:nvSpPr>
        <p:spPr>
          <a:xfrm>
            <a:off x="219161" y="206990"/>
            <a:ext cx="2969101"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Steps to restrict the data</a:t>
            </a:r>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5096" y="3422617"/>
            <a:ext cx="2103228" cy="3414835"/>
          </a:xfrm>
          <a:prstGeom prst="rect">
            <a:avLst/>
          </a:prstGeom>
        </p:spPr>
      </p:pic>
      <p:pic>
        <p:nvPicPr>
          <p:cNvPr id="22" name="Picture 2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48325" y="3420484"/>
            <a:ext cx="2162028" cy="3416967"/>
          </a:xfrm>
          <a:prstGeom prst="rect">
            <a:avLst/>
          </a:prstGeom>
        </p:spPr>
      </p:pic>
      <p:pic>
        <p:nvPicPr>
          <p:cNvPr id="23" name="Picture 2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10353" y="3419608"/>
            <a:ext cx="2106202" cy="3417843"/>
          </a:xfrm>
          <a:prstGeom prst="rect">
            <a:avLst/>
          </a:prstGeom>
        </p:spPr>
      </p:pic>
      <p:pic>
        <p:nvPicPr>
          <p:cNvPr id="24" name="Picture 2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99780" y="3421295"/>
            <a:ext cx="2178804" cy="3416156"/>
          </a:xfrm>
          <a:prstGeom prst="rect">
            <a:avLst/>
          </a:prstGeom>
        </p:spPr>
      </p:pic>
      <p:sp>
        <p:nvSpPr>
          <p:cNvPr id="25" name="Rounded Rectangle 24"/>
          <p:cNvSpPr/>
          <p:nvPr/>
        </p:nvSpPr>
        <p:spPr>
          <a:xfrm>
            <a:off x="8689265" y="2413461"/>
            <a:ext cx="720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6" name="Picture 25"/>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778584" y="3419608"/>
            <a:ext cx="3147122" cy="3417843"/>
          </a:xfrm>
          <a:prstGeom prst="rect">
            <a:avLst/>
          </a:prstGeom>
        </p:spPr>
      </p:pic>
      <p:pic>
        <p:nvPicPr>
          <p:cNvPr id="27" name="Picture 26"/>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9589168" y="33632"/>
            <a:ext cx="2310477" cy="3328798"/>
          </a:xfrm>
          <a:prstGeom prst="rect">
            <a:avLst/>
          </a:prstGeom>
        </p:spPr>
      </p:pic>
      <p:sp>
        <p:nvSpPr>
          <p:cNvPr id="3" name="Right Arrow 2"/>
          <p:cNvSpPr/>
          <p:nvPr/>
        </p:nvSpPr>
        <p:spPr>
          <a:xfrm>
            <a:off x="3253286" y="272307"/>
            <a:ext cx="534943" cy="222218"/>
          </a:xfrm>
          <a:prstGeom prst="rightArrow">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 name="TextBox 3"/>
          <p:cNvSpPr txBox="1"/>
          <p:nvPr/>
        </p:nvSpPr>
        <p:spPr>
          <a:xfrm>
            <a:off x="3912665" y="206990"/>
            <a:ext cx="1107204" cy="369332"/>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In the</a:t>
            </a:r>
          </a:p>
        </p:txBody>
      </p:sp>
      <p:sp>
        <p:nvSpPr>
          <p:cNvPr id="29" name="Right Arrow 28"/>
          <p:cNvSpPr/>
          <p:nvPr/>
        </p:nvSpPr>
        <p:spPr>
          <a:xfrm>
            <a:off x="5084784" y="280547"/>
            <a:ext cx="534943" cy="222218"/>
          </a:xfrm>
          <a:prstGeom prst="rightArrow">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0" name="TextBox 29"/>
          <p:cNvSpPr txBox="1"/>
          <p:nvPr/>
        </p:nvSpPr>
        <p:spPr>
          <a:xfrm>
            <a:off x="5762401" y="210099"/>
            <a:ext cx="3191069" cy="1200329"/>
          </a:xfrm>
          <a:prstGeom prst="rect">
            <a:avLst/>
          </a:prstGeom>
          <a:noFill/>
          <a:effectLst>
            <a:glow rad="139700">
              <a:srgbClr val="00B050">
                <a:alpha val="40000"/>
              </a:srgbClr>
            </a:glow>
            <a:softEdge rad="63500"/>
          </a:effectLst>
        </p:spPr>
        <p:txBody>
          <a:bodyPr wrap="square" rtlCol="0">
            <a:spAutoFit/>
          </a:bodyPr>
          <a:lstStyle>
            <a:defPPr>
              <a:defRPr lang="en-US"/>
            </a:defPPr>
            <a:lvl1pPr algn="ctr"/>
          </a:lstStyle>
          <a:p>
            <a:pPr marL="285750" indent="-285750" algn="l">
              <a:buFont typeface="Wingdings" panose="05000000000000000000" pitchFamily="2" charset="2"/>
              <a:buChar char="Ø"/>
            </a:pPr>
            <a:endParaRPr lang="en-CA" dirty="0"/>
          </a:p>
          <a:p>
            <a:pPr algn="l"/>
            <a:endParaRPr lang="en-CA" dirty="0"/>
          </a:p>
          <a:p>
            <a:pPr algn="l"/>
            <a:endParaRPr lang="en-CA" dirty="0"/>
          </a:p>
          <a:p>
            <a:r>
              <a:rPr lang="en-CA" dirty="0">
                <a:solidFill>
                  <a:srgbClr val="FF0000"/>
                </a:solidFill>
              </a:rPr>
              <a:t>Click on the Filter command</a:t>
            </a:r>
          </a:p>
        </p:txBody>
      </p:sp>
      <p:pic>
        <p:nvPicPr>
          <p:cNvPr id="20" name="Picture 19"/>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7861598" y="1492006"/>
            <a:ext cx="1063766" cy="885409"/>
          </a:xfrm>
          <a:prstGeom prst="rect">
            <a:avLst/>
          </a:prstGeom>
        </p:spPr>
      </p:pic>
      <p:pic>
        <p:nvPicPr>
          <p:cNvPr id="31" name="Picture 30"/>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861599" y="1493230"/>
            <a:ext cx="1063765" cy="885409"/>
          </a:xfrm>
          <a:prstGeom prst="rect">
            <a:avLst/>
          </a:prstGeom>
          <a:ln w="6350">
            <a:solidFill>
              <a:srgbClr val="FF0000"/>
            </a:solidFill>
          </a:ln>
        </p:spPr>
      </p:pic>
    </p:spTree>
    <p:extLst>
      <p:ext uri="{BB962C8B-B14F-4D97-AF65-F5344CB8AC3E}">
        <p14:creationId xmlns:p14="http://schemas.microsoft.com/office/powerpoint/2010/main" val="2237349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0-#ppt_w/2"/>
                                          </p:val>
                                        </p:tav>
                                        <p:tav tm="100000">
                                          <p:val>
                                            <p:strVal val="#ppt_x"/>
                                          </p:val>
                                        </p:tav>
                                      </p:tavLst>
                                    </p:anim>
                                    <p:anim calcmode="lin" valueType="num">
                                      <p:cBhvr additive="base">
                                        <p:cTn id="13" dur="500" fill="hold"/>
                                        <p:tgtEl>
                                          <p:spTgt spid="4"/>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2" presetClass="entr" presetSubtype="8" fill="hold" grpId="0" nodeType="afterEffect">
                                  <p:stCondLst>
                                    <p:cond delay="0"/>
                                  </p:stCondLst>
                                  <p:childTnLst>
                                    <p:set>
                                      <p:cBhvr>
                                        <p:cTn id="16" dur="1" fill="hold">
                                          <p:stCondLst>
                                            <p:cond delay="0"/>
                                          </p:stCondLst>
                                        </p:cTn>
                                        <p:tgtEl>
                                          <p:spTgt spid="29"/>
                                        </p:tgtEl>
                                        <p:attrNameLst>
                                          <p:attrName>style.visibility</p:attrName>
                                        </p:attrNameLst>
                                      </p:cBhvr>
                                      <p:to>
                                        <p:strVal val="visible"/>
                                      </p:to>
                                    </p:set>
                                    <p:anim calcmode="lin" valueType="num">
                                      <p:cBhvr additive="base">
                                        <p:cTn id="17" dur="500" fill="hold"/>
                                        <p:tgtEl>
                                          <p:spTgt spid="29"/>
                                        </p:tgtEl>
                                        <p:attrNameLst>
                                          <p:attrName>ppt_x</p:attrName>
                                        </p:attrNameLst>
                                      </p:cBhvr>
                                      <p:tavLst>
                                        <p:tav tm="0">
                                          <p:val>
                                            <p:strVal val="0-#ppt_w/2"/>
                                          </p:val>
                                        </p:tav>
                                        <p:tav tm="100000">
                                          <p:val>
                                            <p:strVal val="#ppt_x"/>
                                          </p:val>
                                        </p:tav>
                                      </p:tavLst>
                                    </p:anim>
                                    <p:anim calcmode="lin" valueType="num">
                                      <p:cBhvr additive="base">
                                        <p:cTn id="18" dur="500" fill="hold"/>
                                        <p:tgtEl>
                                          <p:spTgt spid="29"/>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8"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0-#ppt_w/2"/>
                                          </p:val>
                                        </p:tav>
                                        <p:tav tm="100000">
                                          <p:val>
                                            <p:strVal val="#ppt_x"/>
                                          </p:val>
                                        </p:tav>
                                      </p:tavLst>
                                    </p:anim>
                                    <p:anim calcmode="lin" valueType="num">
                                      <p:cBhvr additive="base">
                                        <p:cTn id="23" dur="500" fill="hold"/>
                                        <p:tgtEl>
                                          <p:spTgt spid="2"/>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1" presetClass="entr" presetSubtype="0"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childTnLst>
                                </p:cTn>
                              </p:par>
                            </p:childTnLst>
                          </p:cTn>
                        </p:par>
                        <p:par>
                          <p:cTn id="27" fill="hold">
                            <p:stCondLst>
                              <p:cond delay="2000"/>
                            </p:stCondLst>
                            <p:childTnLst>
                              <p:par>
                                <p:cTn id="28" presetID="1" presetClass="entr" presetSubtype="0" fill="hold" grpId="0" nodeType="afterEffect">
                                  <p:stCondLst>
                                    <p:cond delay="3500"/>
                                  </p:stCondLst>
                                  <p:childTnLst>
                                    <p:set>
                                      <p:cBhvr>
                                        <p:cTn id="29" dur="1" fill="hold">
                                          <p:stCondLst>
                                            <p:cond delay="0"/>
                                          </p:stCondLst>
                                        </p:cTn>
                                        <p:tgtEl>
                                          <p:spTgt spid="30"/>
                                        </p:tgtEl>
                                        <p:attrNameLst>
                                          <p:attrName>style.visibility</p:attrName>
                                        </p:attrNameLst>
                                      </p:cBhvr>
                                      <p:to>
                                        <p:strVal val="visible"/>
                                      </p:to>
                                    </p:set>
                                  </p:childTnLst>
                                </p:cTn>
                              </p:par>
                            </p:childTnLst>
                          </p:cTn>
                        </p:par>
                        <p:par>
                          <p:cTn id="30" fill="hold">
                            <p:stCondLst>
                              <p:cond delay="5500"/>
                            </p:stCondLst>
                            <p:childTnLst>
                              <p:par>
                                <p:cTn id="31" presetID="1" presetClass="entr" presetSubtype="0" fill="hold" nodeType="afterEffect">
                                  <p:stCondLst>
                                    <p:cond delay="0"/>
                                  </p:stCondLst>
                                  <p:childTnLst>
                                    <p:set>
                                      <p:cBhvr>
                                        <p:cTn id="32" dur="1" fill="hold">
                                          <p:stCondLst>
                                            <p:cond delay="0"/>
                                          </p:stCondLst>
                                        </p:cTn>
                                        <p:tgtEl>
                                          <p:spTgt spid="31"/>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p:cTn id="37" dur="1000" fill="hold"/>
                                        <p:tgtEl>
                                          <p:spTgt spid="5"/>
                                        </p:tgtEl>
                                        <p:attrNameLst>
                                          <p:attrName>ppt_w</p:attrName>
                                        </p:attrNameLst>
                                      </p:cBhvr>
                                      <p:tavLst>
                                        <p:tav tm="0">
                                          <p:val>
                                            <p:fltVal val="0"/>
                                          </p:val>
                                        </p:tav>
                                        <p:tav tm="100000">
                                          <p:val>
                                            <p:strVal val="#ppt_w"/>
                                          </p:val>
                                        </p:tav>
                                      </p:tavLst>
                                    </p:anim>
                                    <p:anim calcmode="lin" valueType="num">
                                      <p:cBhvr>
                                        <p:cTn id="38" dur="1000" fill="hold"/>
                                        <p:tgtEl>
                                          <p:spTgt spid="5"/>
                                        </p:tgtEl>
                                        <p:attrNameLst>
                                          <p:attrName>ppt_h</p:attrName>
                                        </p:attrNameLst>
                                      </p:cBhvr>
                                      <p:tavLst>
                                        <p:tav tm="0">
                                          <p:val>
                                            <p:fltVal val="0"/>
                                          </p:val>
                                        </p:tav>
                                        <p:tav tm="100000">
                                          <p:val>
                                            <p:strVal val="#ppt_h"/>
                                          </p:val>
                                        </p:tav>
                                      </p:tavLst>
                                    </p:anim>
                                    <p:anim calcmode="lin" valueType="num">
                                      <p:cBhvr>
                                        <p:cTn id="39" dur="1000" fill="hold"/>
                                        <p:tgtEl>
                                          <p:spTgt spid="5"/>
                                        </p:tgtEl>
                                        <p:attrNameLst>
                                          <p:attrName>style.rotation</p:attrName>
                                        </p:attrNameLst>
                                      </p:cBhvr>
                                      <p:tavLst>
                                        <p:tav tm="0">
                                          <p:val>
                                            <p:fltVal val="90"/>
                                          </p:val>
                                        </p:tav>
                                        <p:tav tm="100000">
                                          <p:val>
                                            <p:fltVal val="0"/>
                                          </p:val>
                                        </p:tav>
                                      </p:tavLst>
                                    </p:anim>
                                    <p:animEffect transition="in" filter="fade">
                                      <p:cBhvr>
                                        <p:cTn id="40" dur="1000"/>
                                        <p:tgtEl>
                                          <p:spTgt spid="5"/>
                                        </p:tgtEl>
                                      </p:cBhvr>
                                    </p:animEffect>
                                  </p:childTnLst>
                                </p:cTn>
                              </p:par>
                            </p:childTnLst>
                          </p:cTn>
                        </p:par>
                        <p:par>
                          <p:cTn id="41" fill="hold">
                            <p:stCondLst>
                              <p:cond delay="1000"/>
                            </p:stCondLst>
                            <p:childTnLst>
                              <p:par>
                                <p:cTn id="42" presetID="53" presetClass="entr" presetSubtype="16" fill="hold" grpId="0" nodeType="afterEffect">
                                  <p:stCondLst>
                                    <p:cond delay="0"/>
                                  </p:stCondLst>
                                  <p:childTnLst>
                                    <p:set>
                                      <p:cBhvr>
                                        <p:cTn id="43" dur="1" fill="hold">
                                          <p:stCondLst>
                                            <p:cond delay="0"/>
                                          </p:stCondLst>
                                        </p:cTn>
                                        <p:tgtEl>
                                          <p:spTgt spid="6"/>
                                        </p:tgtEl>
                                        <p:attrNameLst>
                                          <p:attrName>style.visibility</p:attrName>
                                        </p:attrNameLst>
                                      </p:cBhvr>
                                      <p:to>
                                        <p:strVal val="visible"/>
                                      </p:to>
                                    </p:set>
                                    <p:anim calcmode="lin" valueType="num">
                                      <p:cBhvr>
                                        <p:cTn id="44" dur="500" fill="hold"/>
                                        <p:tgtEl>
                                          <p:spTgt spid="6"/>
                                        </p:tgtEl>
                                        <p:attrNameLst>
                                          <p:attrName>ppt_w</p:attrName>
                                        </p:attrNameLst>
                                      </p:cBhvr>
                                      <p:tavLst>
                                        <p:tav tm="0">
                                          <p:val>
                                            <p:fltVal val="0"/>
                                          </p:val>
                                        </p:tav>
                                        <p:tav tm="100000">
                                          <p:val>
                                            <p:strVal val="#ppt_w"/>
                                          </p:val>
                                        </p:tav>
                                      </p:tavLst>
                                    </p:anim>
                                    <p:anim calcmode="lin" valueType="num">
                                      <p:cBhvr>
                                        <p:cTn id="45" dur="500" fill="hold"/>
                                        <p:tgtEl>
                                          <p:spTgt spid="6"/>
                                        </p:tgtEl>
                                        <p:attrNameLst>
                                          <p:attrName>ppt_h</p:attrName>
                                        </p:attrNameLst>
                                      </p:cBhvr>
                                      <p:tavLst>
                                        <p:tav tm="0">
                                          <p:val>
                                            <p:fltVal val="0"/>
                                          </p:val>
                                        </p:tav>
                                        <p:tav tm="100000">
                                          <p:val>
                                            <p:strVal val="#ppt_h"/>
                                          </p:val>
                                        </p:tav>
                                      </p:tavLst>
                                    </p:anim>
                                    <p:animEffect transition="in" filter="fade">
                                      <p:cBhvr>
                                        <p:cTn id="46" dur="500"/>
                                        <p:tgtEl>
                                          <p:spTgt spid="6"/>
                                        </p:tgtEl>
                                      </p:cBhvr>
                                    </p:animEffect>
                                  </p:childTnLst>
                                </p:cTn>
                              </p:par>
                            </p:childTnLst>
                          </p:cTn>
                        </p:par>
                        <p:par>
                          <p:cTn id="47" fill="hold">
                            <p:stCondLst>
                              <p:cond delay="1500"/>
                            </p:stCondLst>
                            <p:childTnLst>
                              <p:par>
                                <p:cTn id="48" presetID="53" presetClass="entr" presetSubtype="16" fill="hold" grpId="0" nodeType="afterEffect">
                                  <p:stCondLst>
                                    <p:cond delay="0"/>
                                  </p:stCondLst>
                                  <p:childTnLst>
                                    <p:set>
                                      <p:cBhvr>
                                        <p:cTn id="49" dur="1" fill="hold">
                                          <p:stCondLst>
                                            <p:cond delay="0"/>
                                          </p:stCondLst>
                                        </p:cTn>
                                        <p:tgtEl>
                                          <p:spTgt spid="12"/>
                                        </p:tgtEl>
                                        <p:attrNameLst>
                                          <p:attrName>style.visibility</p:attrName>
                                        </p:attrNameLst>
                                      </p:cBhvr>
                                      <p:to>
                                        <p:strVal val="visible"/>
                                      </p:to>
                                    </p:set>
                                    <p:anim calcmode="lin" valueType="num">
                                      <p:cBhvr>
                                        <p:cTn id="50" dur="500" fill="hold"/>
                                        <p:tgtEl>
                                          <p:spTgt spid="12"/>
                                        </p:tgtEl>
                                        <p:attrNameLst>
                                          <p:attrName>ppt_w</p:attrName>
                                        </p:attrNameLst>
                                      </p:cBhvr>
                                      <p:tavLst>
                                        <p:tav tm="0">
                                          <p:val>
                                            <p:fltVal val="0"/>
                                          </p:val>
                                        </p:tav>
                                        <p:tav tm="100000">
                                          <p:val>
                                            <p:strVal val="#ppt_w"/>
                                          </p:val>
                                        </p:tav>
                                      </p:tavLst>
                                    </p:anim>
                                    <p:anim calcmode="lin" valueType="num">
                                      <p:cBhvr>
                                        <p:cTn id="51" dur="500" fill="hold"/>
                                        <p:tgtEl>
                                          <p:spTgt spid="12"/>
                                        </p:tgtEl>
                                        <p:attrNameLst>
                                          <p:attrName>ppt_h</p:attrName>
                                        </p:attrNameLst>
                                      </p:cBhvr>
                                      <p:tavLst>
                                        <p:tav tm="0">
                                          <p:val>
                                            <p:fltVal val="0"/>
                                          </p:val>
                                        </p:tav>
                                        <p:tav tm="100000">
                                          <p:val>
                                            <p:strVal val="#ppt_h"/>
                                          </p:val>
                                        </p:tav>
                                      </p:tavLst>
                                    </p:anim>
                                    <p:animEffect transition="in" filter="fade">
                                      <p:cBhvr>
                                        <p:cTn id="52" dur="500"/>
                                        <p:tgtEl>
                                          <p:spTgt spid="12"/>
                                        </p:tgtEl>
                                      </p:cBhvr>
                                    </p:animEffect>
                                  </p:childTnLst>
                                </p:cTn>
                              </p:par>
                            </p:childTnLst>
                          </p:cTn>
                        </p:par>
                        <p:par>
                          <p:cTn id="53" fill="hold">
                            <p:stCondLst>
                              <p:cond delay="2000"/>
                            </p:stCondLst>
                            <p:childTnLst>
                              <p:par>
                                <p:cTn id="54" presetID="53" presetClass="entr" presetSubtype="16" fill="hold" nodeType="afterEffect">
                                  <p:stCondLst>
                                    <p:cond delay="0"/>
                                  </p:stCondLst>
                                  <p:childTnLst>
                                    <p:set>
                                      <p:cBhvr>
                                        <p:cTn id="55" dur="1" fill="hold">
                                          <p:stCondLst>
                                            <p:cond delay="0"/>
                                          </p:stCondLst>
                                        </p:cTn>
                                        <p:tgtEl>
                                          <p:spTgt spid="21"/>
                                        </p:tgtEl>
                                        <p:attrNameLst>
                                          <p:attrName>style.visibility</p:attrName>
                                        </p:attrNameLst>
                                      </p:cBhvr>
                                      <p:to>
                                        <p:strVal val="visible"/>
                                      </p:to>
                                    </p:set>
                                    <p:anim calcmode="lin" valueType="num">
                                      <p:cBhvr>
                                        <p:cTn id="56" dur="500" fill="hold"/>
                                        <p:tgtEl>
                                          <p:spTgt spid="21"/>
                                        </p:tgtEl>
                                        <p:attrNameLst>
                                          <p:attrName>ppt_w</p:attrName>
                                        </p:attrNameLst>
                                      </p:cBhvr>
                                      <p:tavLst>
                                        <p:tav tm="0">
                                          <p:val>
                                            <p:fltVal val="0"/>
                                          </p:val>
                                        </p:tav>
                                        <p:tav tm="100000">
                                          <p:val>
                                            <p:strVal val="#ppt_w"/>
                                          </p:val>
                                        </p:tav>
                                      </p:tavLst>
                                    </p:anim>
                                    <p:anim calcmode="lin" valueType="num">
                                      <p:cBhvr>
                                        <p:cTn id="57" dur="500" fill="hold"/>
                                        <p:tgtEl>
                                          <p:spTgt spid="21"/>
                                        </p:tgtEl>
                                        <p:attrNameLst>
                                          <p:attrName>ppt_h</p:attrName>
                                        </p:attrNameLst>
                                      </p:cBhvr>
                                      <p:tavLst>
                                        <p:tav tm="0">
                                          <p:val>
                                            <p:fltVal val="0"/>
                                          </p:val>
                                        </p:tav>
                                        <p:tav tm="100000">
                                          <p:val>
                                            <p:strVal val="#ppt_h"/>
                                          </p:val>
                                        </p:tav>
                                      </p:tavLst>
                                    </p:anim>
                                    <p:animEffect transition="in" filter="fade">
                                      <p:cBhvr>
                                        <p:cTn id="58" dur="500"/>
                                        <p:tgtEl>
                                          <p:spTgt spid="21"/>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7"/>
                                        </p:tgtEl>
                                        <p:attrNameLst>
                                          <p:attrName>style.visibility</p:attrName>
                                        </p:attrNameLst>
                                      </p:cBhvr>
                                      <p:to>
                                        <p:strVal val="visible"/>
                                      </p:to>
                                    </p:set>
                                    <p:anim calcmode="lin" valueType="num">
                                      <p:cBhvr>
                                        <p:cTn id="63" dur="500" fill="hold"/>
                                        <p:tgtEl>
                                          <p:spTgt spid="7"/>
                                        </p:tgtEl>
                                        <p:attrNameLst>
                                          <p:attrName>ppt_w</p:attrName>
                                        </p:attrNameLst>
                                      </p:cBhvr>
                                      <p:tavLst>
                                        <p:tav tm="0">
                                          <p:val>
                                            <p:fltVal val="0"/>
                                          </p:val>
                                        </p:tav>
                                        <p:tav tm="100000">
                                          <p:val>
                                            <p:strVal val="#ppt_w"/>
                                          </p:val>
                                        </p:tav>
                                      </p:tavLst>
                                    </p:anim>
                                    <p:anim calcmode="lin" valueType="num">
                                      <p:cBhvr>
                                        <p:cTn id="64" dur="500" fill="hold"/>
                                        <p:tgtEl>
                                          <p:spTgt spid="7"/>
                                        </p:tgtEl>
                                        <p:attrNameLst>
                                          <p:attrName>ppt_h</p:attrName>
                                        </p:attrNameLst>
                                      </p:cBhvr>
                                      <p:tavLst>
                                        <p:tav tm="0">
                                          <p:val>
                                            <p:fltVal val="0"/>
                                          </p:val>
                                        </p:tav>
                                        <p:tav tm="100000">
                                          <p:val>
                                            <p:strVal val="#ppt_h"/>
                                          </p:val>
                                        </p:tav>
                                      </p:tavLst>
                                    </p:anim>
                                    <p:animEffect transition="in" filter="fade">
                                      <p:cBhvr>
                                        <p:cTn id="65" dur="500"/>
                                        <p:tgtEl>
                                          <p:spTgt spid="7"/>
                                        </p:tgtEl>
                                      </p:cBhvr>
                                    </p:animEffect>
                                  </p:childTnLst>
                                </p:cTn>
                              </p:par>
                            </p:childTnLst>
                          </p:cTn>
                        </p:par>
                        <p:par>
                          <p:cTn id="66" fill="hold">
                            <p:stCondLst>
                              <p:cond delay="500"/>
                            </p:stCondLst>
                            <p:childTnLst>
                              <p:par>
                                <p:cTn id="67" presetID="53" presetClass="entr" presetSubtype="16" fill="hold" grpId="0" nodeType="afterEffect">
                                  <p:stCondLst>
                                    <p:cond delay="0"/>
                                  </p:stCondLst>
                                  <p:childTnLst>
                                    <p:set>
                                      <p:cBhvr>
                                        <p:cTn id="68" dur="1" fill="hold">
                                          <p:stCondLst>
                                            <p:cond delay="0"/>
                                          </p:stCondLst>
                                        </p:cTn>
                                        <p:tgtEl>
                                          <p:spTgt spid="13"/>
                                        </p:tgtEl>
                                        <p:attrNameLst>
                                          <p:attrName>style.visibility</p:attrName>
                                        </p:attrNameLst>
                                      </p:cBhvr>
                                      <p:to>
                                        <p:strVal val="visible"/>
                                      </p:to>
                                    </p:set>
                                    <p:anim calcmode="lin" valueType="num">
                                      <p:cBhvr>
                                        <p:cTn id="69" dur="500" fill="hold"/>
                                        <p:tgtEl>
                                          <p:spTgt spid="13"/>
                                        </p:tgtEl>
                                        <p:attrNameLst>
                                          <p:attrName>ppt_w</p:attrName>
                                        </p:attrNameLst>
                                      </p:cBhvr>
                                      <p:tavLst>
                                        <p:tav tm="0">
                                          <p:val>
                                            <p:fltVal val="0"/>
                                          </p:val>
                                        </p:tav>
                                        <p:tav tm="100000">
                                          <p:val>
                                            <p:strVal val="#ppt_w"/>
                                          </p:val>
                                        </p:tav>
                                      </p:tavLst>
                                    </p:anim>
                                    <p:anim calcmode="lin" valueType="num">
                                      <p:cBhvr>
                                        <p:cTn id="70" dur="500" fill="hold"/>
                                        <p:tgtEl>
                                          <p:spTgt spid="13"/>
                                        </p:tgtEl>
                                        <p:attrNameLst>
                                          <p:attrName>ppt_h</p:attrName>
                                        </p:attrNameLst>
                                      </p:cBhvr>
                                      <p:tavLst>
                                        <p:tav tm="0">
                                          <p:val>
                                            <p:fltVal val="0"/>
                                          </p:val>
                                        </p:tav>
                                        <p:tav tm="100000">
                                          <p:val>
                                            <p:strVal val="#ppt_h"/>
                                          </p:val>
                                        </p:tav>
                                      </p:tavLst>
                                    </p:anim>
                                    <p:animEffect transition="in" filter="fade">
                                      <p:cBhvr>
                                        <p:cTn id="71" dur="500"/>
                                        <p:tgtEl>
                                          <p:spTgt spid="13"/>
                                        </p:tgtEl>
                                      </p:cBhvr>
                                    </p:animEffect>
                                  </p:childTnLst>
                                </p:cTn>
                              </p:par>
                            </p:childTnLst>
                          </p:cTn>
                        </p:par>
                        <p:par>
                          <p:cTn id="72" fill="hold">
                            <p:stCondLst>
                              <p:cond delay="1000"/>
                            </p:stCondLst>
                            <p:childTnLst>
                              <p:par>
                                <p:cTn id="73" presetID="53" presetClass="entr" presetSubtype="16" fill="hold" nodeType="afterEffect">
                                  <p:stCondLst>
                                    <p:cond delay="0"/>
                                  </p:stCondLst>
                                  <p:childTnLst>
                                    <p:set>
                                      <p:cBhvr>
                                        <p:cTn id="74" dur="1" fill="hold">
                                          <p:stCondLst>
                                            <p:cond delay="0"/>
                                          </p:stCondLst>
                                        </p:cTn>
                                        <p:tgtEl>
                                          <p:spTgt spid="22"/>
                                        </p:tgtEl>
                                        <p:attrNameLst>
                                          <p:attrName>style.visibility</p:attrName>
                                        </p:attrNameLst>
                                      </p:cBhvr>
                                      <p:to>
                                        <p:strVal val="visible"/>
                                      </p:to>
                                    </p:set>
                                    <p:anim calcmode="lin" valueType="num">
                                      <p:cBhvr>
                                        <p:cTn id="75" dur="500" fill="hold"/>
                                        <p:tgtEl>
                                          <p:spTgt spid="22"/>
                                        </p:tgtEl>
                                        <p:attrNameLst>
                                          <p:attrName>ppt_w</p:attrName>
                                        </p:attrNameLst>
                                      </p:cBhvr>
                                      <p:tavLst>
                                        <p:tav tm="0">
                                          <p:val>
                                            <p:fltVal val="0"/>
                                          </p:val>
                                        </p:tav>
                                        <p:tav tm="100000">
                                          <p:val>
                                            <p:strVal val="#ppt_w"/>
                                          </p:val>
                                        </p:tav>
                                      </p:tavLst>
                                    </p:anim>
                                    <p:anim calcmode="lin" valueType="num">
                                      <p:cBhvr>
                                        <p:cTn id="76" dur="500" fill="hold"/>
                                        <p:tgtEl>
                                          <p:spTgt spid="22"/>
                                        </p:tgtEl>
                                        <p:attrNameLst>
                                          <p:attrName>ppt_h</p:attrName>
                                        </p:attrNameLst>
                                      </p:cBhvr>
                                      <p:tavLst>
                                        <p:tav tm="0">
                                          <p:val>
                                            <p:fltVal val="0"/>
                                          </p:val>
                                        </p:tav>
                                        <p:tav tm="100000">
                                          <p:val>
                                            <p:strVal val="#ppt_h"/>
                                          </p:val>
                                        </p:tav>
                                      </p:tavLst>
                                    </p:anim>
                                    <p:animEffect transition="in" filter="fade">
                                      <p:cBhvr>
                                        <p:cTn id="77" dur="500"/>
                                        <p:tgtEl>
                                          <p:spTgt spid="22"/>
                                        </p:tgtEl>
                                      </p:cBhvr>
                                    </p:animEffect>
                                  </p:childTnLst>
                                </p:cTn>
                              </p:par>
                            </p:childTnLst>
                          </p:cTn>
                        </p:par>
                      </p:childTnLst>
                    </p:cTn>
                  </p:par>
                  <p:par>
                    <p:cTn id="78" fill="hold">
                      <p:stCondLst>
                        <p:cond delay="indefinite"/>
                      </p:stCondLst>
                      <p:childTnLst>
                        <p:par>
                          <p:cTn id="79" fill="hold">
                            <p:stCondLst>
                              <p:cond delay="0"/>
                            </p:stCondLst>
                            <p:childTnLst>
                              <p:par>
                                <p:cTn id="80" presetID="53" presetClass="entr" presetSubtype="16" fill="hold" grpId="0" nodeType="clickEffect">
                                  <p:stCondLst>
                                    <p:cond delay="0"/>
                                  </p:stCondLst>
                                  <p:childTnLst>
                                    <p:set>
                                      <p:cBhvr>
                                        <p:cTn id="81" dur="1" fill="hold">
                                          <p:stCondLst>
                                            <p:cond delay="0"/>
                                          </p:stCondLst>
                                        </p:cTn>
                                        <p:tgtEl>
                                          <p:spTgt spid="9"/>
                                        </p:tgtEl>
                                        <p:attrNameLst>
                                          <p:attrName>style.visibility</p:attrName>
                                        </p:attrNameLst>
                                      </p:cBhvr>
                                      <p:to>
                                        <p:strVal val="visible"/>
                                      </p:to>
                                    </p:set>
                                    <p:anim calcmode="lin" valueType="num">
                                      <p:cBhvr>
                                        <p:cTn id="82" dur="500" fill="hold"/>
                                        <p:tgtEl>
                                          <p:spTgt spid="9"/>
                                        </p:tgtEl>
                                        <p:attrNameLst>
                                          <p:attrName>ppt_w</p:attrName>
                                        </p:attrNameLst>
                                      </p:cBhvr>
                                      <p:tavLst>
                                        <p:tav tm="0">
                                          <p:val>
                                            <p:fltVal val="0"/>
                                          </p:val>
                                        </p:tav>
                                        <p:tav tm="100000">
                                          <p:val>
                                            <p:strVal val="#ppt_w"/>
                                          </p:val>
                                        </p:tav>
                                      </p:tavLst>
                                    </p:anim>
                                    <p:anim calcmode="lin" valueType="num">
                                      <p:cBhvr>
                                        <p:cTn id="83" dur="500" fill="hold"/>
                                        <p:tgtEl>
                                          <p:spTgt spid="9"/>
                                        </p:tgtEl>
                                        <p:attrNameLst>
                                          <p:attrName>ppt_h</p:attrName>
                                        </p:attrNameLst>
                                      </p:cBhvr>
                                      <p:tavLst>
                                        <p:tav tm="0">
                                          <p:val>
                                            <p:fltVal val="0"/>
                                          </p:val>
                                        </p:tav>
                                        <p:tav tm="100000">
                                          <p:val>
                                            <p:strVal val="#ppt_h"/>
                                          </p:val>
                                        </p:tav>
                                      </p:tavLst>
                                    </p:anim>
                                    <p:animEffect transition="in" filter="fade">
                                      <p:cBhvr>
                                        <p:cTn id="84" dur="500"/>
                                        <p:tgtEl>
                                          <p:spTgt spid="9"/>
                                        </p:tgtEl>
                                      </p:cBhvr>
                                    </p:animEffect>
                                  </p:childTnLst>
                                </p:cTn>
                              </p:par>
                            </p:childTnLst>
                          </p:cTn>
                        </p:par>
                        <p:par>
                          <p:cTn id="85" fill="hold">
                            <p:stCondLst>
                              <p:cond delay="500"/>
                            </p:stCondLst>
                            <p:childTnLst>
                              <p:par>
                                <p:cTn id="86" presetID="53" presetClass="entr" presetSubtype="16" fill="hold" grpId="0" nodeType="afterEffect">
                                  <p:stCondLst>
                                    <p:cond delay="0"/>
                                  </p:stCondLst>
                                  <p:childTnLst>
                                    <p:set>
                                      <p:cBhvr>
                                        <p:cTn id="87" dur="1" fill="hold">
                                          <p:stCondLst>
                                            <p:cond delay="0"/>
                                          </p:stCondLst>
                                        </p:cTn>
                                        <p:tgtEl>
                                          <p:spTgt spid="14"/>
                                        </p:tgtEl>
                                        <p:attrNameLst>
                                          <p:attrName>style.visibility</p:attrName>
                                        </p:attrNameLst>
                                      </p:cBhvr>
                                      <p:to>
                                        <p:strVal val="visible"/>
                                      </p:to>
                                    </p:set>
                                    <p:anim calcmode="lin" valueType="num">
                                      <p:cBhvr>
                                        <p:cTn id="88" dur="500" fill="hold"/>
                                        <p:tgtEl>
                                          <p:spTgt spid="14"/>
                                        </p:tgtEl>
                                        <p:attrNameLst>
                                          <p:attrName>ppt_w</p:attrName>
                                        </p:attrNameLst>
                                      </p:cBhvr>
                                      <p:tavLst>
                                        <p:tav tm="0">
                                          <p:val>
                                            <p:fltVal val="0"/>
                                          </p:val>
                                        </p:tav>
                                        <p:tav tm="100000">
                                          <p:val>
                                            <p:strVal val="#ppt_w"/>
                                          </p:val>
                                        </p:tav>
                                      </p:tavLst>
                                    </p:anim>
                                    <p:anim calcmode="lin" valueType="num">
                                      <p:cBhvr>
                                        <p:cTn id="89" dur="500" fill="hold"/>
                                        <p:tgtEl>
                                          <p:spTgt spid="14"/>
                                        </p:tgtEl>
                                        <p:attrNameLst>
                                          <p:attrName>ppt_h</p:attrName>
                                        </p:attrNameLst>
                                      </p:cBhvr>
                                      <p:tavLst>
                                        <p:tav tm="0">
                                          <p:val>
                                            <p:fltVal val="0"/>
                                          </p:val>
                                        </p:tav>
                                        <p:tav tm="100000">
                                          <p:val>
                                            <p:strVal val="#ppt_h"/>
                                          </p:val>
                                        </p:tav>
                                      </p:tavLst>
                                    </p:anim>
                                    <p:animEffect transition="in" filter="fade">
                                      <p:cBhvr>
                                        <p:cTn id="90" dur="500"/>
                                        <p:tgtEl>
                                          <p:spTgt spid="14"/>
                                        </p:tgtEl>
                                      </p:cBhvr>
                                    </p:animEffect>
                                  </p:childTnLst>
                                </p:cTn>
                              </p:par>
                            </p:childTnLst>
                          </p:cTn>
                        </p:par>
                        <p:par>
                          <p:cTn id="91" fill="hold">
                            <p:stCondLst>
                              <p:cond delay="1000"/>
                            </p:stCondLst>
                            <p:childTnLst>
                              <p:par>
                                <p:cTn id="92" presetID="53" presetClass="entr" presetSubtype="16" fill="hold" nodeType="afterEffect">
                                  <p:stCondLst>
                                    <p:cond delay="0"/>
                                  </p:stCondLst>
                                  <p:childTnLst>
                                    <p:set>
                                      <p:cBhvr>
                                        <p:cTn id="93" dur="1" fill="hold">
                                          <p:stCondLst>
                                            <p:cond delay="0"/>
                                          </p:stCondLst>
                                        </p:cTn>
                                        <p:tgtEl>
                                          <p:spTgt spid="23"/>
                                        </p:tgtEl>
                                        <p:attrNameLst>
                                          <p:attrName>style.visibility</p:attrName>
                                        </p:attrNameLst>
                                      </p:cBhvr>
                                      <p:to>
                                        <p:strVal val="visible"/>
                                      </p:to>
                                    </p:set>
                                    <p:anim calcmode="lin" valueType="num">
                                      <p:cBhvr>
                                        <p:cTn id="94" dur="500" fill="hold"/>
                                        <p:tgtEl>
                                          <p:spTgt spid="23"/>
                                        </p:tgtEl>
                                        <p:attrNameLst>
                                          <p:attrName>ppt_w</p:attrName>
                                        </p:attrNameLst>
                                      </p:cBhvr>
                                      <p:tavLst>
                                        <p:tav tm="0">
                                          <p:val>
                                            <p:fltVal val="0"/>
                                          </p:val>
                                        </p:tav>
                                        <p:tav tm="100000">
                                          <p:val>
                                            <p:strVal val="#ppt_w"/>
                                          </p:val>
                                        </p:tav>
                                      </p:tavLst>
                                    </p:anim>
                                    <p:anim calcmode="lin" valueType="num">
                                      <p:cBhvr>
                                        <p:cTn id="95" dur="500" fill="hold"/>
                                        <p:tgtEl>
                                          <p:spTgt spid="23"/>
                                        </p:tgtEl>
                                        <p:attrNameLst>
                                          <p:attrName>ppt_h</p:attrName>
                                        </p:attrNameLst>
                                      </p:cBhvr>
                                      <p:tavLst>
                                        <p:tav tm="0">
                                          <p:val>
                                            <p:fltVal val="0"/>
                                          </p:val>
                                        </p:tav>
                                        <p:tav tm="100000">
                                          <p:val>
                                            <p:strVal val="#ppt_h"/>
                                          </p:val>
                                        </p:tav>
                                      </p:tavLst>
                                    </p:anim>
                                    <p:animEffect transition="in" filter="fade">
                                      <p:cBhvr>
                                        <p:cTn id="96" dur="500"/>
                                        <p:tgtEl>
                                          <p:spTgt spid="23"/>
                                        </p:tgtEl>
                                      </p:cBhvr>
                                    </p:animEffect>
                                  </p:childTnLst>
                                </p:cTn>
                              </p:par>
                            </p:childTnLst>
                          </p:cTn>
                        </p:par>
                      </p:childTnLst>
                    </p:cTn>
                  </p:par>
                  <p:par>
                    <p:cTn id="97" fill="hold">
                      <p:stCondLst>
                        <p:cond delay="indefinite"/>
                      </p:stCondLst>
                      <p:childTnLst>
                        <p:par>
                          <p:cTn id="98" fill="hold">
                            <p:stCondLst>
                              <p:cond delay="0"/>
                            </p:stCondLst>
                            <p:childTnLst>
                              <p:par>
                                <p:cTn id="99" presetID="53" presetClass="entr" presetSubtype="16" fill="hold" grpId="0" nodeType="clickEffect">
                                  <p:stCondLst>
                                    <p:cond delay="0"/>
                                  </p:stCondLst>
                                  <p:childTnLst>
                                    <p:set>
                                      <p:cBhvr>
                                        <p:cTn id="100" dur="1" fill="hold">
                                          <p:stCondLst>
                                            <p:cond delay="0"/>
                                          </p:stCondLst>
                                        </p:cTn>
                                        <p:tgtEl>
                                          <p:spTgt spid="10"/>
                                        </p:tgtEl>
                                        <p:attrNameLst>
                                          <p:attrName>style.visibility</p:attrName>
                                        </p:attrNameLst>
                                      </p:cBhvr>
                                      <p:to>
                                        <p:strVal val="visible"/>
                                      </p:to>
                                    </p:set>
                                    <p:anim calcmode="lin" valueType="num">
                                      <p:cBhvr>
                                        <p:cTn id="101" dur="500" fill="hold"/>
                                        <p:tgtEl>
                                          <p:spTgt spid="10"/>
                                        </p:tgtEl>
                                        <p:attrNameLst>
                                          <p:attrName>ppt_w</p:attrName>
                                        </p:attrNameLst>
                                      </p:cBhvr>
                                      <p:tavLst>
                                        <p:tav tm="0">
                                          <p:val>
                                            <p:fltVal val="0"/>
                                          </p:val>
                                        </p:tav>
                                        <p:tav tm="100000">
                                          <p:val>
                                            <p:strVal val="#ppt_w"/>
                                          </p:val>
                                        </p:tav>
                                      </p:tavLst>
                                    </p:anim>
                                    <p:anim calcmode="lin" valueType="num">
                                      <p:cBhvr>
                                        <p:cTn id="102" dur="500" fill="hold"/>
                                        <p:tgtEl>
                                          <p:spTgt spid="10"/>
                                        </p:tgtEl>
                                        <p:attrNameLst>
                                          <p:attrName>ppt_h</p:attrName>
                                        </p:attrNameLst>
                                      </p:cBhvr>
                                      <p:tavLst>
                                        <p:tav tm="0">
                                          <p:val>
                                            <p:fltVal val="0"/>
                                          </p:val>
                                        </p:tav>
                                        <p:tav tm="100000">
                                          <p:val>
                                            <p:strVal val="#ppt_h"/>
                                          </p:val>
                                        </p:tav>
                                      </p:tavLst>
                                    </p:anim>
                                    <p:animEffect transition="in" filter="fade">
                                      <p:cBhvr>
                                        <p:cTn id="103" dur="500"/>
                                        <p:tgtEl>
                                          <p:spTgt spid="10"/>
                                        </p:tgtEl>
                                      </p:cBhvr>
                                    </p:animEffect>
                                  </p:childTnLst>
                                </p:cTn>
                              </p:par>
                            </p:childTnLst>
                          </p:cTn>
                        </p:par>
                        <p:par>
                          <p:cTn id="104" fill="hold">
                            <p:stCondLst>
                              <p:cond delay="500"/>
                            </p:stCondLst>
                            <p:childTnLst>
                              <p:par>
                                <p:cTn id="105" presetID="53" presetClass="entr" presetSubtype="16" fill="hold" grpId="0" nodeType="afterEffect">
                                  <p:stCondLst>
                                    <p:cond delay="0"/>
                                  </p:stCondLst>
                                  <p:childTnLst>
                                    <p:set>
                                      <p:cBhvr>
                                        <p:cTn id="106" dur="1" fill="hold">
                                          <p:stCondLst>
                                            <p:cond delay="0"/>
                                          </p:stCondLst>
                                        </p:cTn>
                                        <p:tgtEl>
                                          <p:spTgt spid="15"/>
                                        </p:tgtEl>
                                        <p:attrNameLst>
                                          <p:attrName>style.visibility</p:attrName>
                                        </p:attrNameLst>
                                      </p:cBhvr>
                                      <p:to>
                                        <p:strVal val="visible"/>
                                      </p:to>
                                    </p:set>
                                    <p:anim calcmode="lin" valueType="num">
                                      <p:cBhvr>
                                        <p:cTn id="107" dur="500" fill="hold"/>
                                        <p:tgtEl>
                                          <p:spTgt spid="15"/>
                                        </p:tgtEl>
                                        <p:attrNameLst>
                                          <p:attrName>ppt_w</p:attrName>
                                        </p:attrNameLst>
                                      </p:cBhvr>
                                      <p:tavLst>
                                        <p:tav tm="0">
                                          <p:val>
                                            <p:fltVal val="0"/>
                                          </p:val>
                                        </p:tav>
                                        <p:tav tm="100000">
                                          <p:val>
                                            <p:strVal val="#ppt_w"/>
                                          </p:val>
                                        </p:tav>
                                      </p:tavLst>
                                    </p:anim>
                                    <p:anim calcmode="lin" valueType="num">
                                      <p:cBhvr>
                                        <p:cTn id="108" dur="500" fill="hold"/>
                                        <p:tgtEl>
                                          <p:spTgt spid="15"/>
                                        </p:tgtEl>
                                        <p:attrNameLst>
                                          <p:attrName>ppt_h</p:attrName>
                                        </p:attrNameLst>
                                      </p:cBhvr>
                                      <p:tavLst>
                                        <p:tav tm="0">
                                          <p:val>
                                            <p:fltVal val="0"/>
                                          </p:val>
                                        </p:tav>
                                        <p:tav tm="100000">
                                          <p:val>
                                            <p:strVal val="#ppt_h"/>
                                          </p:val>
                                        </p:tav>
                                      </p:tavLst>
                                    </p:anim>
                                    <p:animEffect transition="in" filter="fade">
                                      <p:cBhvr>
                                        <p:cTn id="109" dur="500"/>
                                        <p:tgtEl>
                                          <p:spTgt spid="15"/>
                                        </p:tgtEl>
                                      </p:cBhvr>
                                    </p:animEffect>
                                  </p:childTnLst>
                                </p:cTn>
                              </p:par>
                              <p:par>
                                <p:cTn id="110" presetID="53" presetClass="entr" presetSubtype="16" fill="hold" grpId="0" nodeType="withEffect">
                                  <p:stCondLst>
                                    <p:cond delay="0"/>
                                  </p:stCondLst>
                                  <p:childTnLst>
                                    <p:set>
                                      <p:cBhvr>
                                        <p:cTn id="111" dur="1" fill="hold">
                                          <p:stCondLst>
                                            <p:cond delay="0"/>
                                          </p:stCondLst>
                                        </p:cTn>
                                        <p:tgtEl>
                                          <p:spTgt spid="16"/>
                                        </p:tgtEl>
                                        <p:attrNameLst>
                                          <p:attrName>style.visibility</p:attrName>
                                        </p:attrNameLst>
                                      </p:cBhvr>
                                      <p:to>
                                        <p:strVal val="visible"/>
                                      </p:to>
                                    </p:set>
                                    <p:anim calcmode="lin" valueType="num">
                                      <p:cBhvr>
                                        <p:cTn id="112" dur="500" fill="hold"/>
                                        <p:tgtEl>
                                          <p:spTgt spid="16"/>
                                        </p:tgtEl>
                                        <p:attrNameLst>
                                          <p:attrName>ppt_w</p:attrName>
                                        </p:attrNameLst>
                                      </p:cBhvr>
                                      <p:tavLst>
                                        <p:tav tm="0">
                                          <p:val>
                                            <p:fltVal val="0"/>
                                          </p:val>
                                        </p:tav>
                                        <p:tav tm="100000">
                                          <p:val>
                                            <p:strVal val="#ppt_w"/>
                                          </p:val>
                                        </p:tav>
                                      </p:tavLst>
                                    </p:anim>
                                    <p:anim calcmode="lin" valueType="num">
                                      <p:cBhvr>
                                        <p:cTn id="113" dur="500" fill="hold"/>
                                        <p:tgtEl>
                                          <p:spTgt spid="16"/>
                                        </p:tgtEl>
                                        <p:attrNameLst>
                                          <p:attrName>ppt_h</p:attrName>
                                        </p:attrNameLst>
                                      </p:cBhvr>
                                      <p:tavLst>
                                        <p:tav tm="0">
                                          <p:val>
                                            <p:fltVal val="0"/>
                                          </p:val>
                                        </p:tav>
                                        <p:tav tm="100000">
                                          <p:val>
                                            <p:strVal val="#ppt_h"/>
                                          </p:val>
                                        </p:tav>
                                      </p:tavLst>
                                    </p:anim>
                                    <p:animEffect transition="in" filter="fade">
                                      <p:cBhvr>
                                        <p:cTn id="114" dur="500"/>
                                        <p:tgtEl>
                                          <p:spTgt spid="16"/>
                                        </p:tgtEl>
                                      </p:cBhvr>
                                    </p:animEffect>
                                  </p:childTnLst>
                                </p:cTn>
                              </p:par>
                            </p:childTnLst>
                          </p:cTn>
                        </p:par>
                        <p:par>
                          <p:cTn id="115" fill="hold">
                            <p:stCondLst>
                              <p:cond delay="1000"/>
                            </p:stCondLst>
                            <p:childTnLst>
                              <p:par>
                                <p:cTn id="116" presetID="53" presetClass="entr" presetSubtype="16" fill="hold" nodeType="afterEffect">
                                  <p:stCondLst>
                                    <p:cond delay="0"/>
                                  </p:stCondLst>
                                  <p:childTnLst>
                                    <p:set>
                                      <p:cBhvr>
                                        <p:cTn id="117" dur="1" fill="hold">
                                          <p:stCondLst>
                                            <p:cond delay="0"/>
                                          </p:stCondLst>
                                        </p:cTn>
                                        <p:tgtEl>
                                          <p:spTgt spid="24"/>
                                        </p:tgtEl>
                                        <p:attrNameLst>
                                          <p:attrName>style.visibility</p:attrName>
                                        </p:attrNameLst>
                                      </p:cBhvr>
                                      <p:to>
                                        <p:strVal val="visible"/>
                                      </p:to>
                                    </p:set>
                                    <p:anim calcmode="lin" valueType="num">
                                      <p:cBhvr>
                                        <p:cTn id="118" dur="500" fill="hold"/>
                                        <p:tgtEl>
                                          <p:spTgt spid="24"/>
                                        </p:tgtEl>
                                        <p:attrNameLst>
                                          <p:attrName>ppt_w</p:attrName>
                                        </p:attrNameLst>
                                      </p:cBhvr>
                                      <p:tavLst>
                                        <p:tav tm="0">
                                          <p:val>
                                            <p:fltVal val="0"/>
                                          </p:val>
                                        </p:tav>
                                        <p:tav tm="100000">
                                          <p:val>
                                            <p:strVal val="#ppt_w"/>
                                          </p:val>
                                        </p:tav>
                                      </p:tavLst>
                                    </p:anim>
                                    <p:anim calcmode="lin" valueType="num">
                                      <p:cBhvr>
                                        <p:cTn id="119" dur="500" fill="hold"/>
                                        <p:tgtEl>
                                          <p:spTgt spid="24"/>
                                        </p:tgtEl>
                                        <p:attrNameLst>
                                          <p:attrName>ppt_h</p:attrName>
                                        </p:attrNameLst>
                                      </p:cBhvr>
                                      <p:tavLst>
                                        <p:tav tm="0">
                                          <p:val>
                                            <p:fltVal val="0"/>
                                          </p:val>
                                        </p:tav>
                                        <p:tav tm="100000">
                                          <p:val>
                                            <p:strVal val="#ppt_h"/>
                                          </p:val>
                                        </p:tav>
                                      </p:tavLst>
                                    </p:anim>
                                    <p:animEffect transition="in" filter="fade">
                                      <p:cBhvr>
                                        <p:cTn id="120" dur="500"/>
                                        <p:tgtEl>
                                          <p:spTgt spid="24"/>
                                        </p:tgtEl>
                                      </p:cBhvr>
                                    </p:animEffect>
                                  </p:childTnLst>
                                </p:cTn>
                              </p:par>
                            </p:childTnLst>
                          </p:cTn>
                        </p:par>
                      </p:childTnLst>
                    </p:cTn>
                  </p:par>
                  <p:par>
                    <p:cTn id="121" fill="hold">
                      <p:stCondLst>
                        <p:cond delay="indefinite"/>
                      </p:stCondLst>
                      <p:childTnLst>
                        <p:par>
                          <p:cTn id="122" fill="hold">
                            <p:stCondLst>
                              <p:cond delay="0"/>
                            </p:stCondLst>
                            <p:childTnLst>
                              <p:par>
                                <p:cTn id="123" presetID="53" presetClass="entr" presetSubtype="16" fill="hold" grpId="0" nodeType="clickEffect">
                                  <p:stCondLst>
                                    <p:cond delay="0"/>
                                  </p:stCondLst>
                                  <p:childTnLst>
                                    <p:set>
                                      <p:cBhvr>
                                        <p:cTn id="124" dur="1" fill="hold">
                                          <p:stCondLst>
                                            <p:cond delay="0"/>
                                          </p:stCondLst>
                                        </p:cTn>
                                        <p:tgtEl>
                                          <p:spTgt spid="8"/>
                                        </p:tgtEl>
                                        <p:attrNameLst>
                                          <p:attrName>style.visibility</p:attrName>
                                        </p:attrNameLst>
                                      </p:cBhvr>
                                      <p:to>
                                        <p:strVal val="visible"/>
                                      </p:to>
                                    </p:set>
                                    <p:anim calcmode="lin" valueType="num">
                                      <p:cBhvr>
                                        <p:cTn id="125" dur="500" fill="hold"/>
                                        <p:tgtEl>
                                          <p:spTgt spid="8"/>
                                        </p:tgtEl>
                                        <p:attrNameLst>
                                          <p:attrName>ppt_w</p:attrName>
                                        </p:attrNameLst>
                                      </p:cBhvr>
                                      <p:tavLst>
                                        <p:tav tm="0">
                                          <p:val>
                                            <p:fltVal val="0"/>
                                          </p:val>
                                        </p:tav>
                                        <p:tav tm="100000">
                                          <p:val>
                                            <p:strVal val="#ppt_w"/>
                                          </p:val>
                                        </p:tav>
                                      </p:tavLst>
                                    </p:anim>
                                    <p:anim calcmode="lin" valueType="num">
                                      <p:cBhvr>
                                        <p:cTn id="126" dur="500" fill="hold"/>
                                        <p:tgtEl>
                                          <p:spTgt spid="8"/>
                                        </p:tgtEl>
                                        <p:attrNameLst>
                                          <p:attrName>ppt_h</p:attrName>
                                        </p:attrNameLst>
                                      </p:cBhvr>
                                      <p:tavLst>
                                        <p:tav tm="0">
                                          <p:val>
                                            <p:fltVal val="0"/>
                                          </p:val>
                                        </p:tav>
                                        <p:tav tm="100000">
                                          <p:val>
                                            <p:strVal val="#ppt_h"/>
                                          </p:val>
                                        </p:tav>
                                      </p:tavLst>
                                    </p:anim>
                                    <p:animEffect transition="in" filter="fade">
                                      <p:cBhvr>
                                        <p:cTn id="127" dur="500"/>
                                        <p:tgtEl>
                                          <p:spTgt spid="8"/>
                                        </p:tgtEl>
                                      </p:cBhvr>
                                    </p:animEffect>
                                  </p:childTnLst>
                                </p:cTn>
                              </p:par>
                            </p:childTnLst>
                          </p:cTn>
                        </p:par>
                        <p:par>
                          <p:cTn id="128" fill="hold">
                            <p:stCondLst>
                              <p:cond delay="500"/>
                            </p:stCondLst>
                            <p:childTnLst>
                              <p:par>
                                <p:cTn id="129" presetID="53" presetClass="entr" presetSubtype="16" fill="hold" grpId="0" nodeType="afterEffect">
                                  <p:stCondLst>
                                    <p:cond delay="0"/>
                                  </p:stCondLst>
                                  <p:childTnLst>
                                    <p:set>
                                      <p:cBhvr>
                                        <p:cTn id="130" dur="1" fill="hold">
                                          <p:stCondLst>
                                            <p:cond delay="0"/>
                                          </p:stCondLst>
                                        </p:cTn>
                                        <p:tgtEl>
                                          <p:spTgt spid="17"/>
                                        </p:tgtEl>
                                        <p:attrNameLst>
                                          <p:attrName>style.visibility</p:attrName>
                                        </p:attrNameLst>
                                      </p:cBhvr>
                                      <p:to>
                                        <p:strVal val="visible"/>
                                      </p:to>
                                    </p:set>
                                    <p:anim calcmode="lin" valueType="num">
                                      <p:cBhvr>
                                        <p:cTn id="131" dur="500" fill="hold"/>
                                        <p:tgtEl>
                                          <p:spTgt spid="17"/>
                                        </p:tgtEl>
                                        <p:attrNameLst>
                                          <p:attrName>ppt_w</p:attrName>
                                        </p:attrNameLst>
                                      </p:cBhvr>
                                      <p:tavLst>
                                        <p:tav tm="0">
                                          <p:val>
                                            <p:fltVal val="0"/>
                                          </p:val>
                                        </p:tav>
                                        <p:tav tm="100000">
                                          <p:val>
                                            <p:strVal val="#ppt_w"/>
                                          </p:val>
                                        </p:tav>
                                      </p:tavLst>
                                    </p:anim>
                                    <p:anim calcmode="lin" valueType="num">
                                      <p:cBhvr>
                                        <p:cTn id="132" dur="500" fill="hold"/>
                                        <p:tgtEl>
                                          <p:spTgt spid="17"/>
                                        </p:tgtEl>
                                        <p:attrNameLst>
                                          <p:attrName>ppt_h</p:attrName>
                                        </p:attrNameLst>
                                      </p:cBhvr>
                                      <p:tavLst>
                                        <p:tav tm="0">
                                          <p:val>
                                            <p:fltVal val="0"/>
                                          </p:val>
                                        </p:tav>
                                        <p:tav tm="100000">
                                          <p:val>
                                            <p:strVal val="#ppt_h"/>
                                          </p:val>
                                        </p:tav>
                                      </p:tavLst>
                                    </p:anim>
                                    <p:animEffect transition="in" filter="fade">
                                      <p:cBhvr>
                                        <p:cTn id="133" dur="500"/>
                                        <p:tgtEl>
                                          <p:spTgt spid="17"/>
                                        </p:tgtEl>
                                      </p:cBhvr>
                                    </p:animEffect>
                                  </p:childTnLst>
                                </p:cTn>
                              </p:par>
                              <p:par>
                                <p:cTn id="134" presetID="53" presetClass="entr" presetSubtype="16" fill="hold" grpId="0" nodeType="withEffect">
                                  <p:stCondLst>
                                    <p:cond delay="0"/>
                                  </p:stCondLst>
                                  <p:childTnLst>
                                    <p:set>
                                      <p:cBhvr>
                                        <p:cTn id="135" dur="1" fill="hold">
                                          <p:stCondLst>
                                            <p:cond delay="0"/>
                                          </p:stCondLst>
                                        </p:cTn>
                                        <p:tgtEl>
                                          <p:spTgt spid="25"/>
                                        </p:tgtEl>
                                        <p:attrNameLst>
                                          <p:attrName>style.visibility</p:attrName>
                                        </p:attrNameLst>
                                      </p:cBhvr>
                                      <p:to>
                                        <p:strVal val="visible"/>
                                      </p:to>
                                    </p:set>
                                    <p:anim calcmode="lin" valueType="num">
                                      <p:cBhvr>
                                        <p:cTn id="136" dur="500" fill="hold"/>
                                        <p:tgtEl>
                                          <p:spTgt spid="25"/>
                                        </p:tgtEl>
                                        <p:attrNameLst>
                                          <p:attrName>ppt_w</p:attrName>
                                        </p:attrNameLst>
                                      </p:cBhvr>
                                      <p:tavLst>
                                        <p:tav tm="0">
                                          <p:val>
                                            <p:fltVal val="0"/>
                                          </p:val>
                                        </p:tav>
                                        <p:tav tm="100000">
                                          <p:val>
                                            <p:strVal val="#ppt_w"/>
                                          </p:val>
                                        </p:tav>
                                      </p:tavLst>
                                    </p:anim>
                                    <p:anim calcmode="lin" valueType="num">
                                      <p:cBhvr>
                                        <p:cTn id="137" dur="500" fill="hold"/>
                                        <p:tgtEl>
                                          <p:spTgt spid="25"/>
                                        </p:tgtEl>
                                        <p:attrNameLst>
                                          <p:attrName>ppt_h</p:attrName>
                                        </p:attrNameLst>
                                      </p:cBhvr>
                                      <p:tavLst>
                                        <p:tav tm="0">
                                          <p:val>
                                            <p:fltVal val="0"/>
                                          </p:val>
                                        </p:tav>
                                        <p:tav tm="100000">
                                          <p:val>
                                            <p:strVal val="#ppt_h"/>
                                          </p:val>
                                        </p:tav>
                                      </p:tavLst>
                                    </p:anim>
                                    <p:animEffect transition="in" filter="fade">
                                      <p:cBhvr>
                                        <p:cTn id="138" dur="500"/>
                                        <p:tgtEl>
                                          <p:spTgt spid="25"/>
                                        </p:tgtEl>
                                      </p:cBhvr>
                                    </p:animEffect>
                                  </p:childTnLst>
                                </p:cTn>
                              </p:par>
                            </p:childTnLst>
                          </p:cTn>
                        </p:par>
                        <p:par>
                          <p:cTn id="139" fill="hold">
                            <p:stCondLst>
                              <p:cond delay="1000"/>
                            </p:stCondLst>
                            <p:childTnLst>
                              <p:par>
                                <p:cTn id="140" presetID="53" presetClass="entr" presetSubtype="16" fill="hold" nodeType="afterEffect">
                                  <p:stCondLst>
                                    <p:cond delay="0"/>
                                  </p:stCondLst>
                                  <p:childTnLst>
                                    <p:set>
                                      <p:cBhvr>
                                        <p:cTn id="141" dur="1" fill="hold">
                                          <p:stCondLst>
                                            <p:cond delay="0"/>
                                          </p:stCondLst>
                                        </p:cTn>
                                        <p:tgtEl>
                                          <p:spTgt spid="26"/>
                                        </p:tgtEl>
                                        <p:attrNameLst>
                                          <p:attrName>style.visibility</p:attrName>
                                        </p:attrNameLst>
                                      </p:cBhvr>
                                      <p:to>
                                        <p:strVal val="visible"/>
                                      </p:to>
                                    </p:set>
                                    <p:anim calcmode="lin" valueType="num">
                                      <p:cBhvr>
                                        <p:cTn id="142" dur="500" fill="hold"/>
                                        <p:tgtEl>
                                          <p:spTgt spid="26"/>
                                        </p:tgtEl>
                                        <p:attrNameLst>
                                          <p:attrName>ppt_w</p:attrName>
                                        </p:attrNameLst>
                                      </p:cBhvr>
                                      <p:tavLst>
                                        <p:tav tm="0">
                                          <p:val>
                                            <p:fltVal val="0"/>
                                          </p:val>
                                        </p:tav>
                                        <p:tav tm="100000">
                                          <p:val>
                                            <p:strVal val="#ppt_w"/>
                                          </p:val>
                                        </p:tav>
                                      </p:tavLst>
                                    </p:anim>
                                    <p:anim calcmode="lin" valueType="num">
                                      <p:cBhvr>
                                        <p:cTn id="143" dur="500" fill="hold"/>
                                        <p:tgtEl>
                                          <p:spTgt spid="26"/>
                                        </p:tgtEl>
                                        <p:attrNameLst>
                                          <p:attrName>ppt_h</p:attrName>
                                        </p:attrNameLst>
                                      </p:cBhvr>
                                      <p:tavLst>
                                        <p:tav tm="0">
                                          <p:val>
                                            <p:fltVal val="0"/>
                                          </p:val>
                                        </p:tav>
                                        <p:tav tm="100000">
                                          <p:val>
                                            <p:strVal val="#ppt_h"/>
                                          </p:val>
                                        </p:tav>
                                      </p:tavLst>
                                    </p:anim>
                                    <p:animEffect transition="in" filter="fade">
                                      <p:cBhvr>
                                        <p:cTn id="144" dur="500"/>
                                        <p:tgtEl>
                                          <p:spTgt spid="26"/>
                                        </p:tgtEl>
                                      </p:cBhvr>
                                    </p:animEffect>
                                  </p:childTnLst>
                                </p:cTn>
                              </p:par>
                            </p:childTnLst>
                          </p:cTn>
                        </p:par>
                      </p:childTnLst>
                    </p:cTn>
                  </p:par>
                  <p:par>
                    <p:cTn id="145" fill="hold">
                      <p:stCondLst>
                        <p:cond delay="indefinite"/>
                      </p:stCondLst>
                      <p:childTnLst>
                        <p:par>
                          <p:cTn id="146" fill="hold">
                            <p:stCondLst>
                              <p:cond delay="0"/>
                            </p:stCondLst>
                            <p:childTnLst>
                              <p:par>
                                <p:cTn id="147" presetID="53" presetClass="entr" presetSubtype="16" fill="hold" grpId="0" nodeType="clickEffect">
                                  <p:stCondLst>
                                    <p:cond delay="0"/>
                                  </p:stCondLst>
                                  <p:childTnLst>
                                    <p:set>
                                      <p:cBhvr>
                                        <p:cTn id="148" dur="1" fill="hold">
                                          <p:stCondLst>
                                            <p:cond delay="0"/>
                                          </p:stCondLst>
                                        </p:cTn>
                                        <p:tgtEl>
                                          <p:spTgt spid="11"/>
                                        </p:tgtEl>
                                        <p:attrNameLst>
                                          <p:attrName>style.visibility</p:attrName>
                                        </p:attrNameLst>
                                      </p:cBhvr>
                                      <p:to>
                                        <p:strVal val="visible"/>
                                      </p:to>
                                    </p:set>
                                    <p:anim calcmode="lin" valueType="num">
                                      <p:cBhvr>
                                        <p:cTn id="149" dur="500" fill="hold"/>
                                        <p:tgtEl>
                                          <p:spTgt spid="11"/>
                                        </p:tgtEl>
                                        <p:attrNameLst>
                                          <p:attrName>ppt_w</p:attrName>
                                        </p:attrNameLst>
                                      </p:cBhvr>
                                      <p:tavLst>
                                        <p:tav tm="0">
                                          <p:val>
                                            <p:fltVal val="0"/>
                                          </p:val>
                                        </p:tav>
                                        <p:tav tm="100000">
                                          <p:val>
                                            <p:strVal val="#ppt_w"/>
                                          </p:val>
                                        </p:tav>
                                      </p:tavLst>
                                    </p:anim>
                                    <p:anim calcmode="lin" valueType="num">
                                      <p:cBhvr>
                                        <p:cTn id="150" dur="500" fill="hold"/>
                                        <p:tgtEl>
                                          <p:spTgt spid="11"/>
                                        </p:tgtEl>
                                        <p:attrNameLst>
                                          <p:attrName>ppt_h</p:attrName>
                                        </p:attrNameLst>
                                      </p:cBhvr>
                                      <p:tavLst>
                                        <p:tav tm="0">
                                          <p:val>
                                            <p:fltVal val="0"/>
                                          </p:val>
                                        </p:tav>
                                        <p:tav tm="100000">
                                          <p:val>
                                            <p:strVal val="#ppt_h"/>
                                          </p:val>
                                        </p:tav>
                                      </p:tavLst>
                                    </p:anim>
                                    <p:animEffect transition="in" filter="fade">
                                      <p:cBhvr>
                                        <p:cTn id="151" dur="500"/>
                                        <p:tgtEl>
                                          <p:spTgt spid="11"/>
                                        </p:tgtEl>
                                      </p:cBhvr>
                                    </p:animEffect>
                                  </p:childTnLst>
                                </p:cTn>
                              </p:par>
                            </p:childTnLst>
                          </p:cTn>
                        </p:par>
                        <p:par>
                          <p:cTn id="152" fill="hold">
                            <p:stCondLst>
                              <p:cond delay="500"/>
                            </p:stCondLst>
                            <p:childTnLst>
                              <p:par>
                                <p:cTn id="153" presetID="53" presetClass="entr" presetSubtype="16" fill="hold" grpId="0" nodeType="afterEffect">
                                  <p:stCondLst>
                                    <p:cond delay="0"/>
                                  </p:stCondLst>
                                  <p:childTnLst>
                                    <p:set>
                                      <p:cBhvr>
                                        <p:cTn id="154" dur="1" fill="hold">
                                          <p:stCondLst>
                                            <p:cond delay="0"/>
                                          </p:stCondLst>
                                        </p:cTn>
                                        <p:tgtEl>
                                          <p:spTgt spid="18"/>
                                        </p:tgtEl>
                                        <p:attrNameLst>
                                          <p:attrName>style.visibility</p:attrName>
                                        </p:attrNameLst>
                                      </p:cBhvr>
                                      <p:to>
                                        <p:strVal val="visible"/>
                                      </p:to>
                                    </p:set>
                                    <p:anim calcmode="lin" valueType="num">
                                      <p:cBhvr>
                                        <p:cTn id="155" dur="500" fill="hold"/>
                                        <p:tgtEl>
                                          <p:spTgt spid="18"/>
                                        </p:tgtEl>
                                        <p:attrNameLst>
                                          <p:attrName>ppt_w</p:attrName>
                                        </p:attrNameLst>
                                      </p:cBhvr>
                                      <p:tavLst>
                                        <p:tav tm="0">
                                          <p:val>
                                            <p:fltVal val="0"/>
                                          </p:val>
                                        </p:tav>
                                        <p:tav tm="100000">
                                          <p:val>
                                            <p:strVal val="#ppt_w"/>
                                          </p:val>
                                        </p:tav>
                                      </p:tavLst>
                                    </p:anim>
                                    <p:anim calcmode="lin" valueType="num">
                                      <p:cBhvr>
                                        <p:cTn id="156" dur="500" fill="hold"/>
                                        <p:tgtEl>
                                          <p:spTgt spid="18"/>
                                        </p:tgtEl>
                                        <p:attrNameLst>
                                          <p:attrName>ppt_h</p:attrName>
                                        </p:attrNameLst>
                                      </p:cBhvr>
                                      <p:tavLst>
                                        <p:tav tm="0">
                                          <p:val>
                                            <p:fltVal val="0"/>
                                          </p:val>
                                        </p:tav>
                                        <p:tav tm="100000">
                                          <p:val>
                                            <p:strVal val="#ppt_h"/>
                                          </p:val>
                                        </p:tav>
                                      </p:tavLst>
                                    </p:anim>
                                    <p:animEffect transition="in" filter="fade">
                                      <p:cBhvr>
                                        <p:cTn id="157" dur="500"/>
                                        <p:tgtEl>
                                          <p:spTgt spid="18"/>
                                        </p:tgtEl>
                                      </p:cBhvr>
                                    </p:animEffect>
                                  </p:childTnLst>
                                </p:cTn>
                              </p:par>
                              <p:par>
                                <p:cTn id="158" presetID="53" presetClass="entr" presetSubtype="16" fill="hold" grpId="0" nodeType="withEffect">
                                  <p:stCondLst>
                                    <p:cond delay="0"/>
                                  </p:stCondLst>
                                  <p:childTnLst>
                                    <p:set>
                                      <p:cBhvr>
                                        <p:cTn id="159" dur="1" fill="hold">
                                          <p:stCondLst>
                                            <p:cond delay="0"/>
                                          </p:stCondLst>
                                        </p:cTn>
                                        <p:tgtEl>
                                          <p:spTgt spid="28"/>
                                        </p:tgtEl>
                                        <p:attrNameLst>
                                          <p:attrName>style.visibility</p:attrName>
                                        </p:attrNameLst>
                                      </p:cBhvr>
                                      <p:to>
                                        <p:strVal val="visible"/>
                                      </p:to>
                                    </p:set>
                                    <p:anim calcmode="lin" valueType="num">
                                      <p:cBhvr>
                                        <p:cTn id="160" dur="500" fill="hold"/>
                                        <p:tgtEl>
                                          <p:spTgt spid="28"/>
                                        </p:tgtEl>
                                        <p:attrNameLst>
                                          <p:attrName>ppt_w</p:attrName>
                                        </p:attrNameLst>
                                      </p:cBhvr>
                                      <p:tavLst>
                                        <p:tav tm="0">
                                          <p:val>
                                            <p:fltVal val="0"/>
                                          </p:val>
                                        </p:tav>
                                        <p:tav tm="100000">
                                          <p:val>
                                            <p:strVal val="#ppt_w"/>
                                          </p:val>
                                        </p:tav>
                                      </p:tavLst>
                                    </p:anim>
                                    <p:anim calcmode="lin" valueType="num">
                                      <p:cBhvr>
                                        <p:cTn id="161" dur="500" fill="hold"/>
                                        <p:tgtEl>
                                          <p:spTgt spid="28"/>
                                        </p:tgtEl>
                                        <p:attrNameLst>
                                          <p:attrName>ppt_h</p:attrName>
                                        </p:attrNameLst>
                                      </p:cBhvr>
                                      <p:tavLst>
                                        <p:tav tm="0">
                                          <p:val>
                                            <p:fltVal val="0"/>
                                          </p:val>
                                        </p:tav>
                                        <p:tav tm="100000">
                                          <p:val>
                                            <p:strVal val="#ppt_h"/>
                                          </p:val>
                                        </p:tav>
                                      </p:tavLst>
                                    </p:anim>
                                    <p:animEffect transition="in" filter="fade">
                                      <p:cBhvr>
                                        <p:cTn id="162" dur="500"/>
                                        <p:tgtEl>
                                          <p:spTgt spid="28"/>
                                        </p:tgtEl>
                                      </p:cBhvr>
                                    </p:animEffect>
                                  </p:childTnLst>
                                </p:cTn>
                              </p:par>
                            </p:childTnLst>
                          </p:cTn>
                        </p:par>
                        <p:par>
                          <p:cTn id="163" fill="hold">
                            <p:stCondLst>
                              <p:cond delay="1000"/>
                            </p:stCondLst>
                            <p:childTnLst>
                              <p:par>
                                <p:cTn id="164" presetID="53" presetClass="entr" presetSubtype="16" fill="hold" nodeType="afterEffect">
                                  <p:stCondLst>
                                    <p:cond delay="0"/>
                                  </p:stCondLst>
                                  <p:childTnLst>
                                    <p:set>
                                      <p:cBhvr>
                                        <p:cTn id="165" dur="1" fill="hold">
                                          <p:stCondLst>
                                            <p:cond delay="0"/>
                                          </p:stCondLst>
                                        </p:cTn>
                                        <p:tgtEl>
                                          <p:spTgt spid="27"/>
                                        </p:tgtEl>
                                        <p:attrNameLst>
                                          <p:attrName>style.visibility</p:attrName>
                                        </p:attrNameLst>
                                      </p:cBhvr>
                                      <p:to>
                                        <p:strVal val="visible"/>
                                      </p:to>
                                    </p:set>
                                    <p:anim calcmode="lin" valueType="num">
                                      <p:cBhvr>
                                        <p:cTn id="166" dur="500" fill="hold"/>
                                        <p:tgtEl>
                                          <p:spTgt spid="27"/>
                                        </p:tgtEl>
                                        <p:attrNameLst>
                                          <p:attrName>ppt_w</p:attrName>
                                        </p:attrNameLst>
                                      </p:cBhvr>
                                      <p:tavLst>
                                        <p:tav tm="0">
                                          <p:val>
                                            <p:fltVal val="0"/>
                                          </p:val>
                                        </p:tav>
                                        <p:tav tm="100000">
                                          <p:val>
                                            <p:strVal val="#ppt_w"/>
                                          </p:val>
                                        </p:tav>
                                      </p:tavLst>
                                    </p:anim>
                                    <p:anim calcmode="lin" valueType="num">
                                      <p:cBhvr>
                                        <p:cTn id="167" dur="500" fill="hold"/>
                                        <p:tgtEl>
                                          <p:spTgt spid="27"/>
                                        </p:tgtEl>
                                        <p:attrNameLst>
                                          <p:attrName>ppt_h</p:attrName>
                                        </p:attrNameLst>
                                      </p:cBhvr>
                                      <p:tavLst>
                                        <p:tav tm="0">
                                          <p:val>
                                            <p:fltVal val="0"/>
                                          </p:val>
                                        </p:tav>
                                        <p:tav tm="100000">
                                          <p:val>
                                            <p:strVal val="#ppt_h"/>
                                          </p:val>
                                        </p:tav>
                                      </p:tavLst>
                                    </p:anim>
                                    <p:animEffect transition="in" filter="fade">
                                      <p:cBhvr>
                                        <p:cTn id="168"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18" grpId="0" animBg="1"/>
      <p:bldP spid="28" grpId="0" animBg="1"/>
      <p:bldP spid="5" grpId="0"/>
      <p:bldP spid="25" grpId="0" animBg="1"/>
      <p:bldP spid="3" grpId="0" animBg="1"/>
      <p:bldP spid="4" grpId="0" animBg="1"/>
      <p:bldP spid="29" grpId="0" animBg="1"/>
      <p:bldP spid="3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4" name="TextBox 3">
            <a:extLst>
              <a:ext uri="{FF2B5EF4-FFF2-40B4-BE49-F238E27FC236}">
                <a16:creationId xmlns:a16="http://schemas.microsoft.com/office/drawing/2014/main" id="{5035B948-EADA-438F-965D-48F0B4F618A3}"/>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
        <p:nvSpPr>
          <p:cNvPr id="13" name="TextBox 12">
            <a:extLst>
              <a:ext uri="{FF2B5EF4-FFF2-40B4-BE49-F238E27FC236}">
                <a16:creationId xmlns:a16="http://schemas.microsoft.com/office/drawing/2014/main" id="{9C8B7919-DC79-4426-8C25-8152ADB648B9}"/>
              </a:ext>
            </a:extLst>
          </p:cNvPr>
          <p:cNvSpPr txBox="1"/>
          <p:nvPr/>
        </p:nvSpPr>
        <p:spPr>
          <a:xfrm>
            <a:off x="6581780" y="106552"/>
            <a:ext cx="5454604" cy="400110"/>
          </a:xfrm>
          <a:prstGeom prst="rect">
            <a:avLst/>
          </a:prstGeom>
          <a:solidFill>
            <a:schemeClr val="accent4">
              <a:lumMod val="20000"/>
              <a:lumOff val="80000"/>
            </a:schemeClr>
          </a:solidFill>
        </p:spPr>
        <p:txBody>
          <a:bodyPr wrap="square" rtlCol="0">
            <a:spAutoFit/>
          </a:bodyPr>
          <a:lstStyle/>
          <a:p>
            <a:r>
              <a:rPr lang="en-CA" sz="2000" dirty="0"/>
              <a:t>How do I get to the </a:t>
            </a:r>
            <a:r>
              <a:rPr lang="en-CA" sz="2000" b="1" dirty="0"/>
              <a:t>Courses Registration Website</a:t>
            </a:r>
            <a:r>
              <a:rPr lang="en-CA" sz="2000" dirty="0"/>
              <a:t>? </a:t>
            </a:r>
          </a:p>
        </p:txBody>
      </p:sp>
      <p:sp>
        <p:nvSpPr>
          <p:cNvPr id="18" name="TextBox 17">
            <a:extLst>
              <a:ext uri="{FF2B5EF4-FFF2-40B4-BE49-F238E27FC236}">
                <a16:creationId xmlns:a16="http://schemas.microsoft.com/office/drawing/2014/main" id="{368AB18C-5D88-4BAA-A576-13C28EB52C48}"/>
              </a:ext>
            </a:extLst>
          </p:cNvPr>
          <p:cNvSpPr txBox="1"/>
          <p:nvPr/>
        </p:nvSpPr>
        <p:spPr>
          <a:xfrm>
            <a:off x="6581780" y="501337"/>
            <a:ext cx="5454604" cy="400110"/>
          </a:xfrm>
          <a:prstGeom prst="rect">
            <a:avLst/>
          </a:prstGeom>
          <a:solidFill>
            <a:schemeClr val="accent4">
              <a:lumMod val="20000"/>
              <a:lumOff val="80000"/>
            </a:schemeClr>
          </a:solidFill>
        </p:spPr>
        <p:txBody>
          <a:bodyPr wrap="square" rtlCol="0">
            <a:spAutoFit/>
          </a:bodyPr>
          <a:lstStyle/>
          <a:p>
            <a:r>
              <a:rPr lang="en-CA" sz="2000" b="1" dirty="0"/>
              <a:t>First</a:t>
            </a:r>
            <a:r>
              <a:rPr lang="en-CA" sz="2000" dirty="0"/>
              <a:t>, open up your favorite web browser. </a:t>
            </a:r>
          </a:p>
        </p:txBody>
      </p:sp>
      <p:pic>
        <p:nvPicPr>
          <p:cNvPr id="20" name="Picture 19">
            <a:extLst>
              <a:ext uri="{FF2B5EF4-FFF2-40B4-BE49-F238E27FC236}">
                <a16:creationId xmlns:a16="http://schemas.microsoft.com/office/drawing/2014/main" id="{734A85BC-53E8-40C1-AA37-BF6CFE208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40468" y="1005492"/>
            <a:ext cx="8958844" cy="5794842"/>
          </a:xfrm>
          <a:prstGeom prst="rect">
            <a:avLst/>
          </a:prstGeom>
        </p:spPr>
      </p:pic>
      <p:sp>
        <p:nvSpPr>
          <p:cNvPr id="21" name="TextBox 20">
            <a:extLst>
              <a:ext uri="{FF2B5EF4-FFF2-40B4-BE49-F238E27FC236}">
                <a16:creationId xmlns:a16="http://schemas.microsoft.com/office/drawing/2014/main" id="{08FC6E9F-484C-4589-BBE2-C3DF3B973206}"/>
              </a:ext>
            </a:extLst>
          </p:cNvPr>
          <p:cNvSpPr txBox="1"/>
          <p:nvPr/>
        </p:nvSpPr>
        <p:spPr>
          <a:xfrm>
            <a:off x="197708" y="2393276"/>
            <a:ext cx="7257535" cy="523220"/>
          </a:xfrm>
          <a:prstGeom prst="rect">
            <a:avLst/>
          </a:prstGeom>
          <a:solidFill>
            <a:schemeClr val="accent4">
              <a:lumMod val="20000"/>
              <a:lumOff val="80000"/>
            </a:schemeClr>
          </a:solidFill>
        </p:spPr>
        <p:txBody>
          <a:bodyPr wrap="square" rtlCol="0">
            <a:spAutoFit/>
          </a:bodyPr>
          <a:lstStyle/>
          <a:p>
            <a:r>
              <a:rPr lang="en-CA" sz="2000" b="1" dirty="0"/>
              <a:t>Second</a:t>
            </a:r>
            <a:r>
              <a:rPr lang="en-CA" sz="2000" dirty="0"/>
              <a:t>, type in the address bar the URL, </a:t>
            </a:r>
            <a:r>
              <a:rPr lang="en-CA" sz="2800" b="1" dirty="0"/>
              <a:t>nitha.com/courses</a:t>
            </a:r>
          </a:p>
        </p:txBody>
      </p:sp>
      <p:cxnSp>
        <p:nvCxnSpPr>
          <p:cNvPr id="23" name="Straight Arrow Connector 22">
            <a:extLst>
              <a:ext uri="{FF2B5EF4-FFF2-40B4-BE49-F238E27FC236}">
                <a16:creationId xmlns:a16="http://schemas.microsoft.com/office/drawing/2014/main" id="{C67011A5-A911-49D1-9709-A585D025032D}"/>
              </a:ext>
            </a:extLst>
          </p:cNvPr>
          <p:cNvCxnSpPr>
            <a:cxnSpLocks/>
          </p:cNvCxnSpPr>
          <p:nvPr/>
        </p:nvCxnSpPr>
        <p:spPr>
          <a:xfrm flipV="1">
            <a:off x="2702011" y="1565189"/>
            <a:ext cx="667265" cy="988541"/>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6" name="Picture 25">
            <a:extLst>
              <a:ext uri="{FF2B5EF4-FFF2-40B4-BE49-F238E27FC236}">
                <a16:creationId xmlns:a16="http://schemas.microsoft.com/office/drawing/2014/main" id="{CF3B71A8-D524-48A0-915D-E86FDB6ED0A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06345" y="1381962"/>
            <a:ext cx="1473016" cy="203175"/>
          </a:xfrm>
          <a:prstGeom prst="rect">
            <a:avLst/>
          </a:prstGeom>
        </p:spPr>
      </p:pic>
      <p:cxnSp>
        <p:nvCxnSpPr>
          <p:cNvPr id="29" name="Straight Arrow Connector 28">
            <a:extLst>
              <a:ext uri="{FF2B5EF4-FFF2-40B4-BE49-F238E27FC236}">
                <a16:creationId xmlns:a16="http://schemas.microsoft.com/office/drawing/2014/main" id="{C573F64F-D1C0-4E54-A51B-9D801A500CD4}"/>
              </a:ext>
            </a:extLst>
          </p:cNvPr>
          <p:cNvCxnSpPr>
            <a:cxnSpLocks/>
          </p:cNvCxnSpPr>
          <p:nvPr/>
        </p:nvCxnSpPr>
        <p:spPr>
          <a:xfrm>
            <a:off x="4909240" y="1474573"/>
            <a:ext cx="2760562" cy="666874"/>
          </a:xfrm>
          <a:prstGeom prst="straightConnector1">
            <a:avLst/>
          </a:prstGeom>
          <a:ln w="2540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187F105A-C605-484B-9EFC-4C057DB6BFEE}"/>
              </a:ext>
            </a:extLst>
          </p:cNvPr>
          <p:cNvSpPr txBox="1"/>
          <p:nvPr/>
        </p:nvSpPr>
        <p:spPr>
          <a:xfrm>
            <a:off x="7669802" y="2141447"/>
            <a:ext cx="3991053" cy="400110"/>
          </a:xfrm>
          <a:prstGeom prst="rect">
            <a:avLst/>
          </a:prstGeom>
          <a:solidFill>
            <a:schemeClr val="accent4">
              <a:lumMod val="20000"/>
              <a:lumOff val="80000"/>
            </a:schemeClr>
          </a:solidFill>
        </p:spPr>
        <p:txBody>
          <a:bodyPr wrap="square" rtlCol="0">
            <a:spAutoFit/>
          </a:bodyPr>
          <a:lstStyle>
            <a:defPPr>
              <a:defRPr lang="en-US"/>
            </a:defPPr>
            <a:lvl1pPr>
              <a:defRPr sz="2000" b="1"/>
            </a:lvl1pPr>
          </a:lstStyle>
          <a:p>
            <a:r>
              <a:rPr lang="en-CA" b="0" dirty="0"/>
              <a:t>Finally, press </a:t>
            </a:r>
            <a:r>
              <a:rPr lang="en-CA" dirty="0"/>
              <a:t>ENTER </a:t>
            </a:r>
            <a:r>
              <a:rPr lang="en-CA" b="0" dirty="0"/>
              <a:t>on our keyboard</a:t>
            </a:r>
          </a:p>
        </p:txBody>
      </p:sp>
    </p:spTree>
    <p:extLst>
      <p:ext uri="{BB962C8B-B14F-4D97-AF65-F5344CB8AC3E}">
        <p14:creationId xmlns:p14="http://schemas.microsoft.com/office/powerpoint/2010/main" val="23145030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0" nodeType="after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1+#ppt_w/2"/>
                                          </p:val>
                                        </p:tav>
                                        <p:tav tm="100000">
                                          <p:val>
                                            <p:strVal val="#ppt_x"/>
                                          </p:val>
                                        </p:tav>
                                      </p:tavLst>
                                    </p:anim>
                                    <p:anim calcmode="lin" valueType="num">
                                      <p:cBhvr additive="base">
                                        <p:cTn id="8" dur="500" fill="hold"/>
                                        <p:tgtEl>
                                          <p:spTgt spid="1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1+#ppt_w/2"/>
                                          </p:val>
                                        </p:tav>
                                        <p:tav tm="100000">
                                          <p:val>
                                            <p:strVal val="#ppt_x"/>
                                          </p:val>
                                        </p:tav>
                                      </p:tavLst>
                                    </p:anim>
                                    <p:anim calcmode="lin" valueType="num">
                                      <p:cBhvr additive="base">
                                        <p:cTn id="14" dur="500" fill="hold"/>
                                        <p:tgtEl>
                                          <p:spTgt spid="18"/>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up)">
                                      <p:cBhvr>
                                        <p:cTn id="19" dur="500"/>
                                        <p:tgtEl>
                                          <p:spTgt spid="20"/>
                                        </p:tgtEl>
                                      </p:cBhvr>
                                    </p:animEffect>
                                  </p:childTnLst>
                                </p:cTn>
                              </p:par>
                            </p:childTnLst>
                          </p:cTn>
                        </p:par>
                        <p:par>
                          <p:cTn id="20" fill="hold">
                            <p:stCondLst>
                              <p:cond delay="500"/>
                            </p:stCondLst>
                            <p:childTnLst>
                              <p:par>
                                <p:cTn id="21" presetID="2" presetClass="entr" presetSubtype="8" fill="hold" grpId="0"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additive="base">
                                        <p:cTn id="23" dur="500" fill="hold"/>
                                        <p:tgtEl>
                                          <p:spTgt spid="21"/>
                                        </p:tgtEl>
                                        <p:attrNameLst>
                                          <p:attrName>ppt_x</p:attrName>
                                        </p:attrNameLst>
                                      </p:cBhvr>
                                      <p:tavLst>
                                        <p:tav tm="0">
                                          <p:val>
                                            <p:strVal val="0-#ppt_w/2"/>
                                          </p:val>
                                        </p:tav>
                                        <p:tav tm="100000">
                                          <p:val>
                                            <p:strVal val="#ppt_x"/>
                                          </p:val>
                                        </p:tav>
                                      </p:tavLst>
                                    </p:anim>
                                    <p:anim calcmode="lin" valueType="num">
                                      <p:cBhvr additive="base">
                                        <p:cTn id="24" dur="500" fill="hold"/>
                                        <p:tgtEl>
                                          <p:spTgt spid="21"/>
                                        </p:tgtEl>
                                        <p:attrNameLst>
                                          <p:attrName>ppt_y</p:attrName>
                                        </p:attrNameLst>
                                      </p:cBhvr>
                                      <p:tavLst>
                                        <p:tav tm="0">
                                          <p:val>
                                            <p:strVal val="#ppt_y"/>
                                          </p:val>
                                        </p:tav>
                                        <p:tav tm="100000">
                                          <p:val>
                                            <p:strVal val="#ppt_y"/>
                                          </p:val>
                                        </p:tav>
                                      </p:tavLst>
                                    </p:anim>
                                  </p:childTnLst>
                                </p:cTn>
                              </p:par>
                              <p:par>
                                <p:cTn id="25" presetID="22" presetClass="entr" presetSubtype="4" fill="hold" nodeType="withEffect">
                                  <p:stCondLst>
                                    <p:cond delay="1000"/>
                                  </p:stCondLst>
                                  <p:childTnLst>
                                    <p:set>
                                      <p:cBhvr>
                                        <p:cTn id="26" dur="1" fill="hold">
                                          <p:stCondLst>
                                            <p:cond delay="0"/>
                                          </p:stCondLst>
                                        </p:cTn>
                                        <p:tgtEl>
                                          <p:spTgt spid="23"/>
                                        </p:tgtEl>
                                        <p:attrNameLst>
                                          <p:attrName>style.visibility</p:attrName>
                                        </p:attrNameLst>
                                      </p:cBhvr>
                                      <p:to>
                                        <p:strVal val="visible"/>
                                      </p:to>
                                    </p:set>
                                    <p:animEffect transition="in" filter="wipe(down)">
                                      <p:cBhvr>
                                        <p:cTn id="27" dur="500"/>
                                        <p:tgtEl>
                                          <p:spTgt spid="23"/>
                                        </p:tgtEl>
                                      </p:cBhvr>
                                    </p:animEffect>
                                  </p:childTnLst>
                                </p:cTn>
                              </p:par>
                            </p:childTnLst>
                          </p:cTn>
                        </p:par>
                        <p:par>
                          <p:cTn id="28" fill="hold">
                            <p:stCondLst>
                              <p:cond delay="2000"/>
                            </p:stCondLst>
                            <p:childTnLst>
                              <p:par>
                                <p:cTn id="29" presetID="22" presetClass="entr" presetSubtype="8" fill="hold" nodeType="afterEffect">
                                  <p:stCondLst>
                                    <p:cond delay="0"/>
                                  </p:stCondLst>
                                  <p:childTnLst>
                                    <p:set>
                                      <p:cBhvr>
                                        <p:cTn id="30" dur="1" fill="hold">
                                          <p:stCondLst>
                                            <p:cond delay="0"/>
                                          </p:stCondLst>
                                        </p:cTn>
                                        <p:tgtEl>
                                          <p:spTgt spid="26"/>
                                        </p:tgtEl>
                                        <p:attrNameLst>
                                          <p:attrName>style.visibility</p:attrName>
                                        </p:attrNameLst>
                                      </p:cBhvr>
                                      <p:to>
                                        <p:strVal val="visible"/>
                                      </p:to>
                                    </p:set>
                                    <p:animEffect transition="in" filter="wipe(left)">
                                      <p:cBhvr>
                                        <p:cTn id="31" dur="500"/>
                                        <p:tgtEl>
                                          <p:spTgt spid="26"/>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8"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500"/>
                            </p:stCondLst>
                            <p:childTnLst>
                              <p:par>
                                <p:cTn id="38" presetID="22" presetClass="entr" presetSubtype="8" fill="hold" grpId="0" nodeType="afterEffect">
                                  <p:stCondLst>
                                    <p:cond delay="0"/>
                                  </p:stCondLst>
                                  <p:childTnLst>
                                    <p:set>
                                      <p:cBhvr>
                                        <p:cTn id="39" dur="1" fill="hold">
                                          <p:stCondLst>
                                            <p:cond delay="0"/>
                                          </p:stCondLst>
                                        </p:cTn>
                                        <p:tgtEl>
                                          <p:spTgt spid="30"/>
                                        </p:tgtEl>
                                        <p:attrNameLst>
                                          <p:attrName>style.visibility</p:attrName>
                                        </p:attrNameLst>
                                      </p:cBhvr>
                                      <p:to>
                                        <p:strVal val="visible"/>
                                      </p:to>
                                    </p:set>
                                    <p:animEffect transition="in" filter="wipe(left)">
                                      <p:cBhvr>
                                        <p:cTn id="40"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8" grpId="0" animBg="1"/>
      <p:bldP spid="21" grpId="0" animBg="1"/>
      <p:bldP spid="30"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ounded Rectangle 5"/>
          <p:cNvSpPr/>
          <p:nvPr/>
        </p:nvSpPr>
        <p:spPr>
          <a:xfrm>
            <a:off x="1092893" y="2901254"/>
            <a:ext cx="1728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Rounded Rectangle 6"/>
          <p:cNvSpPr/>
          <p:nvPr/>
        </p:nvSpPr>
        <p:spPr>
          <a:xfrm>
            <a:off x="1092893" y="3175664"/>
            <a:ext cx="1224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1092893" y="3460996"/>
            <a:ext cx="1512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1082405" y="3728357"/>
            <a:ext cx="2448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1082405" y="4006225"/>
            <a:ext cx="2700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1092893" y="4284093"/>
            <a:ext cx="2052000" cy="236306"/>
          </a:xfrm>
          <a:prstGeom prst="roundRect">
            <a:avLst/>
          </a:prstGeom>
          <a:solidFill>
            <a:schemeClr val="accent5">
              <a:lumMod val="7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2815783" y="2901254"/>
            <a:ext cx="612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Rounded Rectangle 12"/>
          <p:cNvSpPr/>
          <p:nvPr/>
        </p:nvSpPr>
        <p:spPr>
          <a:xfrm>
            <a:off x="2319441" y="3175664"/>
            <a:ext cx="504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Rounded Rectangle 13"/>
          <p:cNvSpPr/>
          <p:nvPr/>
        </p:nvSpPr>
        <p:spPr>
          <a:xfrm>
            <a:off x="2601725" y="3460996"/>
            <a:ext cx="612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Rounded Rectangle 14"/>
          <p:cNvSpPr/>
          <p:nvPr/>
        </p:nvSpPr>
        <p:spPr>
          <a:xfrm>
            <a:off x="3530405" y="3728357"/>
            <a:ext cx="1008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Rounded Rectangle 15"/>
          <p:cNvSpPr/>
          <p:nvPr/>
        </p:nvSpPr>
        <p:spPr>
          <a:xfrm>
            <a:off x="3771809" y="4006225"/>
            <a:ext cx="1296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7" name="Rounded Rectangle 16"/>
          <p:cNvSpPr/>
          <p:nvPr/>
        </p:nvSpPr>
        <p:spPr>
          <a:xfrm>
            <a:off x="3142170" y="4281050"/>
            <a:ext cx="1044000" cy="236306"/>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1" name="Picture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9179" y="831413"/>
            <a:ext cx="3263492" cy="4139682"/>
          </a:xfrm>
          <a:prstGeom prst="rect">
            <a:avLst/>
          </a:prstGeom>
        </p:spPr>
      </p:pic>
      <p:sp>
        <p:nvSpPr>
          <p:cNvPr id="5" name="TextBox 4"/>
          <p:cNvSpPr txBox="1"/>
          <p:nvPr/>
        </p:nvSpPr>
        <p:spPr>
          <a:xfrm>
            <a:off x="219161" y="2553213"/>
            <a:ext cx="5448942" cy="2031325"/>
          </a:xfrm>
          <a:prstGeom prst="rect">
            <a:avLst/>
          </a:prstGeom>
          <a:noFill/>
        </p:spPr>
        <p:txBody>
          <a:bodyPr wrap="square" rtlCol="0">
            <a:spAutoFit/>
          </a:bodyPr>
          <a:lstStyle/>
          <a:p>
            <a:pPr marL="342900" indent="-342900">
              <a:buFont typeface="+mj-lt"/>
              <a:buAutoNum type="arabicPeriod" startAt="3"/>
            </a:pPr>
            <a:r>
              <a:rPr lang="en-CA" dirty="0"/>
              <a:t>Subtotal by:</a:t>
            </a:r>
          </a:p>
          <a:p>
            <a:pPr marL="452438" indent="358775">
              <a:buFont typeface="Wingdings" panose="05000000000000000000" pitchFamily="2" charset="2"/>
              <a:buChar char="Ø"/>
            </a:pPr>
            <a:r>
              <a:rPr lang="en-CA" b="1" i="1" dirty="0"/>
              <a:t>At each change in</a:t>
            </a:r>
            <a:r>
              <a:rPr lang="en-CA" dirty="0"/>
              <a:t> STATS</a:t>
            </a:r>
          </a:p>
          <a:p>
            <a:pPr marL="452438" indent="358775">
              <a:buFont typeface="Wingdings" panose="05000000000000000000" pitchFamily="2" charset="2"/>
              <a:buChar char="Ø"/>
            </a:pPr>
            <a:r>
              <a:rPr lang="en-CA" b="1" i="1" dirty="0"/>
              <a:t>Use function </a:t>
            </a:r>
            <a:r>
              <a:rPr lang="en-CA" dirty="0"/>
              <a:t>Sum</a:t>
            </a:r>
          </a:p>
          <a:p>
            <a:pPr marL="452438" indent="358775">
              <a:buFont typeface="Wingdings" panose="05000000000000000000" pitchFamily="2" charset="2"/>
              <a:buChar char="Ø"/>
            </a:pPr>
            <a:r>
              <a:rPr lang="en-CA" b="1" i="1" dirty="0"/>
              <a:t>Add subtotal to </a:t>
            </a:r>
            <a:r>
              <a:rPr lang="en-CA" dirty="0"/>
              <a:t>Value</a:t>
            </a:r>
          </a:p>
          <a:p>
            <a:pPr marL="452438" indent="358775">
              <a:buFont typeface="Wingdings" panose="05000000000000000000" pitchFamily="2" charset="2"/>
              <a:buChar char="Ø"/>
            </a:pPr>
            <a:r>
              <a:rPr lang="en-CA" b="1" i="1" dirty="0"/>
              <a:t>Replace current subtotals </a:t>
            </a:r>
            <a:r>
              <a:rPr lang="en-CA" dirty="0"/>
              <a:t>is checked</a:t>
            </a:r>
          </a:p>
          <a:p>
            <a:pPr marL="452438" indent="358775">
              <a:buFont typeface="Wingdings" panose="05000000000000000000" pitchFamily="2" charset="2"/>
              <a:buChar char="Ø"/>
            </a:pPr>
            <a:r>
              <a:rPr lang="en-CA" b="1" i="1" dirty="0"/>
              <a:t>Page break between groups </a:t>
            </a:r>
            <a:r>
              <a:rPr lang="en-CA" dirty="0"/>
              <a:t>is unchecked</a:t>
            </a:r>
          </a:p>
          <a:p>
            <a:pPr marL="452438" indent="358775">
              <a:buFont typeface="Wingdings" panose="05000000000000000000" pitchFamily="2" charset="2"/>
              <a:buChar char="Ø"/>
            </a:pPr>
            <a:r>
              <a:rPr lang="en-CA" b="1" i="1" dirty="0"/>
              <a:t>Summary below data </a:t>
            </a:r>
            <a:r>
              <a:rPr lang="en-CA" dirty="0"/>
              <a:t>is checked</a:t>
            </a:r>
          </a:p>
        </p:txBody>
      </p:sp>
      <p:sp>
        <p:nvSpPr>
          <p:cNvPr id="18" name="TextBox 17"/>
          <p:cNvSpPr txBox="1"/>
          <p:nvPr/>
        </p:nvSpPr>
        <p:spPr>
          <a:xfrm>
            <a:off x="219161" y="206990"/>
            <a:ext cx="2969101"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Steps to restrict the data</a:t>
            </a:r>
          </a:p>
        </p:txBody>
      </p:sp>
      <p:cxnSp>
        <p:nvCxnSpPr>
          <p:cNvPr id="23" name="Straight Arrow Connector 22"/>
          <p:cNvCxnSpPr/>
          <p:nvPr/>
        </p:nvCxnSpPr>
        <p:spPr>
          <a:xfrm flipV="1">
            <a:off x="3478625" y="1602769"/>
            <a:ext cx="3749184" cy="141663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flipV="1">
            <a:off x="2823441" y="2126751"/>
            <a:ext cx="4404368" cy="116706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14" idx="3"/>
          </p:cNvCxnSpPr>
          <p:nvPr/>
        </p:nvCxnSpPr>
        <p:spPr>
          <a:xfrm flipV="1">
            <a:off x="3213725" y="3457953"/>
            <a:ext cx="4014084" cy="1211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4538405" y="3817799"/>
            <a:ext cx="2638530" cy="2871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flipV="1">
            <a:off x="5067809" y="4113871"/>
            <a:ext cx="2093150" cy="744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p:nvPr/>
        </p:nvCxnSpPr>
        <p:spPr>
          <a:xfrm flipV="1">
            <a:off x="4186170" y="4335694"/>
            <a:ext cx="3016014" cy="7412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1770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par>
                          <p:cTn id="11" fill="hold">
                            <p:stCondLst>
                              <p:cond delay="1000"/>
                            </p:stCondLst>
                            <p:childTnLst>
                              <p:par>
                                <p:cTn id="12" presetID="53" presetClass="entr" presetSubtype="16" fill="hold" grpId="0" nodeType="after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p:cTn id="14" dur="500" fill="hold"/>
                                        <p:tgtEl>
                                          <p:spTgt spid="6"/>
                                        </p:tgtEl>
                                        <p:attrNameLst>
                                          <p:attrName>ppt_w</p:attrName>
                                        </p:attrNameLst>
                                      </p:cBhvr>
                                      <p:tavLst>
                                        <p:tav tm="0">
                                          <p:val>
                                            <p:fltVal val="0"/>
                                          </p:val>
                                        </p:tav>
                                        <p:tav tm="100000">
                                          <p:val>
                                            <p:strVal val="#ppt_w"/>
                                          </p:val>
                                        </p:tav>
                                      </p:tavLst>
                                    </p:anim>
                                    <p:anim calcmode="lin" valueType="num">
                                      <p:cBhvr>
                                        <p:cTn id="15" dur="500" fill="hold"/>
                                        <p:tgtEl>
                                          <p:spTgt spid="6"/>
                                        </p:tgtEl>
                                        <p:attrNameLst>
                                          <p:attrName>ppt_h</p:attrName>
                                        </p:attrNameLst>
                                      </p:cBhvr>
                                      <p:tavLst>
                                        <p:tav tm="0">
                                          <p:val>
                                            <p:fltVal val="0"/>
                                          </p:val>
                                        </p:tav>
                                        <p:tav tm="100000">
                                          <p:val>
                                            <p:strVal val="#ppt_h"/>
                                          </p:val>
                                        </p:tav>
                                      </p:tavLst>
                                    </p:anim>
                                    <p:animEffect transition="in" filter="fade">
                                      <p:cBhvr>
                                        <p:cTn id="16" dur="500"/>
                                        <p:tgtEl>
                                          <p:spTgt spid="6"/>
                                        </p:tgtEl>
                                      </p:cBhvr>
                                    </p:animEffect>
                                  </p:childTnLst>
                                </p:cTn>
                              </p:par>
                            </p:childTnLst>
                          </p:cTn>
                        </p:par>
                        <p:par>
                          <p:cTn id="17" fill="hold">
                            <p:stCondLst>
                              <p:cond delay="1500"/>
                            </p:stCondLst>
                            <p:childTnLst>
                              <p:par>
                                <p:cTn id="18" presetID="1" presetClass="entr" presetSubtype="0" fill="hold" grpId="0" nodeType="afterEffect">
                                  <p:stCondLst>
                                    <p:cond delay="0"/>
                                  </p:stCondLst>
                                  <p:childTnLst>
                                    <p:set>
                                      <p:cBhvr>
                                        <p:cTn id="19" dur="1" fill="hold">
                                          <p:stCondLst>
                                            <p:cond delay="0"/>
                                          </p:stCondLst>
                                        </p:cTn>
                                        <p:tgtEl>
                                          <p:spTgt spid="12"/>
                                        </p:tgtEl>
                                        <p:attrNameLst>
                                          <p:attrName>style.visibility</p:attrName>
                                        </p:attrNameLst>
                                      </p:cBhvr>
                                      <p:to>
                                        <p:strVal val="visible"/>
                                      </p:to>
                                    </p:set>
                                  </p:childTnLst>
                                </p:cTn>
                              </p:par>
                            </p:childTnLst>
                          </p:cTn>
                        </p:par>
                        <p:par>
                          <p:cTn id="20" fill="hold">
                            <p:stCondLst>
                              <p:cond delay="1500"/>
                            </p:stCondLst>
                            <p:childTnLst>
                              <p:par>
                                <p:cTn id="21" presetID="53" presetClass="entr" presetSubtype="16" fill="hold" nodeType="afterEffect">
                                  <p:stCondLst>
                                    <p:cond delay="0"/>
                                  </p:stCondLst>
                                  <p:childTnLst>
                                    <p:set>
                                      <p:cBhvr>
                                        <p:cTn id="22" dur="1" fill="hold">
                                          <p:stCondLst>
                                            <p:cond delay="0"/>
                                          </p:stCondLst>
                                        </p:cTn>
                                        <p:tgtEl>
                                          <p:spTgt spid="21"/>
                                        </p:tgtEl>
                                        <p:attrNameLst>
                                          <p:attrName>style.visibility</p:attrName>
                                        </p:attrNameLst>
                                      </p:cBhvr>
                                      <p:to>
                                        <p:strVal val="visible"/>
                                      </p:to>
                                    </p:set>
                                    <p:anim calcmode="lin" valueType="num">
                                      <p:cBhvr>
                                        <p:cTn id="23" dur="500" fill="hold"/>
                                        <p:tgtEl>
                                          <p:spTgt spid="21"/>
                                        </p:tgtEl>
                                        <p:attrNameLst>
                                          <p:attrName>ppt_w</p:attrName>
                                        </p:attrNameLst>
                                      </p:cBhvr>
                                      <p:tavLst>
                                        <p:tav tm="0">
                                          <p:val>
                                            <p:fltVal val="0"/>
                                          </p:val>
                                        </p:tav>
                                        <p:tav tm="100000">
                                          <p:val>
                                            <p:strVal val="#ppt_w"/>
                                          </p:val>
                                        </p:tav>
                                      </p:tavLst>
                                    </p:anim>
                                    <p:anim calcmode="lin" valueType="num">
                                      <p:cBhvr>
                                        <p:cTn id="24" dur="500" fill="hold"/>
                                        <p:tgtEl>
                                          <p:spTgt spid="21"/>
                                        </p:tgtEl>
                                        <p:attrNameLst>
                                          <p:attrName>ppt_h</p:attrName>
                                        </p:attrNameLst>
                                      </p:cBhvr>
                                      <p:tavLst>
                                        <p:tav tm="0">
                                          <p:val>
                                            <p:fltVal val="0"/>
                                          </p:val>
                                        </p:tav>
                                        <p:tav tm="100000">
                                          <p:val>
                                            <p:strVal val="#ppt_h"/>
                                          </p:val>
                                        </p:tav>
                                      </p:tavLst>
                                    </p:anim>
                                    <p:animEffect transition="in" filter="fade">
                                      <p:cBhvr>
                                        <p:cTn id="25" dur="500"/>
                                        <p:tgtEl>
                                          <p:spTgt spid="21"/>
                                        </p:tgtEl>
                                      </p:cBhvr>
                                    </p:animEffect>
                                  </p:childTnLst>
                                </p:cTn>
                              </p:par>
                            </p:childTnLst>
                          </p:cTn>
                        </p:par>
                        <p:par>
                          <p:cTn id="26" fill="hold">
                            <p:stCondLst>
                              <p:cond delay="2000"/>
                            </p:stCondLst>
                            <p:childTnLst>
                              <p:par>
                                <p:cTn id="27" presetID="53" presetClass="entr" presetSubtype="16" fill="hold" nodeType="afterEffect">
                                  <p:stCondLst>
                                    <p:cond delay="0"/>
                                  </p:stCondLst>
                                  <p:childTnLst>
                                    <p:set>
                                      <p:cBhvr>
                                        <p:cTn id="28" dur="1" fill="hold">
                                          <p:stCondLst>
                                            <p:cond delay="0"/>
                                          </p:stCondLst>
                                        </p:cTn>
                                        <p:tgtEl>
                                          <p:spTgt spid="23"/>
                                        </p:tgtEl>
                                        <p:attrNameLst>
                                          <p:attrName>style.visibility</p:attrName>
                                        </p:attrNameLst>
                                      </p:cBhvr>
                                      <p:to>
                                        <p:strVal val="visible"/>
                                      </p:to>
                                    </p:set>
                                    <p:anim calcmode="lin" valueType="num">
                                      <p:cBhvr>
                                        <p:cTn id="29" dur="500" fill="hold"/>
                                        <p:tgtEl>
                                          <p:spTgt spid="23"/>
                                        </p:tgtEl>
                                        <p:attrNameLst>
                                          <p:attrName>ppt_w</p:attrName>
                                        </p:attrNameLst>
                                      </p:cBhvr>
                                      <p:tavLst>
                                        <p:tav tm="0">
                                          <p:val>
                                            <p:fltVal val="0"/>
                                          </p:val>
                                        </p:tav>
                                        <p:tav tm="100000">
                                          <p:val>
                                            <p:strVal val="#ppt_w"/>
                                          </p:val>
                                        </p:tav>
                                      </p:tavLst>
                                    </p:anim>
                                    <p:anim calcmode="lin" valueType="num">
                                      <p:cBhvr>
                                        <p:cTn id="30" dur="500" fill="hold"/>
                                        <p:tgtEl>
                                          <p:spTgt spid="23"/>
                                        </p:tgtEl>
                                        <p:attrNameLst>
                                          <p:attrName>ppt_h</p:attrName>
                                        </p:attrNameLst>
                                      </p:cBhvr>
                                      <p:tavLst>
                                        <p:tav tm="0">
                                          <p:val>
                                            <p:fltVal val="0"/>
                                          </p:val>
                                        </p:tav>
                                        <p:tav tm="100000">
                                          <p:val>
                                            <p:strVal val="#ppt_h"/>
                                          </p:val>
                                        </p:tav>
                                      </p:tavLst>
                                    </p:anim>
                                    <p:animEffect transition="in" filter="fade">
                                      <p:cBhvr>
                                        <p:cTn id="31" dur="500"/>
                                        <p:tgtEl>
                                          <p:spTgt spid="23"/>
                                        </p:tgtEl>
                                      </p:cBhvr>
                                    </p:animEffec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grpId="0" nodeType="clickEffect">
                                  <p:stCondLst>
                                    <p:cond delay="0"/>
                                  </p:stCondLst>
                                  <p:childTnLst>
                                    <p:set>
                                      <p:cBhvr>
                                        <p:cTn id="35" dur="1" fill="hold">
                                          <p:stCondLst>
                                            <p:cond delay="0"/>
                                          </p:stCondLst>
                                        </p:cTn>
                                        <p:tgtEl>
                                          <p:spTgt spid="7"/>
                                        </p:tgtEl>
                                        <p:attrNameLst>
                                          <p:attrName>style.visibility</p:attrName>
                                        </p:attrNameLst>
                                      </p:cBhvr>
                                      <p:to>
                                        <p:strVal val="visible"/>
                                      </p:to>
                                    </p:set>
                                    <p:anim calcmode="lin" valueType="num">
                                      <p:cBhvr>
                                        <p:cTn id="36" dur="500" fill="hold"/>
                                        <p:tgtEl>
                                          <p:spTgt spid="7"/>
                                        </p:tgtEl>
                                        <p:attrNameLst>
                                          <p:attrName>ppt_w</p:attrName>
                                        </p:attrNameLst>
                                      </p:cBhvr>
                                      <p:tavLst>
                                        <p:tav tm="0">
                                          <p:val>
                                            <p:fltVal val="0"/>
                                          </p:val>
                                        </p:tav>
                                        <p:tav tm="100000">
                                          <p:val>
                                            <p:strVal val="#ppt_w"/>
                                          </p:val>
                                        </p:tav>
                                      </p:tavLst>
                                    </p:anim>
                                    <p:anim calcmode="lin" valueType="num">
                                      <p:cBhvr>
                                        <p:cTn id="37" dur="500" fill="hold"/>
                                        <p:tgtEl>
                                          <p:spTgt spid="7"/>
                                        </p:tgtEl>
                                        <p:attrNameLst>
                                          <p:attrName>ppt_h</p:attrName>
                                        </p:attrNameLst>
                                      </p:cBhvr>
                                      <p:tavLst>
                                        <p:tav tm="0">
                                          <p:val>
                                            <p:fltVal val="0"/>
                                          </p:val>
                                        </p:tav>
                                        <p:tav tm="100000">
                                          <p:val>
                                            <p:strVal val="#ppt_h"/>
                                          </p:val>
                                        </p:tav>
                                      </p:tavLst>
                                    </p:anim>
                                    <p:animEffect transition="in" filter="fade">
                                      <p:cBhvr>
                                        <p:cTn id="38" dur="500"/>
                                        <p:tgtEl>
                                          <p:spTgt spid="7"/>
                                        </p:tgtEl>
                                      </p:cBhvr>
                                    </p:animEffect>
                                  </p:childTnLst>
                                </p:cTn>
                              </p:par>
                            </p:childTnLst>
                          </p:cTn>
                        </p:par>
                        <p:par>
                          <p:cTn id="39" fill="hold">
                            <p:stCondLst>
                              <p:cond delay="500"/>
                            </p:stCondLst>
                            <p:childTnLst>
                              <p:par>
                                <p:cTn id="40" presetID="1" presetClass="entr" presetSubtype="0" fill="hold" grpId="0" nodeType="afterEffect">
                                  <p:stCondLst>
                                    <p:cond delay="0"/>
                                  </p:stCondLst>
                                  <p:childTnLst>
                                    <p:set>
                                      <p:cBhvr>
                                        <p:cTn id="41" dur="1" fill="hold">
                                          <p:stCondLst>
                                            <p:cond delay="0"/>
                                          </p:stCondLst>
                                        </p:cTn>
                                        <p:tgtEl>
                                          <p:spTgt spid="13"/>
                                        </p:tgtEl>
                                        <p:attrNameLst>
                                          <p:attrName>style.visibility</p:attrName>
                                        </p:attrNameLst>
                                      </p:cBhvr>
                                      <p:to>
                                        <p:strVal val="visible"/>
                                      </p:to>
                                    </p:set>
                                  </p:childTnLst>
                                </p:cTn>
                              </p:par>
                            </p:childTnLst>
                          </p:cTn>
                        </p:par>
                        <p:par>
                          <p:cTn id="42" fill="hold">
                            <p:stCondLst>
                              <p:cond delay="500"/>
                            </p:stCondLst>
                            <p:childTnLst>
                              <p:par>
                                <p:cTn id="43" presetID="53" presetClass="entr" presetSubtype="16" fill="hold" nodeType="afterEffect">
                                  <p:stCondLst>
                                    <p:cond delay="0"/>
                                  </p:stCondLst>
                                  <p:childTnLst>
                                    <p:set>
                                      <p:cBhvr>
                                        <p:cTn id="44" dur="1" fill="hold">
                                          <p:stCondLst>
                                            <p:cond delay="0"/>
                                          </p:stCondLst>
                                        </p:cTn>
                                        <p:tgtEl>
                                          <p:spTgt spid="25"/>
                                        </p:tgtEl>
                                        <p:attrNameLst>
                                          <p:attrName>style.visibility</p:attrName>
                                        </p:attrNameLst>
                                      </p:cBhvr>
                                      <p:to>
                                        <p:strVal val="visible"/>
                                      </p:to>
                                    </p:set>
                                    <p:anim calcmode="lin" valueType="num">
                                      <p:cBhvr>
                                        <p:cTn id="45" dur="500" fill="hold"/>
                                        <p:tgtEl>
                                          <p:spTgt spid="25"/>
                                        </p:tgtEl>
                                        <p:attrNameLst>
                                          <p:attrName>ppt_w</p:attrName>
                                        </p:attrNameLst>
                                      </p:cBhvr>
                                      <p:tavLst>
                                        <p:tav tm="0">
                                          <p:val>
                                            <p:fltVal val="0"/>
                                          </p:val>
                                        </p:tav>
                                        <p:tav tm="100000">
                                          <p:val>
                                            <p:strVal val="#ppt_w"/>
                                          </p:val>
                                        </p:tav>
                                      </p:tavLst>
                                    </p:anim>
                                    <p:anim calcmode="lin" valueType="num">
                                      <p:cBhvr>
                                        <p:cTn id="46" dur="500" fill="hold"/>
                                        <p:tgtEl>
                                          <p:spTgt spid="25"/>
                                        </p:tgtEl>
                                        <p:attrNameLst>
                                          <p:attrName>ppt_h</p:attrName>
                                        </p:attrNameLst>
                                      </p:cBhvr>
                                      <p:tavLst>
                                        <p:tav tm="0">
                                          <p:val>
                                            <p:fltVal val="0"/>
                                          </p:val>
                                        </p:tav>
                                        <p:tav tm="100000">
                                          <p:val>
                                            <p:strVal val="#ppt_h"/>
                                          </p:val>
                                        </p:tav>
                                      </p:tavLst>
                                    </p:anim>
                                    <p:animEffect transition="in" filter="fade">
                                      <p:cBhvr>
                                        <p:cTn id="47" dur="500"/>
                                        <p:tgtEl>
                                          <p:spTgt spid="25"/>
                                        </p:tgtEl>
                                      </p:cBhvr>
                                    </p:animEffect>
                                  </p:childTnLst>
                                </p:cTn>
                              </p:par>
                            </p:childTnLst>
                          </p:cTn>
                        </p:par>
                      </p:childTnLst>
                    </p:cTn>
                  </p:par>
                  <p:par>
                    <p:cTn id="48" fill="hold">
                      <p:stCondLst>
                        <p:cond delay="indefinite"/>
                      </p:stCondLst>
                      <p:childTnLst>
                        <p:par>
                          <p:cTn id="49" fill="hold">
                            <p:stCondLst>
                              <p:cond delay="0"/>
                            </p:stCondLst>
                            <p:childTnLst>
                              <p:par>
                                <p:cTn id="50" presetID="53" presetClass="entr" presetSubtype="16" fill="hold" grpId="0" nodeType="clickEffect">
                                  <p:stCondLst>
                                    <p:cond delay="0"/>
                                  </p:stCondLst>
                                  <p:childTnLst>
                                    <p:set>
                                      <p:cBhvr>
                                        <p:cTn id="51" dur="1" fill="hold">
                                          <p:stCondLst>
                                            <p:cond delay="0"/>
                                          </p:stCondLst>
                                        </p:cTn>
                                        <p:tgtEl>
                                          <p:spTgt spid="8"/>
                                        </p:tgtEl>
                                        <p:attrNameLst>
                                          <p:attrName>style.visibility</p:attrName>
                                        </p:attrNameLst>
                                      </p:cBhvr>
                                      <p:to>
                                        <p:strVal val="visible"/>
                                      </p:to>
                                    </p:set>
                                    <p:anim calcmode="lin" valueType="num">
                                      <p:cBhvr>
                                        <p:cTn id="52" dur="500" fill="hold"/>
                                        <p:tgtEl>
                                          <p:spTgt spid="8"/>
                                        </p:tgtEl>
                                        <p:attrNameLst>
                                          <p:attrName>ppt_w</p:attrName>
                                        </p:attrNameLst>
                                      </p:cBhvr>
                                      <p:tavLst>
                                        <p:tav tm="0">
                                          <p:val>
                                            <p:fltVal val="0"/>
                                          </p:val>
                                        </p:tav>
                                        <p:tav tm="100000">
                                          <p:val>
                                            <p:strVal val="#ppt_w"/>
                                          </p:val>
                                        </p:tav>
                                      </p:tavLst>
                                    </p:anim>
                                    <p:anim calcmode="lin" valueType="num">
                                      <p:cBhvr>
                                        <p:cTn id="53" dur="500" fill="hold"/>
                                        <p:tgtEl>
                                          <p:spTgt spid="8"/>
                                        </p:tgtEl>
                                        <p:attrNameLst>
                                          <p:attrName>ppt_h</p:attrName>
                                        </p:attrNameLst>
                                      </p:cBhvr>
                                      <p:tavLst>
                                        <p:tav tm="0">
                                          <p:val>
                                            <p:fltVal val="0"/>
                                          </p:val>
                                        </p:tav>
                                        <p:tav tm="100000">
                                          <p:val>
                                            <p:strVal val="#ppt_h"/>
                                          </p:val>
                                        </p:tav>
                                      </p:tavLst>
                                    </p:anim>
                                    <p:animEffect transition="in" filter="fade">
                                      <p:cBhvr>
                                        <p:cTn id="54" dur="500"/>
                                        <p:tgtEl>
                                          <p:spTgt spid="8"/>
                                        </p:tgtEl>
                                      </p:cBhvr>
                                    </p:animEffect>
                                  </p:childTnLst>
                                </p:cTn>
                              </p:par>
                            </p:childTnLst>
                          </p:cTn>
                        </p:par>
                        <p:par>
                          <p:cTn id="55" fill="hold">
                            <p:stCondLst>
                              <p:cond delay="500"/>
                            </p:stCondLst>
                            <p:childTnLst>
                              <p:par>
                                <p:cTn id="56" presetID="1" presetClass="entr" presetSubtype="0" fill="hold" grpId="0" nodeType="afterEffect">
                                  <p:stCondLst>
                                    <p:cond delay="0"/>
                                  </p:stCondLst>
                                  <p:childTnLst>
                                    <p:set>
                                      <p:cBhvr>
                                        <p:cTn id="57" dur="1" fill="hold">
                                          <p:stCondLst>
                                            <p:cond delay="0"/>
                                          </p:stCondLst>
                                        </p:cTn>
                                        <p:tgtEl>
                                          <p:spTgt spid="14"/>
                                        </p:tgtEl>
                                        <p:attrNameLst>
                                          <p:attrName>style.visibility</p:attrName>
                                        </p:attrNameLst>
                                      </p:cBhvr>
                                      <p:to>
                                        <p:strVal val="visible"/>
                                      </p:to>
                                    </p:set>
                                  </p:childTnLst>
                                </p:cTn>
                              </p:par>
                            </p:childTnLst>
                          </p:cTn>
                        </p:par>
                        <p:par>
                          <p:cTn id="58" fill="hold">
                            <p:stCondLst>
                              <p:cond delay="500"/>
                            </p:stCondLst>
                            <p:childTnLst>
                              <p:par>
                                <p:cTn id="59" presetID="53" presetClass="entr" presetSubtype="16" fill="hold" nodeType="afterEffect">
                                  <p:stCondLst>
                                    <p:cond delay="0"/>
                                  </p:stCondLst>
                                  <p:childTnLst>
                                    <p:set>
                                      <p:cBhvr>
                                        <p:cTn id="60" dur="1" fill="hold">
                                          <p:stCondLst>
                                            <p:cond delay="0"/>
                                          </p:stCondLst>
                                        </p:cTn>
                                        <p:tgtEl>
                                          <p:spTgt spid="27"/>
                                        </p:tgtEl>
                                        <p:attrNameLst>
                                          <p:attrName>style.visibility</p:attrName>
                                        </p:attrNameLst>
                                      </p:cBhvr>
                                      <p:to>
                                        <p:strVal val="visible"/>
                                      </p:to>
                                    </p:set>
                                    <p:anim calcmode="lin" valueType="num">
                                      <p:cBhvr>
                                        <p:cTn id="61" dur="500" fill="hold"/>
                                        <p:tgtEl>
                                          <p:spTgt spid="27"/>
                                        </p:tgtEl>
                                        <p:attrNameLst>
                                          <p:attrName>ppt_w</p:attrName>
                                        </p:attrNameLst>
                                      </p:cBhvr>
                                      <p:tavLst>
                                        <p:tav tm="0">
                                          <p:val>
                                            <p:fltVal val="0"/>
                                          </p:val>
                                        </p:tav>
                                        <p:tav tm="100000">
                                          <p:val>
                                            <p:strVal val="#ppt_w"/>
                                          </p:val>
                                        </p:tav>
                                      </p:tavLst>
                                    </p:anim>
                                    <p:anim calcmode="lin" valueType="num">
                                      <p:cBhvr>
                                        <p:cTn id="62" dur="500" fill="hold"/>
                                        <p:tgtEl>
                                          <p:spTgt spid="27"/>
                                        </p:tgtEl>
                                        <p:attrNameLst>
                                          <p:attrName>ppt_h</p:attrName>
                                        </p:attrNameLst>
                                      </p:cBhvr>
                                      <p:tavLst>
                                        <p:tav tm="0">
                                          <p:val>
                                            <p:fltVal val="0"/>
                                          </p:val>
                                        </p:tav>
                                        <p:tav tm="100000">
                                          <p:val>
                                            <p:strVal val="#ppt_h"/>
                                          </p:val>
                                        </p:tav>
                                      </p:tavLst>
                                    </p:anim>
                                    <p:animEffect transition="in" filter="fade">
                                      <p:cBhvr>
                                        <p:cTn id="63" dur="500"/>
                                        <p:tgtEl>
                                          <p:spTgt spid="27"/>
                                        </p:tgtEl>
                                      </p:cBhvr>
                                    </p:animEffect>
                                  </p:childTnLst>
                                </p:cTn>
                              </p:par>
                            </p:childTnLst>
                          </p:cTn>
                        </p:par>
                      </p:childTnLst>
                    </p:cTn>
                  </p:par>
                  <p:par>
                    <p:cTn id="64" fill="hold">
                      <p:stCondLst>
                        <p:cond delay="indefinite"/>
                      </p:stCondLst>
                      <p:childTnLst>
                        <p:par>
                          <p:cTn id="65" fill="hold">
                            <p:stCondLst>
                              <p:cond delay="0"/>
                            </p:stCondLst>
                            <p:childTnLst>
                              <p:par>
                                <p:cTn id="66" presetID="53" presetClass="entr" presetSubtype="16" fill="hold" grpId="0" nodeType="clickEffect">
                                  <p:stCondLst>
                                    <p:cond delay="0"/>
                                  </p:stCondLst>
                                  <p:childTnLst>
                                    <p:set>
                                      <p:cBhvr>
                                        <p:cTn id="67" dur="1" fill="hold">
                                          <p:stCondLst>
                                            <p:cond delay="0"/>
                                          </p:stCondLst>
                                        </p:cTn>
                                        <p:tgtEl>
                                          <p:spTgt spid="9"/>
                                        </p:tgtEl>
                                        <p:attrNameLst>
                                          <p:attrName>style.visibility</p:attrName>
                                        </p:attrNameLst>
                                      </p:cBhvr>
                                      <p:to>
                                        <p:strVal val="visible"/>
                                      </p:to>
                                    </p:set>
                                    <p:anim calcmode="lin" valueType="num">
                                      <p:cBhvr>
                                        <p:cTn id="68" dur="500" fill="hold"/>
                                        <p:tgtEl>
                                          <p:spTgt spid="9"/>
                                        </p:tgtEl>
                                        <p:attrNameLst>
                                          <p:attrName>ppt_w</p:attrName>
                                        </p:attrNameLst>
                                      </p:cBhvr>
                                      <p:tavLst>
                                        <p:tav tm="0">
                                          <p:val>
                                            <p:fltVal val="0"/>
                                          </p:val>
                                        </p:tav>
                                        <p:tav tm="100000">
                                          <p:val>
                                            <p:strVal val="#ppt_w"/>
                                          </p:val>
                                        </p:tav>
                                      </p:tavLst>
                                    </p:anim>
                                    <p:anim calcmode="lin" valueType="num">
                                      <p:cBhvr>
                                        <p:cTn id="69" dur="500" fill="hold"/>
                                        <p:tgtEl>
                                          <p:spTgt spid="9"/>
                                        </p:tgtEl>
                                        <p:attrNameLst>
                                          <p:attrName>ppt_h</p:attrName>
                                        </p:attrNameLst>
                                      </p:cBhvr>
                                      <p:tavLst>
                                        <p:tav tm="0">
                                          <p:val>
                                            <p:fltVal val="0"/>
                                          </p:val>
                                        </p:tav>
                                        <p:tav tm="100000">
                                          <p:val>
                                            <p:strVal val="#ppt_h"/>
                                          </p:val>
                                        </p:tav>
                                      </p:tavLst>
                                    </p:anim>
                                    <p:animEffect transition="in" filter="fade">
                                      <p:cBhvr>
                                        <p:cTn id="70" dur="500"/>
                                        <p:tgtEl>
                                          <p:spTgt spid="9"/>
                                        </p:tgtEl>
                                      </p:cBhvr>
                                    </p:animEffect>
                                  </p:childTnLst>
                                </p:cTn>
                              </p:par>
                            </p:childTnLst>
                          </p:cTn>
                        </p:par>
                        <p:par>
                          <p:cTn id="71" fill="hold">
                            <p:stCondLst>
                              <p:cond delay="500"/>
                            </p:stCondLst>
                            <p:childTnLst>
                              <p:par>
                                <p:cTn id="72" presetID="1" presetClass="entr" presetSubtype="0" fill="hold" grpId="0" nodeType="afterEffect">
                                  <p:stCondLst>
                                    <p:cond delay="0"/>
                                  </p:stCondLst>
                                  <p:childTnLst>
                                    <p:set>
                                      <p:cBhvr>
                                        <p:cTn id="73" dur="1" fill="hold">
                                          <p:stCondLst>
                                            <p:cond delay="0"/>
                                          </p:stCondLst>
                                        </p:cTn>
                                        <p:tgtEl>
                                          <p:spTgt spid="15"/>
                                        </p:tgtEl>
                                        <p:attrNameLst>
                                          <p:attrName>style.visibility</p:attrName>
                                        </p:attrNameLst>
                                      </p:cBhvr>
                                      <p:to>
                                        <p:strVal val="visible"/>
                                      </p:to>
                                    </p:set>
                                  </p:childTnLst>
                                </p:cTn>
                              </p:par>
                            </p:childTnLst>
                          </p:cTn>
                        </p:par>
                        <p:par>
                          <p:cTn id="74" fill="hold">
                            <p:stCondLst>
                              <p:cond delay="500"/>
                            </p:stCondLst>
                            <p:childTnLst>
                              <p:par>
                                <p:cTn id="75" presetID="53" presetClass="entr" presetSubtype="16" fill="hold" nodeType="afterEffect">
                                  <p:stCondLst>
                                    <p:cond delay="0"/>
                                  </p:stCondLst>
                                  <p:childTnLst>
                                    <p:set>
                                      <p:cBhvr>
                                        <p:cTn id="76" dur="1" fill="hold">
                                          <p:stCondLst>
                                            <p:cond delay="0"/>
                                          </p:stCondLst>
                                        </p:cTn>
                                        <p:tgtEl>
                                          <p:spTgt spid="29"/>
                                        </p:tgtEl>
                                        <p:attrNameLst>
                                          <p:attrName>style.visibility</p:attrName>
                                        </p:attrNameLst>
                                      </p:cBhvr>
                                      <p:to>
                                        <p:strVal val="visible"/>
                                      </p:to>
                                    </p:set>
                                    <p:anim calcmode="lin" valueType="num">
                                      <p:cBhvr>
                                        <p:cTn id="77" dur="500" fill="hold"/>
                                        <p:tgtEl>
                                          <p:spTgt spid="29"/>
                                        </p:tgtEl>
                                        <p:attrNameLst>
                                          <p:attrName>ppt_w</p:attrName>
                                        </p:attrNameLst>
                                      </p:cBhvr>
                                      <p:tavLst>
                                        <p:tav tm="0">
                                          <p:val>
                                            <p:fltVal val="0"/>
                                          </p:val>
                                        </p:tav>
                                        <p:tav tm="100000">
                                          <p:val>
                                            <p:strVal val="#ppt_w"/>
                                          </p:val>
                                        </p:tav>
                                      </p:tavLst>
                                    </p:anim>
                                    <p:anim calcmode="lin" valueType="num">
                                      <p:cBhvr>
                                        <p:cTn id="78" dur="500" fill="hold"/>
                                        <p:tgtEl>
                                          <p:spTgt spid="29"/>
                                        </p:tgtEl>
                                        <p:attrNameLst>
                                          <p:attrName>ppt_h</p:attrName>
                                        </p:attrNameLst>
                                      </p:cBhvr>
                                      <p:tavLst>
                                        <p:tav tm="0">
                                          <p:val>
                                            <p:fltVal val="0"/>
                                          </p:val>
                                        </p:tav>
                                        <p:tav tm="100000">
                                          <p:val>
                                            <p:strVal val="#ppt_h"/>
                                          </p:val>
                                        </p:tav>
                                      </p:tavLst>
                                    </p:anim>
                                    <p:animEffect transition="in" filter="fade">
                                      <p:cBhvr>
                                        <p:cTn id="79" dur="500"/>
                                        <p:tgtEl>
                                          <p:spTgt spid="29"/>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10"/>
                                        </p:tgtEl>
                                        <p:attrNameLst>
                                          <p:attrName>style.visibility</p:attrName>
                                        </p:attrNameLst>
                                      </p:cBhvr>
                                      <p:to>
                                        <p:strVal val="visible"/>
                                      </p:to>
                                    </p:set>
                                    <p:anim calcmode="lin" valueType="num">
                                      <p:cBhvr>
                                        <p:cTn id="84" dur="500" fill="hold"/>
                                        <p:tgtEl>
                                          <p:spTgt spid="10"/>
                                        </p:tgtEl>
                                        <p:attrNameLst>
                                          <p:attrName>ppt_w</p:attrName>
                                        </p:attrNameLst>
                                      </p:cBhvr>
                                      <p:tavLst>
                                        <p:tav tm="0">
                                          <p:val>
                                            <p:fltVal val="0"/>
                                          </p:val>
                                        </p:tav>
                                        <p:tav tm="100000">
                                          <p:val>
                                            <p:strVal val="#ppt_w"/>
                                          </p:val>
                                        </p:tav>
                                      </p:tavLst>
                                    </p:anim>
                                    <p:anim calcmode="lin" valueType="num">
                                      <p:cBhvr>
                                        <p:cTn id="85" dur="500" fill="hold"/>
                                        <p:tgtEl>
                                          <p:spTgt spid="10"/>
                                        </p:tgtEl>
                                        <p:attrNameLst>
                                          <p:attrName>ppt_h</p:attrName>
                                        </p:attrNameLst>
                                      </p:cBhvr>
                                      <p:tavLst>
                                        <p:tav tm="0">
                                          <p:val>
                                            <p:fltVal val="0"/>
                                          </p:val>
                                        </p:tav>
                                        <p:tav tm="100000">
                                          <p:val>
                                            <p:strVal val="#ppt_h"/>
                                          </p:val>
                                        </p:tav>
                                      </p:tavLst>
                                    </p:anim>
                                    <p:animEffect transition="in" filter="fade">
                                      <p:cBhvr>
                                        <p:cTn id="86" dur="500"/>
                                        <p:tgtEl>
                                          <p:spTgt spid="10"/>
                                        </p:tgtEl>
                                      </p:cBhvr>
                                    </p:animEffect>
                                  </p:childTnLst>
                                </p:cTn>
                              </p:par>
                            </p:childTnLst>
                          </p:cTn>
                        </p:par>
                        <p:par>
                          <p:cTn id="87" fill="hold">
                            <p:stCondLst>
                              <p:cond delay="500"/>
                            </p:stCondLst>
                            <p:childTnLst>
                              <p:par>
                                <p:cTn id="88" presetID="1" presetClass="entr" presetSubtype="0" fill="hold" grpId="0" nodeType="afterEffect">
                                  <p:stCondLst>
                                    <p:cond delay="0"/>
                                  </p:stCondLst>
                                  <p:childTnLst>
                                    <p:set>
                                      <p:cBhvr>
                                        <p:cTn id="89" dur="1" fill="hold">
                                          <p:stCondLst>
                                            <p:cond delay="0"/>
                                          </p:stCondLst>
                                        </p:cTn>
                                        <p:tgtEl>
                                          <p:spTgt spid="16"/>
                                        </p:tgtEl>
                                        <p:attrNameLst>
                                          <p:attrName>style.visibility</p:attrName>
                                        </p:attrNameLst>
                                      </p:cBhvr>
                                      <p:to>
                                        <p:strVal val="visible"/>
                                      </p:to>
                                    </p:set>
                                  </p:childTnLst>
                                </p:cTn>
                              </p:par>
                            </p:childTnLst>
                          </p:cTn>
                        </p:par>
                        <p:par>
                          <p:cTn id="90" fill="hold">
                            <p:stCondLst>
                              <p:cond delay="500"/>
                            </p:stCondLst>
                            <p:childTnLst>
                              <p:par>
                                <p:cTn id="91" presetID="53" presetClass="entr" presetSubtype="16" fill="hold" nodeType="afterEffect">
                                  <p:stCondLst>
                                    <p:cond delay="0"/>
                                  </p:stCondLst>
                                  <p:childTnLst>
                                    <p:set>
                                      <p:cBhvr>
                                        <p:cTn id="92" dur="1" fill="hold">
                                          <p:stCondLst>
                                            <p:cond delay="0"/>
                                          </p:stCondLst>
                                        </p:cTn>
                                        <p:tgtEl>
                                          <p:spTgt spid="31"/>
                                        </p:tgtEl>
                                        <p:attrNameLst>
                                          <p:attrName>style.visibility</p:attrName>
                                        </p:attrNameLst>
                                      </p:cBhvr>
                                      <p:to>
                                        <p:strVal val="visible"/>
                                      </p:to>
                                    </p:set>
                                    <p:anim calcmode="lin" valueType="num">
                                      <p:cBhvr>
                                        <p:cTn id="93" dur="500" fill="hold"/>
                                        <p:tgtEl>
                                          <p:spTgt spid="31"/>
                                        </p:tgtEl>
                                        <p:attrNameLst>
                                          <p:attrName>ppt_w</p:attrName>
                                        </p:attrNameLst>
                                      </p:cBhvr>
                                      <p:tavLst>
                                        <p:tav tm="0">
                                          <p:val>
                                            <p:fltVal val="0"/>
                                          </p:val>
                                        </p:tav>
                                        <p:tav tm="100000">
                                          <p:val>
                                            <p:strVal val="#ppt_w"/>
                                          </p:val>
                                        </p:tav>
                                      </p:tavLst>
                                    </p:anim>
                                    <p:anim calcmode="lin" valueType="num">
                                      <p:cBhvr>
                                        <p:cTn id="94" dur="500" fill="hold"/>
                                        <p:tgtEl>
                                          <p:spTgt spid="31"/>
                                        </p:tgtEl>
                                        <p:attrNameLst>
                                          <p:attrName>ppt_h</p:attrName>
                                        </p:attrNameLst>
                                      </p:cBhvr>
                                      <p:tavLst>
                                        <p:tav tm="0">
                                          <p:val>
                                            <p:fltVal val="0"/>
                                          </p:val>
                                        </p:tav>
                                        <p:tav tm="100000">
                                          <p:val>
                                            <p:strVal val="#ppt_h"/>
                                          </p:val>
                                        </p:tav>
                                      </p:tavLst>
                                    </p:anim>
                                    <p:animEffect transition="in" filter="fade">
                                      <p:cBhvr>
                                        <p:cTn id="95" dur="500"/>
                                        <p:tgtEl>
                                          <p:spTgt spid="31"/>
                                        </p:tgtEl>
                                      </p:cBhvr>
                                    </p:animEffect>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 calcmode="lin" valueType="num">
                                      <p:cBhvr>
                                        <p:cTn id="100" dur="500" fill="hold"/>
                                        <p:tgtEl>
                                          <p:spTgt spid="11"/>
                                        </p:tgtEl>
                                        <p:attrNameLst>
                                          <p:attrName>ppt_w</p:attrName>
                                        </p:attrNameLst>
                                      </p:cBhvr>
                                      <p:tavLst>
                                        <p:tav tm="0">
                                          <p:val>
                                            <p:fltVal val="0"/>
                                          </p:val>
                                        </p:tav>
                                        <p:tav tm="100000">
                                          <p:val>
                                            <p:strVal val="#ppt_w"/>
                                          </p:val>
                                        </p:tav>
                                      </p:tavLst>
                                    </p:anim>
                                    <p:anim calcmode="lin" valueType="num">
                                      <p:cBhvr>
                                        <p:cTn id="101" dur="500" fill="hold"/>
                                        <p:tgtEl>
                                          <p:spTgt spid="11"/>
                                        </p:tgtEl>
                                        <p:attrNameLst>
                                          <p:attrName>ppt_h</p:attrName>
                                        </p:attrNameLst>
                                      </p:cBhvr>
                                      <p:tavLst>
                                        <p:tav tm="0">
                                          <p:val>
                                            <p:fltVal val="0"/>
                                          </p:val>
                                        </p:tav>
                                        <p:tav tm="100000">
                                          <p:val>
                                            <p:strVal val="#ppt_h"/>
                                          </p:val>
                                        </p:tav>
                                      </p:tavLst>
                                    </p:anim>
                                    <p:animEffect transition="in" filter="fade">
                                      <p:cBhvr>
                                        <p:cTn id="102" dur="500"/>
                                        <p:tgtEl>
                                          <p:spTgt spid="11"/>
                                        </p:tgtEl>
                                      </p:cBhvr>
                                    </p:animEffect>
                                  </p:childTnLst>
                                </p:cTn>
                              </p:par>
                            </p:childTnLst>
                          </p:cTn>
                        </p:par>
                        <p:par>
                          <p:cTn id="103" fill="hold">
                            <p:stCondLst>
                              <p:cond delay="500"/>
                            </p:stCondLst>
                            <p:childTnLst>
                              <p:par>
                                <p:cTn id="104" presetID="1" presetClass="entr" presetSubtype="0" fill="hold" grpId="0" nodeType="afterEffect">
                                  <p:stCondLst>
                                    <p:cond delay="0"/>
                                  </p:stCondLst>
                                  <p:childTnLst>
                                    <p:set>
                                      <p:cBhvr>
                                        <p:cTn id="105" dur="1" fill="hold">
                                          <p:stCondLst>
                                            <p:cond delay="0"/>
                                          </p:stCondLst>
                                        </p:cTn>
                                        <p:tgtEl>
                                          <p:spTgt spid="17"/>
                                        </p:tgtEl>
                                        <p:attrNameLst>
                                          <p:attrName>style.visibility</p:attrName>
                                        </p:attrNameLst>
                                      </p:cBhvr>
                                      <p:to>
                                        <p:strVal val="visible"/>
                                      </p:to>
                                    </p:set>
                                  </p:childTnLst>
                                </p:cTn>
                              </p:par>
                            </p:childTnLst>
                          </p:cTn>
                        </p:par>
                        <p:par>
                          <p:cTn id="106" fill="hold">
                            <p:stCondLst>
                              <p:cond delay="500"/>
                            </p:stCondLst>
                            <p:childTnLst>
                              <p:par>
                                <p:cTn id="107" presetID="53" presetClass="entr" presetSubtype="16" fill="hold" nodeType="afterEffect">
                                  <p:stCondLst>
                                    <p:cond delay="0"/>
                                  </p:stCondLst>
                                  <p:childTnLst>
                                    <p:set>
                                      <p:cBhvr>
                                        <p:cTn id="108" dur="1" fill="hold">
                                          <p:stCondLst>
                                            <p:cond delay="0"/>
                                          </p:stCondLst>
                                        </p:cTn>
                                        <p:tgtEl>
                                          <p:spTgt spid="33"/>
                                        </p:tgtEl>
                                        <p:attrNameLst>
                                          <p:attrName>style.visibility</p:attrName>
                                        </p:attrNameLst>
                                      </p:cBhvr>
                                      <p:to>
                                        <p:strVal val="visible"/>
                                      </p:to>
                                    </p:set>
                                    <p:anim calcmode="lin" valueType="num">
                                      <p:cBhvr>
                                        <p:cTn id="109" dur="500" fill="hold"/>
                                        <p:tgtEl>
                                          <p:spTgt spid="33"/>
                                        </p:tgtEl>
                                        <p:attrNameLst>
                                          <p:attrName>ppt_w</p:attrName>
                                        </p:attrNameLst>
                                      </p:cBhvr>
                                      <p:tavLst>
                                        <p:tav tm="0">
                                          <p:val>
                                            <p:fltVal val="0"/>
                                          </p:val>
                                        </p:tav>
                                        <p:tav tm="100000">
                                          <p:val>
                                            <p:strVal val="#ppt_w"/>
                                          </p:val>
                                        </p:tav>
                                      </p:tavLst>
                                    </p:anim>
                                    <p:anim calcmode="lin" valueType="num">
                                      <p:cBhvr>
                                        <p:cTn id="110" dur="500" fill="hold"/>
                                        <p:tgtEl>
                                          <p:spTgt spid="33"/>
                                        </p:tgtEl>
                                        <p:attrNameLst>
                                          <p:attrName>ppt_h</p:attrName>
                                        </p:attrNameLst>
                                      </p:cBhvr>
                                      <p:tavLst>
                                        <p:tav tm="0">
                                          <p:val>
                                            <p:fltVal val="0"/>
                                          </p:val>
                                        </p:tav>
                                        <p:tav tm="100000">
                                          <p:val>
                                            <p:strVal val="#ppt_h"/>
                                          </p:val>
                                        </p:tav>
                                      </p:tavLst>
                                    </p:anim>
                                    <p:animEffect transition="in" filter="fade">
                                      <p:cBhvr>
                                        <p:cTn id="111"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P spid="5"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19161" y="206990"/>
            <a:ext cx="4393936"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Select the data and inserting the chart</a:t>
            </a:r>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31760" y="0"/>
            <a:ext cx="6910754" cy="6858000"/>
          </a:xfrm>
          <a:prstGeom prst="rect">
            <a:avLst/>
          </a:prstGeom>
        </p:spPr>
      </p:pic>
      <p:sp>
        <p:nvSpPr>
          <p:cNvPr id="8" name="TextBox 7"/>
          <p:cNvSpPr txBox="1"/>
          <p:nvPr/>
        </p:nvSpPr>
        <p:spPr>
          <a:xfrm>
            <a:off x="219161" y="842481"/>
            <a:ext cx="4465855" cy="923330"/>
          </a:xfrm>
          <a:prstGeom prst="rect">
            <a:avLst/>
          </a:prstGeom>
          <a:noFill/>
          <a:ln w="19050">
            <a:solidFill>
              <a:schemeClr val="accent2"/>
            </a:solidFill>
          </a:ln>
        </p:spPr>
        <p:txBody>
          <a:bodyPr wrap="square" rtlCol="0">
            <a:spAutoFit/>
          </a:bodyPr>
          <a:lstStyle/>
          <a:p>
            <a:pPr marL="342900" indent="-342900">
              <a:buFont typeface="+mj-lt"/>
              <a:buAutoNum type="arabicPeriod"/>
            </a:pPr>
            <a:r>
              <a:rPr lang="en-CA" dirty="0"/>
              <a:t>Use the </a:t>
            </a:r>
            <a:r>
              <a:rPr lang="en-CA" b="1" dirty="0"/>
              <a:t>Ctrl</a:t>
            </a:r>
            <a:r>
              <a:rPr lang="en-CA" dirty="0"/>
              <a:t> button on the keyboard in conjunction with the mouse to select the blocks of data shown here.</a:t>
            </a:r>
          </a:p>
        </p:txBody>
      </p:sp>
      <p:sp>
        <p:nvSpPr>
          <p:cNvPr id="9" name="TextBox 8"/>
          <p:cNvSpPr txBox="1"/>
          <p:nvPr/>
        </p:nvSpPr>
        <p:spPr>
          <a:xfrm>
            <a:off x="2452088" y="2301411"/>
            <a:ext cx="2161009" cy="646331"/>
          </a:xfrm>
          <a:prstGeom prst="rect">
            <a:avLst/>
          </a:prstGeom>
          <a:noFill/>
          <a:ln w="19050">
            <a:solidFill>
              <a:srgbClr val="7030A0"/>
            </a:solidFill>
          </a:ln>
        </p:spPr>
        <p:txBody>
          <a:bodyPr wrap="square" rtlCol="0">
            <a:spAutoFit/>
          </a:bodyPr>
          <a:lstStyle/>
          <a:p>
            <a:pPr marL="342900" indent="-342900">
              <a:buFont typeface="+mj-lt"/>
              <a:buAutoNum type="arabicPeriod" startAt="2"/>
            </a:pPr>
            <a:r>
              <a:rPr lang="en-CA" dirty="0"/>
              <a:t>Now insert a 2-D Column chart.</a:t>
            </a:r>
          </a:p>
        </p:txBody>
      </p:sp>
      <p:pic>
        <p:nvPicPr>
          <p:cNvPr id="10" name="Picture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229" y="2031970"/>
            <a:ext cx="1951448" cy="4765164"/>
          </a:xfrm>
          <a:prstGeom prst="rect">
            <a:avLst/>
          </a:prstGeom>
        </p:spPr>
      </p:pic>
      <p:cxnSp>
        <p:nvCxnSpPr>
          <p:cNvPr id="12" name="Straight Arrow Connector 11"/>
          <p:cNvCxnSpPr/>
          <p:nvPr/>
        </p:nvCxnSpPr>
        <p:spPr>
          <a:xfrm flipH="1">
            <a:off x="698643" y="2784297"/>
            <a:ext cx="2075380" cy="16344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381694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childTnLst>
                          </p:cTn>
                        </p:par>
                        <p:par>
                          <p:cTn id="11" fill="hold">
                            <p:stCondLst>
                              <p:cond delay="1000"/>
                            </p:stCondLst>
                            <p:childTnLst>
                              <p:par>
                                <p:cTn id="12" presetID="1" presetClass="entr" presetSubtype="0" fill="hold" nodeType="afterEffect">
                                  <p:stCondLst>
                                    <p:cond delay="0"/>
                                  </p:stCondLst>
                                  <p:childTnLst>
                                    <p:set>
                                      <p:cBhvr>
                                        <p:cTn id="13" dur="1" fill="hold">
                                          <p:stCondLst>
                                            <p:cond delay="0"/>
                                          </p:stCondLst>
                                        </p:cTn>
                                        <p:tgtEl>
                                          <p:spTgt spid="7"/>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31" presetClass="entr" presetSubtype="0"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 calcmode="lin" valueType="num">
                                      <p:cBhvr>
                                        <p:cTn id="18" dur="1000" fill="hold"/>
                                        <p:tgtEl>
                                          <p:spTgt spid="9"/>
                                        </p:tgtEl>
                                        <p:attrNameLst>
                                          <p:attrName>ppt_w</p:attrName>
                                        </p:attrNameLst>
                                      </p:cBhvr>
                                      <p:tavLst>
                                        <p:tav tm="0">
                                          <p:val>
                                            <p:fltVal val="0"/>
                                          </p:val>
                                        </p:tav>
                                        <p:tav tm="100000">
                                          <p:val>
                                            <p:strVal val="#ppt_w"/>
                                          </p:val>
                                        </p:tav>
                                      </p:tavLst>
                                    </p:anim>
                                    <p:anim calcmode="lin" valueType="num">
                                      <p:cBhvr>
                                        <p:cTn id="19" dur="1000" fill="hold"/>
                                        <p:tgtEl>
                                          <p:spTgt spid="9"/>
                                        </p:tgtEl>
                                        <p:attrNameLst>
                                          <p:attrName>ppt_h</p:attrName>
                                        </p:attrNameLst>
                                      </p:cBhvr>
                                      <p:tavLst>
                                        <p:tav tm="0">
                                          <p:val>
                                            <p:fltVal val="0"/>
                                          </p:val>
                                        </p:tav>
                                        <p:tav tm="100000">
                                          <p:val>
                                            <p:strVal val="#ppt_h"/>
                                          </p:val>
                                        </p:tav>
                                      </p:tavLst>
                                    </p:anim>
                                    <p:anim calcmode="lin" valueType="num">
                                      <p:cBhvr>
                                        <p:cTn id="20" dur="1000" fill="hold"/>
                                        <p:tgtEl>
                                          <p:spTgt spid="9"/>
                                        </p:tgtEl>
                                        <p:attrNameLst>
                                          <p:attrName>style.rotation</p:attrName>
                                        </p:attrNameLst>
                                      </p:cBhvr>
                                      <p:tavLst>
                                        <p:tav tm="0">
                                          <p:val>
                                            <p:fltVal val="90"/>
                                          </p:val>
                                        </p:tav>
                                        <p:tav tm="100000">
                                          <p:val>
                                            <p:fltVal val="0"/>
                                          </p:val>
                                        </p:tav>
                                      </p:tavLst>
                                    </p:anim>
                                    <p:animEffect transition="in" filter="fade">
                                      <p:cBhvr>
                                        <p:cTn id="21" dur="1000"/>
                                        <p:tgtEl>
                                          <p:spTgt spid="9"/>
                                        </p:tgtEl>
                                      </p:cBhvr>
                                    </p:animEffect>
                                  </p:childTnLst>
                                </p:cTn>
                              </p:par>
                            </p:childTnLst>
                          </p:cTn>
                        </p:par>
                        <p:par>
                          <p:cTn id="22" fill="hold">
                            <p:stCondLst>
                              <p:cond delay="1000"/>
                            </p:stCondLst>
                            <p:childTnLst>
                              <p:par>
                                <p:cTn id="23" presetID="1" presetClass="entr" presetSubtype="0" fill="hold" nodeType="after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par>
                          <p:cTn id="25" fill="hold">
                            <p:stCondLst>
                              <p:cond delay="1000"/>
                            </p:stCondLst>
                            <p:childTnLst>
                              <p:par>
                                <p:cTn id="26" presetID="53" presetClass="entr" presetSubtype="16" fill="hold" nodeType="afterEffect">
                                  <p:stCondLst>
                                    <p:cond delay="0"/>
                                  </p:stCondLst>
                                  <p:childTnLst>
                                    <p:set>
                                      <p:cBhvr>
                                        <p:cTn id="27" dur="1" fill="hold">
                                          <p:stCondLst>
                                            <p:cond delay="0"/>
                                          </p:stCondLst>
                                        </p:cTn>
                                        <p:tgtEl>
                                          <p:spTgt spid="12"/>
                                        </p:tgtEl>
                                        <p:attrNameLst>
                                          <p:attrName>style.visibility</p:attrName>
                                        </p:attrNameLst>
                                      </p:cBhvr>
                                      <p:to>
                                        <p:strVal val="visible"/>
                                      </p:to>
                                    </p:set>
                                    <p:anim calcmode="lin" valueType="num">
                                      <p:cBhvr>
                                        <p:cTn id="28" dur="500" fill="hold"/>
                                        <p:tgtEl>
                                          <p:spTgt spid="12"/>
                                        </p:tgtEl>
                                        <p:attrNameLst>
                                          <p:attrName>ppt_w</p:attrName>
                                        </p:attrNameLst>
                                      </p:cBhvr>
                                      <p:tavLst>
                                        <p:tav tm="0">
                                          <p:val>
                                            <p:fltVal val="0"/>
                                          </p:val>
                                        </p:tav>
                                        <p:tav tm="100000">
                                          <p:val>
                                            <p:strVal val="#ppt_w"/>
                                          </p:val>
                                        </p:tav>
                                      </p:tavLst>
                                    </p:anim>
                                    <p:anim calcmode="lin" valueType="num">
                                      <p:cBhvr>
                                        <p:cTn id="29" dur="500" fill="hold"/>
                                        <p:tgtEl>
                                          <p:spTgt spid="12"/>
                                        </p:tgtEl>
                                        <p:attrNameLst>
                                          <p:attrName>ppt_h</p:attrName>
                                        </p:attrNameLst>
                                      </p:cBhvr>
                                      <p:tavLst>
                                        <p:tav tm="0">
                                          <p:val>
                                            <p:fltVal val="0"/>
                                          </p:val>
                                        </p:tav>
                                        <p:tav tm="100000">
                                          <p:val>
                                            <p:strVal val="#ppt_h"/>
                                          </p:val>
                                        </p:tav>
                                      </p:tavLst>
                                    </p:anim>
                                    <p:animEffect transition="in" filter="fade">
                                      <p:cBhvr>
                                        <p:cTn id="3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TextBox 28"/>
          <p:cNvSpPr txBox="1"/>
          <p:nvPr/>
        </p:nvSpPr>
        <p:spPr>
          <a:xfrm>
            <a:off x="219161" y="206990"/>
            <a:ext cx="3613100" cy="369332"/>
          </a:xfrm>
          <a:prstGeom prst="rect">
            <a:avLst/>
          </a:prstGeom>
          <a:solidFill>
            <a:schemeClr val="bg1"/>
          </a:solidFill>
          <a:effectLst>
            <a:glow rad="139700">
              <a:srgbClr val="00B050">
                <a:alpha val="40000"/>
              </a:srgbClr>
            </a:glow>
            <a:softEdge rad="63500"/>
          </a:effectLst>
        </p:spPr>
        <p:txBody>
          <a:bodyPr wrap="square" rtlCol="0">
            <a:spAutoFit/>
          </a:bodyPr>
          <a:lstStyle/>
          <a:p>
            <a:pPr algn="ctr"/>
            <a:r>
              <a:rPr lang="en-CA" dirty="0"/>
              <a:t>Change the chart’s Row/Column</a:t>
            </a:r>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315564" y="206990"/>
            <a:ext cx="5592185" cy="3378612"/>
          </a:xfrm>
          <a:prstGeom prst="rect">
            <a:avLst/>
          </a:prstGeom>
        </p:spPr>
      </p:pic>
      <p:sp>
        <p:nvSpPr>
          <p:cNvPr id="4" name="TextBox 3"/>
          <p:cNvSpPr txBox="1"/>
          <p:nvPr/>
        </p:nvSpPr>
        <p:spPr>
          <a:xfrm>
            <a:off x="4284323" y="206990"/>
            <a:ext cx="739740" cy="369332"/>
          </a:xfrm>
          <a:prstGeom prst="rect">
            <a:avLst/>
          </a:prstGeom>
          <a:noFill/>
          <a:ln w="19050">
            <a:solidFill>
              <a:srgbClr val="C00000"/>
            </a:solidFill>
          </a:ln>
        </p:spPr>
        <p:txBody>
          <a:bodyPr wrap="square" rtlCol="0">
            <a:spAutoFit/>
          </a:bodyPr>
          <a:lstStyle/>
          <a:p>
            <a:r>
              <a:rPr lang="en-CA" dirty="0"/>
              <a:t>From</a:t>
            </a:r>
          </a:p>
        </p:txBody>
      </p:sp>
      <p:cxnSp>
        <p:nvCxnSpPr>
          <p:cNvPr id="9" name="Straight Arrow Connector 8"/>
          <p:cNvCxnSpPr>
            <a:stCxn id="4" idx="3"/>
          </p:cNvCxnSpPr>
          <p:nvPr/>
        </p:nvCxnSpPr>
        <p:spPr>
          <a:xfrm>
            <a:off x="5024063" y="391656"/>
            <a:ext cx="1291501" cy="106727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4284323" y="2708540"/>
            <a:ext cx="739740" cy="369332"/>
          </a:xfrm>
          <a:prstGeom prst="rect">
            <a:avLst/>
          </a:prstGeom>
          <a:noFill/>
          <a:ln w="19050">
            <a:solidFill>
              <a:srgbClr val="C00000"/>
            </a:solidFill>
          </a:ln>
        </p:spPr>
        <p:txBody>
          <a:bodyPr wrap="square" rtlCol="0">
            <a:spAutoFit/>
          </a:bodyPr>
          <a:lstStyle/>
          <a:p>
            <a:pPr algn="ctr"/>
            <a:r>
              <a:rPr lang="en-CA" dirty="0"/>
              <a:t>To</a:t>
            </a:r>
          </a:p>
        </p:txBody>
      </p:sp>
      <p:pic>
        <p:nvPicPr>
          <p:cNvPr id="13" name="Picture 1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04" y="3391980"/>
            <a:ext cx="5611536" cy="3378612"/>
          </a:xfrm>
          <a:prstGeom prst="rect">
            <a:avLst/>
          </a:prstGeom>
        </p:spPr>
      </p:pic>
      <p:cxnSp>
        <p:nvCxnSpPr>
          <p:cNvPr id="22" name="Straight Arrow Connector 21"/>
          <p:cNvCxnSpPr>
            <a:stCxn id="10" idx="1"/>
          </p:cNvCxnSpPr>
          <p:nvPr/>
        </p:nvCxnSpPr>
        <p:spPr>
          <a:xfrm flipH="1">
            <a:off x="3955551" y="2893206"/>
            <a:ext cx="328772" cy="498774"/>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pic>
        <p:nvPicPr>
          <p:cNvPr id="25" name="Picture 2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69818" y="4236037"/>
            <a:ext cx="2933333" cy="2133333"/>
          </a:xfrm>
          <a:prstGeom prst="rect">
            <a:avLst/>
          </a:prstGeom>
          <a:ln w="19050">
            <a:solidFill>
              <a:srgbClr val="C00000"/>
            </a:solidFill>
          </a:ln>
        </p:spPr>
      </p:pic>
      <p:sp>
        <p:nvSpPr>
          <p:cNvPr id="35" name="TextBox 34"/>
          <p:cNvSpPr txBox="1"/>
          <p:nvPr/>
        </p:nvSpPr>
        <p:spPr>
          <a:xfrm>
            <a:off x="6037527" y="3883631"/>
            <a:ext cx="2383604" cy="1754326"/>
          </a:xfrm>
          <a:prstGeom prst="rect">
            <a:avLst/>
          </a:prstGeom>
          <a:noFill/>
          <a:ln w="19050">
            <a:solidFill>
              <a:srgbClr val="C00000"/>
            </a:solidFill>
          </a:ln>
        </p:spPr>
        <p:txBody>
          <a:bodyPr wrap="square" rtlCol="0">
            <a:spAutoFit/>
          </a:bodyPr>
          <a:lstStyle/>
          <a:p>
            <a:pPr algn="ctr"/>
            <a:r>
              <a:rPr lang="en-CA" dirty="0"/>
              <a:t>By clicking on the</a:t>
            </a:r>
          </a:p>
          <a:p>
            <a:pPr algn="ctr"/>
            <a:r>
              <a:rPr lang="en-CA" b="1" i="1" dirty="0">
                <a:solidFill>
                  <a:srgbClr val="00B050"/>
                </a:solidFill>
              </a:rPr>
              <a:t>Switch Row/Column</a:t>
            </a:r>
          </a:p>
          <a:p>
            <a:pPr algn="ctr"/>
            <a:r>
              <a:rPr lang="en-CA" dirty="0"/>
              <a:t>button</a:t>
            </a:r>
          </a:p>
          <a:p>
            <a:pPr algn="ctr"/>
            <a:r>
              <a:rPr lang="en-CA" dirty="0"/>
              <a:t>located on the</a:t>
            </a:r>
          </a:p>
          <a:p>
            <a:pPr algn="ctr"/>
            <a:r>
              <a:rPr lang="en-CA" b="1" i="1" dirty="0"/>
              <a:t>Chart Tools/Design </a:t>
            </a:r>
            <a:r>
              <a:rPr lang="en-CA" dirty="0"/>
              <a:t>tab in the </a:t>
            </a:r>
            <a:r>
              <a:rPr lang="en-CA" b="1" i="1" dirty="0"/>
              <a:t>Data</a:t>
            </a:r>
            <a:r>
              <a:rPr lang="en-CA" dirty="0"/>
              <a:t> group</a:t>
            </a:r>
          </a:p>
        </p:txBody>
      </p:sp>
      <p:sp>
        <p:nvSpPr>
          <p:cNvPr id="36" name="Rectangle 35"/>
          <p:cNvSpPr/>
          <p:nvPr/>
        </p:nvSpPr>
        <p:spPr>
          <a:xfrm>
            <a:off x="9257016" y="4767209"/>
            <a:ext cx="979468" cy="873303"/>
          </a:xfrm>
          <a:prstGeom prst="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45" name="Straight Arrow Connector 44"/>
          <p:cNvCxnSpPr>
            <a:endCxn id="36" idx="1"/>
          </p:cNvCxnSpPr>
          <p:nvPr/>
        </p:nvCxnSpPr>
        <p:spPr>
          <a:xfrm>
            <a:off x="8209052" y="4345296"/>
            <a:ext cx="1047964" cy="858565"/>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0935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par>
                          <p:cTn id="17" fill="hold">
                            <p:stCondLst>
                              <p:cond delay="1500"/>
                            </p:stCondLst>
                            <p:childTnLst>
                              <p:par>
                                <p:cTn id="18" presetID="1" presetClass="entr" presetSubtype="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childTnLst>
                                </p:cTn>
                              </p:par>
                            </p:childTnLst>
                          </p:cTn>
                        </p:par>
                        <p:par>
                          <p:cTn id="20" fill="hold">
                            <p:stCondLst>
                              <p:cond delay="1500"/>
                            </p:stCondLst>
                            <p:childTnLst>
                              <p:par>
                                <p:cTn id="21" presetID="26" presetClass="emph" presetSubtype="0" fill="hold" nodeType="afterEffect">
                                  <p:stCondLst>
                                    <p:cond delay="0"/>
                                  </p:stCondLst>
                                  <p:childTnLst>
                                    <p:animEffect transition="out" filter="fade">
                                      <p:cBhvr>
                                        <p:cTn id="22" dur="500" tmFilter="0, 0; .2, .5; .8, .5; 1, 0"/>
                                        <p:tgtEl>
                                          <p:spTgt spid="3"/>
                                        </p:tgtEl>
                                      </p:cBhvr>
                                    </p:animEffect>
                                    <p:animScale>
                                      <p:cBhvr>
                                        <p:cTn id="23" dur="250" autoRev="1" fill="hold"/>
                                        <p:tgtEl>
                                          <p:spTgt spid="3"/>
                                        </p:tgtEl>
                                      </p:cBhvr>
                                      <p:by x="105000" y="105000"/>
                                    </p:animScale>
                                  </p:childTnLst>
                                </p:cTn>
                              </p:par>
                            </p:childTnLst>
                          </p:cTn>
                        </p:par>
                      </p:childTnLst>
                    </p:cTn>
                  </p:par>
                  <p:par>
                    <p:cTn id="24" fill="hold">
                      <p:stCondLst>
                        <p:cond delay="indefinite"/>
                      </p:stCondLst>
                      <p:childTnLst>
                        <p:par>
                          <p:cTn id="25" fill="hold">
                            <p:stCondLst>
                              <p:cond delay="0"/>
                            </p:stCondLst>
                            <p:childTnLst>
                              <p:par>
                                <p:cTn id="26" presetID="31" presetClass="entr" presetSubtype="0"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 calcmode="lin" valueType="num">
                                      <p:cBhvr>
                                        <p:cTn id="28" dur="1000" fill="hold"/>
                                        <p:tgtEl>
                                          <p:spTgt spid="10"/>
                                        </p:tgtEl>
                                        <p:attrNameLst>
                                          <p:attrName>ppt_w</p:attrName>
                                        </p:attrNameLst>
                                      </p:cBhvr>
                                      <p:tavLst>
                                        <p:tav tm="0">
                                          <p:val>
                                            <p:fltVal val="0"/>
                                          </p:val>
                                        </p:tav>
                                        <p:tav tm="100000">
                                          <p:val>
                                            <p:strVal val="#ppt_w"/>
                                          </p:val>
                                        </p:tav>
                                      </p:tavLst>
                                    </p:anim>
                                    <p:anim calcmode="lin" valueType="num">
                                      <p:cBhvr>
                                        <p:cTn id="29" dur="1000" fill="hold"/>
                                        <p:tgtEl>
                                          <p:spTgt spid="10"/>
                                        </p:tgtEl>
                                        <p:attrNameLst>
                                          <p:attrName>ppt_h</p:attrName>
                                        </p:attrNameLst>
                                      </p:cBhvr>
                                      <p:tavLst>
                                        <p:tav tm="0">
                                          <p:val>
                                            <p:fltVal val="0"/>
                                          </p:val>
                                        </p:tav>
                                        <p:tav tm="100000">
                                          <p:val>
                                            <p:strVal val="#ppt_h"/>
                                          </p:val>
                                        </p:tav>
                                      </p:tavLst>
                                    </p:anim>
                                    <p:anim calcmode="lin" valueType="num">
                                      <p:cBhvr>
                                        <p:cTn id="30" dur="1000" fill="hold"/>
                                        <p:tgtEl>
                                          <p:spTgt spid="10"/>
                                        </p:tgtEl>
                                        <p:attrNameLst>
                                          <p:attrName>style.rotation</p:attrName>
                                        </p:attrNameLst>
                                      </p:cBhvr>
                                      <p:tavLst>
                                        <p:tav tm="0">
                                          <p:val>
                                            <p:fltVal val="90"/>
                                          </p:val>
                                        </p:tav>
                                        <p:tav tm="100000">
                                          <p:val>
                                            <p:fltVal val="0"/>
                                          </p:val>
                                        </p:tav>
                                      </p:tavLst>
                                    </p:anim>
                                    <p:animEffect transition="in" filter="fade">
                                      <p:cBhvr>
                                        <p:cTn id="31" dur="1000"/>
                                        <p:tgtEl>
                                          <p:spTgt spid="10"/>
                                        </p:tgtEl>
                                      </p:cBhvr>
                                    </p:animEffect>
                                  </p:childTnLst>
                                </p:cTn>
                              </p:par>
                            </p:childTnLst>
                          </p:cTn>
                        </p:par>
                        <p:par>
                          <p:cTn id="32" fill="hold">
                            <p:stCondLst>
                              <p:cond delay="1000"/>
                            </p:stCondLst>
                            <p:childTnLst>
                              <p:par>
                                <p:cTn id="33" presetID="53" presetClass="entr" presetSubtype="16" fill="hold" nodeType="afterEffect">
                                  <p:stCondLst>
                                    <p:cond delay="0"/>
                                  </p:stCondLst>
                                  <p:childTnLst>
                                    <p:set>
                                      <p:cBhvr>
                                        <p:cTn id="34" dur="1" fill="hold">
                                          <p:stCondLst>
                                            <p:cond delay="0"/>
                                          </p:stCondLst>
                                        </p:cTn>
                                        <p:tgtEl>
                                          <p:spTgt spid="22"/>
                                        </p:tgtEl>
                                        <p:attrNameLst>
                                          <p:attrName>style.visibility</p:attrName>
                                        </p:attrNameLst>
                                      </p:cBhvr>
                                      <p:to>
                                        <p:strVal val="visible"/>
                                      </p:to>
                                    </p:set>
                                    <p:anim calcmode="lin" valueType="num">
                                      <p:cBhvr>
                                        <p:cTn id="35" dur="500" fill="hold"/>
                                        <p:tgtEl>
                                          <p:spTgt spid="22"/>
                                        </p:tgtEl>
                                        <p:attrNameLst>
                                          <p:attrName>ppt_w</p:attrName>
                                        </p:attrNameLst>
                                      </p:cBhvr>
                                      <p:tavLst>
                                        <p:tav tm="0">
                                          <p:val>
                                            <p:fltVal val="0"/>
                                          </p:val>
                                        </p:tav>
                                        <p:tav tm="100000">
                                          <p:val>
                                            <p:strVal val="#ppt_w"/>
                                          </p:val>
                                        </p:tav>
                                      </p:tavLst>
                                    </p:anim>
                                    <p:anim calcmode="lin" valueType="num">
                                      <p:cBhvr>
                                        <p:cTn id="36" dur="500" fill="hold"/>
                                        <p:tgtEl>
                                          <p:spTgt spid="22"/>
                                        </p:tgtEl>
                                        <p:attrNameLst>
                                          <p:attrName>ppt_h</p:attrName>
                                        </p:attrNameLst>
                                      </p:cBhvr>
                                      <p:tavLst>
                                        <p:tav tm="0">
                                          <p:val>
                                            <p:fltVal val="0"/>
                                          </p:val>
                                        </p:tav>
                                        <p:tav tm="100000">
                                          <p:val>
                                            <p:strVal val="#ppt_h"/>
                                          </p:val>
                                        </p:tav>
                                      </p:tavLst>
                                    </p:anim>
                                    <p:animEffect transition="in" filter="fade">
                                      <p:cBhvr>
                                        <p:cTn id="37" dur="500"/>
                                        <p:tgtEl>
                                          <p:spTgt spid="22"/>
                                        </p:tgtEl>
                                      </p:cBhvr>
                                    </p:animEffect>
                                  </p:childTnLst>
                                </p:cTn>
                              </p:par>
                            </p:childTnLst>
                          </p:cTn>
                        </p:par>
                        <p:par>
                          <p:cTn id="38" fill="hold">
                            <p:stCondLst>
                              <p:cond delay="1500"/>
                            </p:stCondLst>
                            <p:childTnLst>
                              <p:par>
                                <p:cTn id="39" presetID="1" presetClass="entr" presetSubtype="0" fill="hold" nodeType="afterEffect">
                                  <p:stCondLst>
                                    <p:cond delay="0"/>
                                  </p:stCondLst>
                                  <p:childTnLst>
                                    <p:set>
                                      <p:cBhvr>
                                        <p:cTn id="40" dur="1" fill="hold">
                                          <p:stCondLst>
                                            <p:cond delay="0"/>
                                          </p:stCondLst>
                                        </p:cTn>
                                        <p:tgtEl>
                                          <p:spTgt spid="13"/>
                                        </p:tgtEl>
                                        <p:attrNameLst>
                                          <p:attrName>style.visibility</p:attrName>
                                        </p:attrNameLst>
                                      </p:cBhvr>
                                      <p:to>
                                        <p:strVal val="visible"/>
                                      </p:to>
                                    </p:set>
                                  </p:childTnLst>
                                </p:cTn>
                              </p:par>
                            </p:childTnLst>
                          </p:cTn>
                        </p:par>
                        <p:par>
                          <p:cTn id="41" fill="hold">
                            <p:stCondLst>
                              <p:cond delay="1500"/>
                            </p:stCondLst>
                            <p:childTnLst>
                              <p:par>
                                <p:cTn id="42" presetID="26" presetClass="emph" presetSubtype="0" fill="hold" nodeType="afterEffect">
                                  <p:stCondLst>
                                    <p:cond delay="0"/>
                                  </p:stCondLst>
                                  <p:childTnLst>
                                    <p:animEffect transition="out" filter="fade">
                                      <p:cBhvr>
                                        <p:cTn id="43" dur="500" tmFilter="0, 0; .2, .5; .8, .5; 1, 0"/>
                                        <p:tgtEl>
                                          <p:spTgt spid="13"/>
                                        </p:tgtEl>
                                      </p:cBhvr>
                                    </p:animEffect>
                                    <p:animScale>
                                      <p:cBhvr>
                                        <p:cTn id="44" dur="250" autoRev="1" fill="hold"/>
                                        <p:tgtEl>
                                          <p:spTgt spid="13"/>
                                        </p:tgtEl>
                                      </p:cBhvr>
                                      <p:by x="105000" y="105000"/>
                                    </p:animScale>
                                  </p:childTnLst>
                                </p:cTn>
                              </p:par>
                            </p:childTnLst>
                          </p:cTn>
                        </p:par>
                      </p:childTnLst>
                    </p:cTn>
                  </p:par>
                  <p:par>
                    <p:cTn id="45" fill="hold">
                      <p:stCondLst>
                        <p:cond delay="indefinite"/>
                      </p:stCondLst>
                      <p:childTnLst>
                        <p:par>
                          <p:cTn id="46" fill="hold">
                            <p:stCondLst>
                              <p:cond delay="0"/>
                            </p:stCondLst>
                            <p:childTnLst>
                              <p:par>
                                <p:cTn id="47" presetID="31" presetClass="entr" presetSubtype="0" fill="hold" grpId="0" nodeType="clickEffect">
                                  <p:stCondLst>
                                    <p:cond delay="0"/>
                                  </p:stCondLst>
                                  <p:childTnLst>
                                    <p:set>
                                      <p:cBhvr>
                                        <p:cTn id="48" dur="1" fill="hold">
                                          <p:stCondLst>
                                            <p:cond delay="0"/>
                                          </p:stCondLst>
                                        </p:cTn>
                                        <p:tgtEl>
                                          <p:spTgt spid="35"/>
                                        </p:tgtEl>
                                        <p:attrNameLst>
                                          <p:attrName>style.visibility</p:attrName>
                                        </p:attrNameLst>
                                      </p:cBhvr>
                                      <p:to>
                                        <p:strVal val="visible"/>
                                      </p:to>
                                    </p:set>
                                    <p:anim calcmode="lin" valueType="num">
                                      <p:cBhvr>
                                        <p:cTn id="49" dur="1000" fill="hold"/>
                                        <p:tgtEl>
                                          <p:spTgt spid="35"/>
                                        </p:tgtEl>
                                        <p:attrNameLst>
                                          <p:attrName>ppt_w</p:attrName>
                                        </p:attrNameLst>
                                      </p:cBhvr>
                                      <p:tavLst>
                                        <p:tav tm="0">
                                          <p:val>
                                            <p:fltVal val="0"/>
                                          </p:val>
                                        </p:tav>
                                        <p:tav tm="100000">
                                          <p:val>
                                            <p:strVal val="#ppt_w"/>
                                          </p:val>
                                        </p:tav>
                                      </p:tavLst>
                                    </p:anim>
                                    <p:anim calcmode="lin" valueType="num">
                                      <p:cBhvr>
                                        <p:cTn id="50" dur="1000" fill="hold"/>
                                        <p:tgtEl>
                                          <p:spTgt spid="35"/>
                                        </p:tgtEl>
                                        <p:attrNameLst>
                                          <p:attrName>ppt_h</p:attrName>
                                        </p:attrNameLst>
                                      </p:cBhvr>
                                      <p:tavLst>
                                        <p:tav tm="0">
                                          <p:val>
                                            <p:fltVal val="0"/>
                                          </p:val>
                                        </p:tav>
                                        <p:tav tm="100000">
                                          <p:val>
                                            <p:strVal val="#ppt_h"/>
                                          </p:val>
                                        </p:tav>
                                      </p:tavLst>
                                    </p:anim>
                                    <p:anim calcmode="lin" valueType="num">
                                      <p:cBhvr>
                                        <p:cTn id="51" dur="1000" fill="hold"/>
                                        <p:tgtEl>
                                          <p:spTgt spid="35"/>
                                        </p:tgtEl>
                                        <p:attrNameLst>
                                          <p:attrName>style.rotation</p:attrName>
                                        </p:attrNameLst>
                                      </p:cBhvr>
                                      <p:tavLst>
                                        <p:tav tm="0">
                                          <p:val>
                                            <p:fltVal val="90"/>
                                          </p:val>
                                        </p:tav>
                                        <p:tav tm="100000">
                                          <p:val>
                                            <p:fltVal val="0"/>
                                          </p:val>
                                        </p:tav>
                                      </p:tavLst>
                                    </p:anim>
                                    <p:animEffect transition="in" filter="fade">
                                      <p:cBhvr>
                                        <p:cTn id="52" dur="1000"/>
                                        <p:tgtEl>
                                          <p:spTgt spid="35"/>
                                        </p:tgtEl>
                                      </p:cBhvr>
                                    </p:animEffect>
                                  </p:childTnLst>
                                </p:cTn>
                              </p:par>
                            </p:childTnLst>
                          </p:cTn>
                        </p:par>
                        <p:par>
                          <p:cTn id="53" fill="hold">
                            <p:stCondLst>
                              <p:cond delay="1000"/>
                            </p:stCondLst>
                            <p:childTnLst>
                              <p:par>
                                <p:cTn id="54" presetID="1" presetClass="entr" presetSubtype="0" fill="hold" nodeType="afterEffect">
                                  <p:stCondLst>
                                    <p:cond delay="0"/>
                                  </p:stCondLst>
                                  <p:childTnLst>
                                    <p:set>
                                      <p:cBhvr>
                                        <p:cTn id="55" dur="1" fill="hold">
                                          <p:stCondLst>
                                            <p:cond delay="0"/>
                                          </p:stCondLst>
                                        </p:cTn>
                                        <p:tgtEl>
                                          <p:spTgt spid="25"/>
                                        </p:tgtEl>
                                        <p:attrNameLst>
                                          <p:attrName>style.visibility</p:attrName>
                                        </p:attrNameLst>
                                      </p:cBhvr>
                                      <p:to>
                                        <p:strVal val="visible"/>
                                      </p:to>
                                    </p:set>
                                  </p:childTnLst>
                                </p:cTn>
                              </p:par>
                            </p:childTnLst>
                          </p:cTn>
                        </p:par>
                        <p:par>
                          <p:cTn id="56" fill="hold">
                            <p:stCondLst>
                              <p:cond delay="1000"/>
                            </p:stCondLst>
                            <p:childTnLst>
                              <p:par>
                                <p:cTn id="57" presetID="53" presetClass="entr" presetSubtype="16" fill="hold" nodeType="afterEffect">
                                  <p:stCondLst>
                                    <p:cond delay="0"/>
                                  </p:stCondLst>
                                  <p:childTnLst>
                                    <p:set>
                                      <p:cBhvr>
                                        <p:cTn id="58" dur="1" fill="hold">
                                          <p:stCondLst>
                                            <p:cond delay="0"/>
                                          </p:stCondLst>
                                        </p:cTn>
                                        <p:tgtEl>
                                          <p:spTgt spid="45"/>
                                        </p:tgtEl>
                                        <p:attrNameLst>
                                          <p:attrName>style.visibility</p:attrName>
                                        </p:attrNameLst>
                                      </p:cBhvr>
                                      <p:to>
                                        <p:strVal val="visible"/>
                                      </p:to>
                                    </p:set>
                                    <p:anim calcmode="lin" valueType="num">
                                      <p:cBhvr>
                                        <p:cTn id="59" dur="500" fill="hold"/>
                                        <p:tgtEl>
                                          <p:spTgt spid="45"/>
                                        </p:tgtEl>
                                        <p:attrNameLst>
                                          <p:attrName>ppt_w</p:attrName>
                                        </p:attrNameLst>
                                      </p:cBhvr>
                                      <p:tavLst>
                                        <p:tav tm="0">
                                          <p:val>
                                            <p:fltVal val="0"/>
                                          </p:val>
                                        </p:tav>
                                        <p:tav tm="100000">
                                          <p:val>
                                            <p:strVal val="#ppt_w"/>
                                          </p:val>
                                        </p:tav>
                                      </p:tavLst>
                                    </p:anim>
                                    <p:anim calcmode="lin" valueType="num">
                                      <p:cBhvr>
                                        <p:cTn id="60" dur="500" fill="hold"/>
                                        <p:tgtEl>
                                          <p:spTgt spid="45"/>
                                        </p:tgtEl>
                                        <p:attrNameLst>
                                          <p:attrName>ppt_h</p:attrName>
                                        </p:attrNameLst>
                                      </p:cBhvr>
                                      <p:tavLst>
                                        <p:tav tm="0">
                                          <p:val>
                                            <p:fltVal val="0"/>
                                          </p:val>
                                        </p:tav>
                                        <p:tav tm="100000">
                                          <p:val>
                                            <p:strVal val="#ppt_h"/>
                                          </p:val>
                                        </p:tav>
                                      </p:tavLst>
                                    </p:anim>
                                    <p:animEffect transition="in" filter="fade">
                                      <p:cBhvr>
                                        <p:cTn id="61" dur="500"/>
                                        <p:tgtEl>
                                          <p:spTgt spid="45"/>
                                        </p:tgtEl>
                                      </p:cBhvr>
                                    </p:animEffect>
                                  </p:childTnLst>
                                </p:cTn>
                              </p:par>
                            </p:childTnLst>
                          </p:cTn>
                        </p:par>
                        <p:par>
                          <p:cTn id="62" fill="hold">
                            <p:stCondLst>
                              <p:cond delay="1500"/>
                            </p:stCondLst>
                            <p:childTnLst>
                              <p:par>
                                <p:cTn id="63" presetID="53" presetClass="entr" presetSubtype="16" fill="hold" grpId="0" nodeType="afterEffect">
                                  <p:stCondLst>
                                    <p:cond delay="0"/>
                                  </p:stCondLst>
                                  <p:childTnLst>
                                    <p:set>
                                      <p:cBhvr>
                                        <p:cTn id="64" dur="1" fill="hold">
                                          <p:stCondLst>
                                            <p:cond delay="0"/>
                                          </p:stCondLst>
                                        </p:cTn>
                                        <p:tgtEl>
                                          <p:spTgt spid="36"/>
                                        </p:tgtEl>
                                        <p:attrNameLst>
                                          <p:attrName>style.visibility</p:attrName>
                                        </p:attrNameLst>
                                      </p:cBhvr>
                                      <p:to>
                                        <p:strVal val="visible"/>
                                      </p:to>
                                    </p:set>
                                    <p:anim calcmode="lin" valueType="num">
                                      <p:cBhvr>
                                        <p:cTn id="65" dur="500" fill="hold"/>
                                        <p:tgtEl>
                                          <p:spTgt spid="36"/>
                                        </p:tgtEl>
                                        <p:attrNameLst>
                                          <p:attrName>ppt_w</p:attrName>
                                        </p:attrNameLst>
                                      </p:cBhvr>
                                      <p:tavLst>
                                        <p:tav tm="0">
                                          <p:val>
                                            <p:fltVal val="0"/>
                                          </p:val>
                                        </p:tav>
                                        <p:tav tm="100000">
                                          <p:val>
                                            <p:strVal val="#ppt_w"/>
                                          </p:val>
                                        </p:tav>
                                      </p:tavLst>
                                    </p:anim>
                                    <p:anim calcmode="lin" valueType="num">
                                      <p:cBhvr>
                                        <p:cTn id="66" dur="500" fill="hold"/>
                                        <p:tgtEl>
                                          <p:spTgt spid="36"/>
                                        </p:tgtEl>
                                        <p:attrNameLst>
                                          <p:attrName>ppt_h</p:attrName>
                                        </p:attrNameLst>
                                      </p:cBhvr>
                                      <p:tavLst>
                                        <p:tav tm="0">
                                          <p:val>
                                            <p:fltVal val="0"/>
                                          </p:val>
                                        </p:tav>
                                        <p:tav tm="100000">
                                          <p:val>
                                            <p:strVal val="#ppt_h"/>
                                          </p:val>
                                        </p:tav>
                                      </p:tavLst>
                                    </p:anim>
                                    <p:animEffect transition="in" filter="fade">
                                      <p:cBhvr>
                                        <p:cTn id="67" dur="500"/>
                                        <p:tgtEl>
                                          <p:spTgt spid="36"/>
                                        </p:tgtEl>
                                      </p:cBhvr>
                                    </p:animEffect>
                                  </p:childTnLst>
                                </p:cTn>
                              </p:par>
                            </p:childTnLst>
                          </p:cTn>
                        </p:par>
                        <p:par>
                          <p:cTn id="68" fill="hold">
                            <p:stCondLst>
                              <p:cond delay="2000"/>
                            </p:stCondLst>
                            <p:childTnLst>
                              <p:par>
                                <p:cTn id="69" presetID="26" presetClass="emph" presetSubtype="0" fill="hold" grpId="1" nodeType="afterEffect">
                                  <p:stCondLst>
                                    <p:cond delay="0"/>
                                  </p:stCondLst>
                                  <p:childTnLst>
                                    <p:animEffect transition="out" filter="fade">
                                      <p:cBhvr>
                                        <p:cTn id="70" dur="500" tmFilter="0, 0; .2, .5; .8, .5; 1, 0"/>
                                        <p:tgtEl>
                                          <p:spTgt spid="36"/>
                                        </p:tgtEl>
                                      </p:cBhvr>
                                    </p:animEffect>
                                    <p:animScale>
                                      <p:cBhvr>
                                        <p:cTn id="71" dur="250" autoRev="1" fill="hold"/>
                                        <p:tgtEl>
                                          <p:spTgt spid="3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35" grpId="0" animBg="1"/>
      <p:bldP spid="36" grpId="0" animBg="1"/>
      <p:bldP spid="36" grpId="1"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750953" y="270830"/>
            <a:ext cx="2897622"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Column/Bar Chart</a:t>
            </a:r>
          </a:p>
        </p:txBody>
      </p:sp>
      <p:sp>
        <p:nvSpPr>
          <p:cNvPr id="4" name="TextBox 3"/>
          <p:cNvSpPr txBox="1"/>
          <p:nvPr/>
        </p:nvSpPr>
        <p:spPr>
          <a:xfrm>
            <a:off x="143839" y="299026"/>
            <a:ext cx="3369923" cy="1754326"/>
          </a:xfrm>
          <a:prstGeom prst="rect">
            <a:avLst/>
          </a:prstGeom>
          <a:solidFill>
            <a:schemeClr val="bg1"/>
          </a:solidFill>
          <a:effectLst>
            <a:glow rad="63500">
              <a:schemeClr val="accent1">
                <a:satMod val="175000"/>
                <a:alpha val="40000"/>
              </a:schemeClr>
            </a:glow>
            <a:softEdge rad="31750"/>
          </a:effectLst>
        </p:spPr>
        <p:txBody>
          <a:bodyPr wrap="square" rtlCol="0">
            <a:spAutoFit/>
          </a:bodyPr>
          <a:lstStyle/>
          <a:p>
            <a:r>
              <a:rPr lang="en-CA" dirty="0"/>
              <a:t>The end result is that we have a column chart representing the contrasting Female/Male smoking statistics for First Nations people in Saskatchewan for the year 2012 counted by number of persons.</a:t>
            </a:r>
          </a:p>
        </p:txBody>
      </p:sp>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31394" y="1037690"/>
            <a:ext cx="8529688" cy="5789959"/>
          </a:xfrm>
          <a:prstGeom prst="rect">
            <a:avLst/>
          </a:prstGeom>
        </p:spPr>
      </p:pic>
      <p:sp>
        <p:nvSpPr>
          <p:cNvPr id="2" name="TextBox 1"/>
          <p:cNvSpPr txBox="1"/>
          <p:nvPr/>
        </p:nvSpPr>
        <p:spPr>
          <a:xfrm>
            <a:off x="143839" y="3704253"/>
            <a:ext cx="3369923" cy="2031325"/>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pPr algn="l"/>
            <a:r>
              <a:rPr lang="en-CA" dirty="0"/>
              <a:t>Now take a few minutes and select the individual objects in the chart.</a:t>
            </a:r>
          </a:p>
          <a:p>
            <a:pPr marL="285750" indent="-285750" algn="l">
              <a:buFont typeface="Wingdings" panose="05000000000000000000" pitchFamily="2" charset="2"/>
              <a:buChar char="ü"/>
            </a:pPr>
            <a:r>
              <a:rPr lang="en-CA" dirty="0"/>
              <a:t>Resize them, along with the chart size, to make it show all the legend data as it is represented in this chart.</a:t>
            </a:r>
          </a:p>
        </p:txBody>
      </p:sp>
    </p:spTree>
    <p:extLst>
      <p:ext uri="{BB962C8B-B14F-4D97-AF65-F5344CB8AC3E}">
        <p14:creationId xmlns:p14="http://schemas.microsoft.com/office/powerpoint/2010/main" val="1769976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grpId="0" nodeType="clickEffect">
                                  <p:stCondLst>
                                    <p:cond delay="0"/>
                                  </p:stCondLst>
                                  <p:childTnLst>
                                    <p:set>
                                      <p:cBhvr>
                                        <p:cTn id="14" dur="1" fill="hold">
                                          <p:stCondLst>
                                            <p:cond delay="0"/>
                                          </p:stCondLst>
                                        </p:cTn>
                                        <p:tgtEl>
                                          <p:spTgt spid="2"/>
                                        </p:tgtEl>
                                        <p:attrNameLst>
                                          <p:attrName>style.visibility</p:attrName>
                                        </p:attrNameLst>
                                      </p:cBhvr>
                                      <p:to>
                                        <p:strVal val="visible"/>
                                      </p:to>
                                    </p:set>
                                    <p:anim calcmode="lin" valueType="num">
                                      <p:cBhvr>
                                        <p:cTn id="15" dur="500" fill="hold"/>
                                        <p:tgtEl>
                                          <p:spTgt spid="2"/>
                                        </p:tgtEl>
                                        <p:attrNameLst>
                                          <p:attrName>ppt_w</p:attrName>
                                        </p:attrNameLst>
                                      </p:cBhvr>
                                      <p:tavLst>
                                        <p:tav tm="0">
                                          <p:val>
                                            <p:fltVal val="0"/>
                                          </p:val>
                                        </p:tav>
                                        <p:tav tm="100000">
                                          <p:val>
                                            <p:strVal val="#ppt_w"/>
                                          </p:val>
                                        </p:tav>
                                      </p:tavLst>
                                    </p:anim>
                                    <p:anim calcmode="lin" valueType="num">
                                      <p:cBhvr>
                                        <p:cTn id="16" dur="500" fill="hold"/>
                                        <p:tgtEl>
                                          <p:spTgt spid="2"/>
                                        </p:tgtEl>
                                        <p:attrNameLst>
                                          <p:attrName>ppt_h</p:attrName>
                                        </p:attrNameLst>
                                      </p:cBhvr>
                                      <p:tavLst>
                                        <p:tav tm="0">
                                          <p:val>
                                            <p:fltVal val="0"/>
                                          </p:val>
                                        </p:tav>
                                        <p:tav tm="100000">
                                          <p:val>
                                            <p:strVal val="#ppt_h"/>
                                          </p:val>
                                        </p:tav>
                                      </p:tavLst>
                                    </p:anim>
                                    <p:animEffect transition="in" filter="fade">
                                      <p:cBhvr>
                                        <p:cTn id="17" dur="500"/>
                                        <p:tgtEl>
                                          <p:spTgt spid="2"/>
                                        </p:tgtEl>
                                      </p:cBhvr>
                                    </p:animEffect>
                                  </p:childTnLst>
                                </p:cTn>
                              </p:par>
                            </p:childTnLst>
                          </p:cTn>
                        </p:par>
                        <p:par>
                          <p:cTn id="18" fill="hold">
                            <p:stCondLst>
                              <p:cond delay="500"/>
                            </p:stCondLst>
                            <p:childTnLst>
                              <p:par>
                                <p:cTn id="19" presetID="26" presetClass="emph" presetSubtype="0" fill="hold" grpId="1" nodeType="afterEffect">
                                  <p:stCondLst>
                                    <p:cond delay="0"/>
                                  </p:stCondLst>
                                  <p:childTnLst>
                                    <p:animEffect transition="out" filter="fade">
                                      <p:cBhvr>
                                        <p:cTn id="20" dur="500" tmFilter="0, 0; .2, .5; .8, .5; 1, 0"/>
                                        <p:tgtEl>
                                          <p:spTgt spid="2"/>
                                        </p:tgtEl>
                                      </p:cBhvr>
                                    </p:animEffect>
                                    <p:animScale>
                                      <p:cBhvr>
                                        <p:cTn id="21" dur="250" autoRev="1" fill="hold"/>
                                        <p:tgtEl>
                                          <p:spTgt spid="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 grpId="0" animBg="1"/>
      <p:bldP spid="2"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569167" y="1810139"/>
            <a:ext cx="2388637" cy="1110343"/>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569166" y="3116424"/>
            <a:ext cx="2388637" cy="895739"/>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7455" y="1992443"/>
            <a:ext cx="8875095" cy="4838988"/>
          </a:xfrm>
          <a:prstGeom prst="rect">
            <a:avLst/>
          </a:prstGeom>
        </p:spPr>
      </p:pic>
      <p:sp>
        <p:nvSpPr>
          <p:cNvPr id="6" name="TextBox 5"/>
          <p:cNvSpPr txBox="1"/>
          <p:nvPr/>
        </p:nvSpPr>
        <p:spPr>
          <a:xfrm>
            <a:off x="4750953" y="270830"/>
            <a:ext cx="2897622"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Column/Bar Chart</a:t>
            </a:r>
          </a:p>
        </p:txBody>
      </p:sp>
      <p:sp>
        <p:nvSpPr>
          <p:cNvPr id="7" name="TextBox 6"/>
          <p:cNvSpPr txBox="1"/>
          <p:nvPr/>
        </p:nvSpPr>
        <p:spPr>
          <a:xfrm>
            <a:off x="236305" y="924674"/>
            <a:ext cx="2830745" cy="3139321"/>
          </a:xfrm>
          <a:prstGeom prst="rect">
            <a:avLst/>
          </a:prstGeom>
          <a:noFill/>
          <a:ln w="19050">
            <a:solidFill>
              <a:srgbClr val="00B0F0"/>
            </a:solidFill>
          </a:ln>
        </p:spPr>
        <p:txBody>
          <a:bodyPr wrap="square" rtlCol="0">
            <a:spAutoFit/>
          </a:bodyPr>
          <a:lstStyle/>
          <a:p>
            <a:r>
              <a:rPr lang="en-CA" dirty="0"/>
              <a:t>You may wish to add a Chart Title</a:t>
            </a:r>
          </a:p>
          <a:p>
            <a:endParaRPr lang="en-CA" dirty="0"/>
          </a:p>
          <a:p>
            <a:pPr marL="285750" indent="-285750">
              <a:buFont typeface="Wingdings" panose="05000000000000000000" pitchFamily="2" charset="2"/>
              <a:buChar char="ü"/>
            </a:pPr>
            <a:r>
              <a:rPr lang="en-CA" dirty="0"/>
              <a:t>To add another element, such as a chart title, go to the </a:t>
            </a:r>
            <a:r>
              <a:rPr lang="en-CA" b="1" i="1" dirty="0"/>
              <a:t>Chart Tools Layout</a:t>
            </a:r>
            <a:r>
              <a:rPr lang="en-CA" dirty="0"/>
              <a:t> tab.</a:t>
            </a:r>
          </a:p>
          <a:p>
            <a:pPr marL="285750" indent="-285750">
              <a:buFont typeface="Wingdings" panose="05000000000000000000" pitchFamily="2" charset="2"/>
              <a:buChar char="ü"/>
            </a:pPr>
            <a:endParaRPr lang="en-CA" dirty="0"/>
          </a:p>
          <a:p>
            <a:pPr marL="285750" indent="-285750">
              <a:buFont typeface="Wingdings" panose="05000000000000000000" pitchFamily="2" charset="2"/>
              <a:buChar char="ü"/>
            </a:pPr>
            <a:r>
              <a:rPr lang="en-CA" dirty="0"/>
              <a:t>To add formatting go to the </a:t>
            </a:r>
            <a:r>
              <a:rPr lang="en-CA" b="1" i="1" dirty="0"/>
              <a:t>Chart Tools Format </a:t>
            </a:r>
            <a:r>
              <a:rPr lang="en-CA" dirty="0"/>
              <a:t>tab</a:t>
            </a:r>
          </a:p>
        </p:txBody>
      </p:sp>
      <p:cxnSp>
        <p:nvCxnSpPr>
          <p:cNvPr id="9" name="Straight Arrow Connector 8"/>
          <p:cNvCxnSpPr>
            <a:stCxn id="7" idx="3"/>
          </p:cNvCxnSpPr>
          <p:nvPr/>
        </p:nvCxnSpPr>
        <p:spPr>
          <a:xfrm flipV="1">
            <a:off x="3067050" y="2301411"/>
            <a:ext cx="2039206" cy="192924"/>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3" name="TextBox 2"/>
          <p:cNvSpPr txBox="1"/>
          <p:nvPr/>
        </p:nvSpPr>
        <p:spPr>
          <a:xfrm>
            <a:off x="8755153" y="756751"/>
            <a:ext cx="2830745" cy="830997"/>
          </a:xfrm>
          <a:prstGeom prst="rect">
            <a:avLst/>
          </a:prstGeom>
          <a:solidFill>
            <a:schemeClr val="bg1"/>
          </a:solidFill>
          <a:effectLst>
            <a:glow rad="101600">
              <a:srgbClr val="00B050">
                <a:alpha val="40000"/>
              </a:srgbClr>
            </a:glow>
            <a:softEdge rad="63500"/>
          </a:effectLst>
        </p:spPr>
        <p:txBody>
          <a:bodyPr wrap="square" rtlCol="0">
            <a:spAutoFit/>
          </a:bodyPr>
          <a:lstStyle>
            <a:defPPr>
              <a:defRPr lang="en-US"/>
            </a:defPPr>
            <a:lvl1pPr marL="342900" indent="-342900">
              <a:buFont typeface="+mj-lt"/>
              <a:buAutoNum type="arabicPeriod" startAt="8"/>
              <a:defRPr sz="1600"/>
            </a:lvl1pPr>
          </a:lstStyle>
          <a:p>
            <a:pPr marL="0" indent="0" algn="ctr">
              <a:buNone/>
            </a:pPr>
            <a:r>
              <a:rPr lang="en-CA" dirty="0"/>
              <a:t>Spend some time formatting your chart to make it look as you prefer.</a:t>
            </a:r>
          </a:p>
        </p:txBody>
      </p:sp>
    </p:spTree>
    <p:extLst>
      <p:ext uri="{BB962C8B-B14F-4D97-AF65-F5344CB8AC3E}">
        <p14:creationId xmlns:p14="http://schemas.microsoft.com/office/powerpoint/2010/main" val="1495306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par>
                                <p:cTn id="11" presetID="53" presetClass="entr" presetSubtype="16"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p:cTn id="13" dur="500" fill="hold"/>
                                        <p:tgtEl>
                                          <p:spTgt spid="3"/>
                                        </p:tgtEl>
                                        <p:attrNameLst>
                                          <p:attrName>ppt_w</p:attrName>
                                        </p:attrNameLst>
                                      </p:cBhvr>
                                      <p:tavLst>
                                        <p:tav tm="0">
                                          <p:val>
                                            <p:fltVal val="0"/>
                                          </p:val>
                                        </p:tav>
                                        <p:tav tm="100000">
                                          <p:val>
                                            <p:strVal val="#ppt_w"/>
                                          </p:val>
                                        </p:tav>
                                      </p:tavLst>
                                    </p:anim>
                                    <p:anim calcmode="lin" valueType="num">
                                      <p:cBhvr>
                                        <p:cTn id="14" dur="500" fill="hold"/>
                                        <p:tgtEl>
                                          <p:spTgt spid="3"/>
                                        </p:tgtEl>
                                        <p:attrNameLst>
                                          <p:attrName>ppt_h</p:attrName>
                                        </p:attrNameLst>
                                      </p:cBhvr>
                                      <p:tavLst>
                                        <p:tav tm="0">
                                          <p:val>
                                            <p:fltVal val="0"/>
                                          </p:val>
                                        </p:tav>
                                        <p:tav tm="100000">
                                          <p:val>
                                            <p:strVal val="#ppt_h"/>
                                          </p:val>
                                        </p:tav>
                                      </p:tavLst>
                                    </p:anim>
                                    <p:animEffect transition="in" filter="fade">
                                      <p:cBhvr>
                                        <p:cTn id="15" dur="500"/>
                                        <p:tgtEl>
                                          <p:spTgt spid="3"/>
                                        </p:tgtEl>
                                      </p:cBhvr>
                                    </p:animEffect>
                                  </p:childTnLst>
                                </p:cTn>
                              </p:par>
                            </p:childTnLst>
                          </p:cTn>
                        </p:par>
                        <p:par>
                          <p:cTn id="16" fill="hold">
                            <p:stCondLst>
                              <p:cond delay="1000"/>
                            </p:stCondLst>
                            <p:childTnLst>
                              <p:par>
                                <p:cTn id="17" presetID="26" presetClass="emph" presetSubtype="0" fill="hold" grpId="1" nodeType="afterEffect">
                                  <p:stCondLst>
                                    <p:cond delay="0"/>
                                  </p:stCondLst>
                                  <p:childTnLst>
                                    <p:animEffect transition="out" filter="fade">
                                      <p:cBhvr>
                                        <p:cTn id="18" dur="500" tmFilter="0, 0; .2, .5; .8, .5; 1, 0"/>
                                        <p:tgtEl>
                                          <p:spTgt spid="3"/>
                                        </p:tgtEl>
                                      </p:cBhvr>
                                    </p:animEffect>
                                    <p:animScale>
                                      <p:cBhvr>
                                        <p:cTn id="19" dur="250" autoRev="1" fill="hold"/>
                                        <p:tgtEl>
                                          <p:spTgt spid="3"/>
                                        </p:tgtEl>
                                      </p:cBhvr>
                                      <p:by x="105000" y="105000"/>
                                    </p:animScale>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childTnLst>
                    </p:cTn>
                  </p:par>
                  <p:par>
                    <p:cTn id="26" fill="hold">
                      <p:stCondLst>
                        <p:cond delay="indefinite"/>
                      </p:stCondLst>
                      <p:childTnLst>
                        <p:par>
                          <p:cTn id="27" fill="hold">
                            <p:stCondLst>
                              <p:cond delay="0"/>
                            </p:stCondLst>
                            <p:childTnLst>
                              <p:par>
                                <p:cTn id="28" presetID="53" presetClass="entr" presetSubtype="16" fill="hold" grpId="0" nodeType="clickEffect">
                                  <p:stCondLst>
                                    <p:cond delay="0"/>
                                  </p:stCondLst>
                                  <p:childTnLst>
                                    <p:set>
                                      <p:cBhvr>
                                        <p:cTn id="29" dur="1" fill="hold">
                                          <p:stCondLst>
                                            <p:cond delay="0"/>
                                          </p:stCondLst>
                                        </p:cTn>
                                        <p:tgtEl>
                                          <p:spTgt spid="10"/>
                                        </p:tgtEl>
                                        <p:attrNameLst>
                                          <p:attrName>style.visibility</p:attrName>
                                        </p:attrNameLst>
                                      </p:cBhvr>
                                      <p:to>
                                        <p:strVal val="visible"/>
                                      </p:to>
                                    </p:set>
                                    <p:anim calcmode="lin" valueType="num">
                                      <p:cBhvr>
                                        <p:cTn id="30" dur="500" fill="hold"/>
                                        <p:tgtEl>
                                          <p:spTgt spid="10"/>
                                        </p:tgtEl>
                                        <p:attrNameLst>
                                          <p:attrName>ppt_w</p:attrName>
                                        </p:attrNameLst>
                                      </p:cBhvr>
                                      <p:tavLst>
                                        <p:tav tm="0">
                                          <p:val>
                                            <p:fltVal val="0"/>
                                          </p:val>
                                        </p:tav>
                                        <p:tav tm="100000">
                                          <p:val>
                                            <p:strVal val="#ppt_w"/>
                                          </p:val>
                                        </p:tav>
                                      </p:tavLst>
                                    </p:anim>
                                    <p:anim calcmode="lin" valueType="num">
                                      <p:cBhvr>
                                        <p:cTn id="31" dur="500" fill="hold"/>
                                        <p:tgtEl>
                                          <p:spTgt spid="10"/>
                                        </p:tgtEl>
                                        <p:attrNameLst>
                                          <p:attrName>ppt_h</p:attrName>
                                        </p:attrNameLst>
                                      </p:cBhvr>
                                      <p:tavLst>
                                        <p:tav tm="0">
                                          <p:val>
                                            <p:fltVal val="0"/>
                                          </p:val>
                                        </p:tav>
                                        <p:tav tm="100000">
                                          <p:val>
                                            <p:strVal val="#ppt_h"/>
                                          </p:val>
                                        </p:tav>
                                      </p:tavLst>
                                    </p:anim>
                                    <p:animEffect transition="in" filter="fade">
                                      <p:cBhvr>
                                        <p:cTn id="3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P spid="7" grpId="0" animBg="1"/>
      <p:bldP spid="3" grpId="0" animBg="1"/>
      <p:bldP spid="3"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Image result for pi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50950" y="835025"/>
            <a:ext cx="2660891" cy="22129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Related imag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flipH="1">
            <a:off x="7616822" y="3543300"/>
            <a:ext cx="2473325" cy="1940607"/>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Image result for doughnu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796084" y="833437"/>
            <a:ext cx="1641475" cy="164147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Image result for doughnut"/>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05224" y="4111540"/>
            <a:ext cx="2038676" cy="164113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9634288" y="575527"/>
            <a:ext cx="1138487" cy="830997"/>
          </a:xfrm>
          <a:prstGeom prst="rect">
            <a:avLst/>
          </a:prstGeom>
          <a:noFill/>
        </p:spPr>
        <p:txBody>
          <a:bodyPr wrap="square" rtlCol="0">
            <a:spAutoFit/>
          </a:bodyPr>
          <a:lstStyle/>
          <a:p>
            <a:pPr algn="ctr"/>
            <a:r>
              <a:rPr lang="en-CA" sz="4800" b="1" dirty="0">
                <a:effectLst>
                  <a:outerShdw blurRad="38100" dist="38100" dir="2700000" algn="tl">
                    <a:srgbClr val="000000">
                      <a:alpha val="43137"/>
                    </a:srgbClr>
                  </a:outerShdw>
                </a:effectLst>
                <a:latin typeface="Comic Sans MS" panose="030F0702030302020204" pitchFamily="66" charset="0"/>
              </a:rPr>
              <a:t>Pie</a:t>
            </a:r>
          </a:p>
        </p:txBody>
      </p:sp>
      <p:sp>
        <p:nvSpPr>
          <p:cNvPr id="11" name="TextBox 10"/>
          <p:cNvSpPr txBox="1"/>
          <p:nvPr/>
        </p:nvSpPr>
        <p:spPr>
          <a:xfrm>
            <a:off x="5340098" y="2784901"/>
            <a:ext cx="1138487" cy="830997"/>
          </a:xfrm>
          <a:prstGeom prst="rect">
            <a:avLst/>
          </a:prstGeom>
          <a:noFill/>
        </p:spPr>
        <p:txBody>
          <a:bodyPr wrap="square" rtlCol="0">
            <a:spAutoFit/>
          </a:bodyPr>
          <a:lstStyle/>
          <a:p>
            <a:pPr algn="ctr"/>
            <a:r>
              <a:rPr lang="en-CA" sz="4800" b="1" dirty="0">
                <a:effectLst>
                  <a:outerShdw blurRad="38100" dist="38100" dir="2700000" algn="tl">
                    <a:srgbClr val="000000">
                      <a:alpha val="43137"/>
                    </a:srgbClr>
                  </a:outerShdw>
                </a:effectLst>
                <a:latin typeface="Comic Sans MS" panose="030F0702030302020204" pitchFamily="66" charset="0"/>
              </a:rPr>
              <a:t>&amp;</a:t>
            </a:r>
          </a:p>
        </p:txBody>
      </p:sp>
      <p:sp>
        <p:nvSpPr>
          <p:cNvPr id="12" name="TextBox 11"/>
          <p:cNvSpPr txBox="1"/>
          <p:nvPr/>
        </p:nvSpPr>
        <p:spPr>
          <a:xfrm>
            <a:off x="0" y="5715767"/>
            <a:ext cx="4024562" cy="830997"/>
          </a:xfrm>
          <a:prstGeom prst="rect">
            <a:avLst/>
          </a:prstGeom>
          <a:noFill/>
        </p:spPr>
        <p:txBody>
          <a:bodyPr wrap="square" rtlCol="0">
            <a:spAutoFit/>
          </a:bodyPr>
          <a:lstStyle/>
          <a:p>
            <a:pPr algn="ctr"/>
            <a:r>
              <a:rPr lang="en-CA" sz="4800" b="1" dirty="0">
                <a:effectLst>
                  <a:outerShdw blurRad="38100" dist="38100" dir="2700000" algn="tl">
                    <a:srgbClr val="000000">
                      <a:alpha val="43137"/>
                    </a:srgbClr>
                  </a:outerShdw>
                </a:effectLst>
                <a:latin typeface="Comic Sans MS" panose="030F0702030302020204" pitchFamily="66" charset="0"/>
              </a:rPr>
              <a:t>Doughnut</a:t>
            </a:r>
          </a:p>
        </p:txBody>
      </p:sp>
      <p:sp>
        <p:nvSpPr>
          <p:cNvPr id="14" name="TextBox 13"/>
          <p:cNvSpPr txBox="1"/>
          <p:nvPr/>
        </p:nvSpPr>
        <p:spPr>
          <a:xfrm>
            <a:off x="4352925" y="5752674"/>
            <a:ext cx="4024562" cy="830997"/>
          </a:xfrm>
          <a:prstGeom prst="rect">
            <a:avLst/>
          </a:prstGeom>
          <a:noFill/>
        </p:spPr>
        <p:txBody>
          <a:bodyPr wrap="square" rtlCol="0">
            <a:spAutoFit/>
          </a:bodyPr>
          <a:lstStyle/>
          <a:p>
            <a:pPr algn="ctr"/>
            <a:r>
              <a:rPr lang="en-CA" sz="4800" b="1" dirty="0">
                <a:effectLst>
                  <a:outerShdw blurRad="38100" dist="38100" dir="2700000" algn="tl">
                    <a:srgbClr val="000000">
                      <a:alpha val="43137"/>
                    </a:srgbClr>
                  </a:outerShdw>
                </a:effectLst>
                <a:latin typeface="Comic Sans MS" panose="030F0702030302020204" pitchFamily="66" charset="0"/>
              </a:rPr>
              <a:t>Charts</a:t>
            </a:r>
          </a:p>
        </p:txBody>
      </p:sp>
    </p:spTree>
    <p:extLst>
      <p:ext uri="{BB962C8B-B14F-4D97-AF65-F5344CB8AC3E}">
        <p14:creationId xmlns:p14="http://schemas.microsoft.com/office/powerpoint/2010/main" val="22231824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p:cNvSpPr/>
          <p:nvPr/>
        </p:nvSpPr>
        <p:spPr>
          <a:xfrm>
            <a:off x="249307" y="2619910"/>
            <a:ext cx="2966504" cy="80138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8" name="Rounded Rectangle 27"/>
          <p:cNvSpPr/>
          <p:nvPr/>
        </p:nvSpPr>
        <p:spPr>
          <a:xfrm>
            <a:off x="249307" y="3645613"/>
            <a:ext cx="2966504" cy="1774974"/>
          </a:xfrm>
          <a:prstGeom prst="roundRect">
            <a:avLst/>
          </a:prstGeom>
          <a:solidFill>
            <a:srgbClr val="00B05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5569009" y="332686"/>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Pie a Chart</a:t>
            </a:r>
          </a:p>
        </p:txBody>
      </p:sp>
      <p:sp>
        <p:nvSpPr>
          <p:cNvPr id="2" name="TextBox 1"/>
          <p:cNvSpPr txBox="1"/>
          <p:nvPr/>
        </p:nvSpPr>
        <p:spPr>
          <a:xfrm>
            <a:off x="218485" y="278922"/>
            <a:ext cx="3074973" cy="1200329"/>
          </a:xfrm>
          <a:prstGeom prst="rect">
            <a:avLst/>
          </a:prstGeom>
          <a:solidFill>
            <a:srgbClr val="FADDCA"/>
          </a:solidFill>
          <a:effectLst>
            <a:glow rad="63500">
              <a:schemeClr val="accent6">
                <a:satMod val="175000"/>
                <a:alpha val="40000"/>
              </a:schemeClr>
            </a:glow>
            <a:softEdge rad="25400"/>
          </a:effectLst>
        </p:spPr>
        <p:txBody>
          <a:bodyPr wrap="square" rtlCol="0">
            <a:spAutoFit/>
          </a:bodyPr>
          <a:lstStyle>
            <a:defPPr>
              <a:defRPr lang="en-US"/>
            </a:defPPr>
            <a:lvl1pPr algn="ctr"/>
          </a:lstStyle>
          <a:p>
            <a:r>
              <a:rPr lang="en-CA" dirty="0"/>
              <a:t>A Pie chart can only display one series of data, each element in the series as a percentage of the total.</a:t>
            </a:r>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24036" y="971790"/>
            <a:ext cx="8626772" cy="5855860"/>
          </a:xfrm>
          <a:prstGeom prst="rect">
            <a:avLst/>
          </a:prstGeom>
        </p:spPr>
      </p:pic>
      <p:sp>
        <p:nvSpPr>
          <p:cNvPr id="10" name="TextBox 9"/>
          <p:cNvSpPr txBox="1"/>
          <p:nvPr/>
        </p:nvSpPr>
        <p:spPr>
          <a:xfrm>
            <a:off x="218485" y="2558265"/>
            <a:ext cx="3074973" cy="2862322"/>
          </a:xfrm>
          <a:prstGeom prst="rect">
            <a:avLst/>
          </a:prstGeom>
          <a:noFill/>
        </p:spPr>
        <p:txBody>
          <a:bodyPr wrap="square" rtlCol="0">
            <a:spAutoFit/>
          </a:bodyPr>
          <a:lstStyle/>
          <a:p>
            <a:r>
              <a:rPr lang="en-CA" dirty="0"/>
              <a:t>Select just the data shown in the image and then choose a pie chart.</a:t>
            </a:r>
          </a:p>
          <a:p>
            <a:endParaRPr lang="en-CA" dirty="0"/>
          </a:p>
          <a:p>
            <a:r>
              <a:rPr lang="en-CA" dirty="0"/>
              <a:t>Do not include the</a:t>
            </a:r>
          </a:p>
          <a:p>
            <a:r>
              <a:rPr lang="en-CA" b="1" i="1" dirty="0"/>
              <a:t>Total, smoking status</a:t>
            </a:r>
            <a:r>
              <a:rPr lang="en-CA" dirty="0"/>
              <a:t> because it is just the total of the amounts listed below it and will skew the pie chart if included.</a:t>
            </a:r>
          </a:p>
        </p:txBody>
      </p:sp>
      <p:sp>
        <p:nvSpPr>
          <p:cNvPr id="13" name="TextBox 12"/>
          <p:cNvSpPr txBox="1"/>
          <p:nvPr/>
        </p:nvSpPr>
        <p:spPr>
          <a:xfrm>
            <a:off x="249307" y="1584421"/>
            <a:ext cx="3074973" cy="923330"/>
          </a:xfrm>
          <a:prstGeom prst="rect">
            <a:avLst/>
          </a:prstGeom>
          <a:noFill/>
          <a:ln w="19050">
            <a:solidFill>
              <a:srgbClr val="00B050"/>
            </a:solidFill>
          </a:ln>
        </p:spPr>
        <p:txBody>
          <a:bodyPr wrap="square" rtlCol="0">
            <a:spAutoFit/>
          </a:bodyPr>
          <a:lstStyle/>
          <a:p>
            <a:r>
              <a:rPr lang="en-CA" dirty="0"/>
              <a:t>Using the same data from the column chart; sorted, filtered &amp; subtotaled the same …</a:t>
            </a:r>
          </a:p>
        </p:txBody>
      </p:sp>
      <p:cxnSp>
        <p:nvCxnSpPr>
          <p:cNvPr id="16" name="Straight Arrow Connector 15"/>
          <p:cNvCxnSpPr/>
          <p:nvPr/>
        </p:nvCxnSpPr>
        <p:spPr>
          <a:xfrm flipV="1">
            <a:off x="3009900" y="2314575"/>
            <a:ext cx="3771900" cy="695325"/>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flipV="1">
            <a:off x="2314575" y="2990850"/>
            <a:ext cx="2590800" cy="106680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717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2"/>
                                        </p:tgtEl>
                                      </p:cBhvr>
                                    </p:animEffect>
                                    <p:animScale>
                                      <p:cBhvr>
                                        <p:cTn id="14" dur="250" autoRev="1" fill="hold"/>
                                        <p:tgtEl>
                                          <p:spTgt spid="2"/>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500" fill="hold"/>
                                        <p:tgtEl>
                                          <p:spTgt spid="13"/>
                                        </p:tgtEl>
                                        <p:attrNameLst>
                                          <p:attrName>ppt_x</p:attrName>
                                        </p:attrNameLst>
                                      </p:cBhvr>
                                      <p:tavLst>
                                        <p:tav tm="0">
                                          <p:val>
                                            <p:strVal val="#ppt_x"/>
                                          </p:val>
                                        </p:tav>
                                        <p:tav tm="100000">
                                          <p:val>
                                            <p:strVal val="#ppt_x"/>
                                          </p:val>
                                        </p:tav>
                                      </p:tavLst>
                                    </p:anim>
                                    <p:anim calcmode="lin" valueType="num">
                                      <p:cBhvr additive="base">
                                        <p:cTn id="20"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anim calcmode="lin" valueType="num">
                                      <p:cBhvr>
                                        <p:cTn id="25" dur="1000" fill="hold"/>
                                        <p:tgtEl>
                                          <p:spTgt spid="10"/>
                                        </p:tgtEl>
                                        <p:attrNameLst>
                                          <p:attrName>ppt_w</p:attrName>
                                        </p:attrNameLst>
                                      </p:cBhvr>
                                      <p:tavLst>
                                        <p:tav tm="0">
                                          <p:val>
                                            <p:fltVal val="0"/>
                                          </p:val>
                                        </p:tav>
                                        <p:tav tm="100000">
                                          <p:val>
                                            <p:strVal val="#ppt_w"/>
                                          </p:val>
                                        </p:tav>
                                      </p:tavLst>
                                    </p:anim>
                                    <p:anim calcmode="lin" valueType="num">
                                      <p:cBhvr>
                                        <p:cTn id="26" dur="1000" fill="hold"/>
                                        <p:tgtEl>
                                          <p:spTgt spid="10"/>
                                        </p:tgtEl>
                                        <p:attrNameLst>
                                          <p:attrName>ppt_h</p:attrName>
                                        </p:attrNameLst>
                                      </p:cBhvr>
                                      <p:tavLst>
                                        <p:tav tm="0">
                                          <p:val>
                                            <p:fltVal val="0"/>
                                          </p:val>
                                        </p:tav>
                                        <p:tav tm="100000">
                                          <p:val>
                                            <p:strVal val="#ppt_h"/>
                                          </p:val>
                                        </p:tav>
                                      </p:tavLst>
                                    </p:anim>
                                    <p:anim calcmode="lin" valueType="num">
                                      <p:cBhvr>
                                        <p:cTn id="27" dur="1000" fill="hold"/>
                                        <p:tgtEl>
                                          <p:spTgt spid="10"/>
                                        </p:tgtEl>
                                        <p:attrNameLst>
                                          <p:attrName>style.rotation</p:attrName>
                                        </p:attrNameLst>
                                      </p:cBhvr>
                                      <p:tavLst>
                                        <p:tav tm="0">
                                          <p:val>
                                            <p:fltVal val="90"/>
                                          </p:val>
                                        </p:tav>
                                        <p:tav tm="100000">
                                          <p:val>
                                            <p:fltVal val="0"/>
                                          </p:val>
                                        </p:tav>
                                      </p:tavLst>
                                    </p:anim>
                                    <p:animEffect transition="in" filter="fade">
                                      <p:cBhvr>
                                        <p:cTn id="28" dur="1000"/>
                                        <p:tgtEl>
                                          <p:spTgt spid="10"/>
                                        </p:tgtEl>
                                      </p:cBhvr>
                                    </p:animEffect>
                                  </p:childTnLst>
                                </p:cTn>
                              </p:par>
                            </p:childTnLst>
                          </p:cTn>
                        </p:par>
                        <p:par>
                          <p:cTn id="29" fill="hold">
                            <p:stCondLst>
                              <p:cond delay="1000"/>
                            </p:stCondLst>
                            <p:childTnLst>
                              <p:par>
                                <p:cTn id="30" presetID="5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p:stCondLst>
                              <p:cond delay="1500"/>
                            </p:stCondLst>
                            <p:childTnLst>
                              <p:par>
                                <p:cTn id="36" presetID="53" presetClass="entr" presetSubtype="16"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par>
                    <p:cTn id="41" fill="hold">
                      <p:stCondLst>
                        <p:cond delay="indefinite"/>
                      </p:stCondLst>
                      <p:childTnLst>
                        <p:par>
                          <p:cTn id="42" fill="hold">
                            <p:stCondLst>
                              <p:cond delay="0"/>
                            </p:stCondLst>
                            <p:childTnLst>
                              <p:par>
                                <p:cTn id="43" presetID="53" presetClass="entr" presetSubtype="16" fill="hold" grpId="0" nodeType="clickEffect">
                                  <p:stCondLst>
                                    <p:cond delay="0"/>
                                  </p:stCondLst>
                                  <p:childTnLst>
                                    <p:set>
                                      <p:cBhvr>
                                        <p:cTn id="44" dur="1" fill="hold">
                                          <p:stCondLst>
                                            <p:cond delay="0"/>
                                          </p:stCondLst>
                                        </p:cTn>
                                        <p:tgtEl>
                                          <p:spTgt spid="28"/>
                                        </p:tgtEl>
                                        <p:attrNameLst>
                                          <p:attrName>style.visibility</p:attrName>
                                        </p:attrNameLst>
                                      </p:cBhvr>
                                      <p:to>
                                        <p:strVal val="visible"/>
                                      </p:to>
                                    </p:set>
                                    <p:anim calcmode="lin" valueType="num">
                                      <p:cBhvr>
                                        <p:cTn id="45" dur="500" fill="hold"/>
                                        <p:tgtEl>
                                          <p:spTgt spid="28"/>
                                        </p:tgtEl>
                                        <p:attrNameLst>
                                          <p:attrName>ppt_w</p:attrName>
                                        </p:attrNameLst>
                                      </p:cBhvr>
                                      <p:tavLst>
                                        <p:tav tm="0">
                                          <p:val>
                                            <p:fltVal val="0"/>
                                          </p:val>
                                        </p:tav>
                                        <p:tav tm="100000">
                                          <p:val>
                                            <p:strVal val="#ppt_w"/>
                                          </p:val>
                                        </p:tav>
                                      </p:tavLst>
                                    </p:anim>
                                    <p:anim calcmode="lin" valueType="num">
                                      <p:cBhvr>
                                        <p:cTn id="46" dur="500" fill="hold"/>
                                        <p:tgtEl>
                                          <p:spTgt spid="28"/>
                                        </p:tgtEl>
                                        <p:attrNameLst>
                                          <p:attrName>ppt_h</p:attrName>
                                        </p:attrNameLst>
                                      </p:cBhvr>
                                      <p:tavLst>
                                        <p:tav tm="0">
                                          <p:val>
                                            <p:fltVal val="0"/>
                                          </p:val>
                                        </p:tav>
                                        <p:tav tm="100000">
                                          <p:val>
                                            <p:strVal val="#ppt_h"/>
                                          </p:val>
                                        </p:tav>
                                      </p:tavLst>
                                    </p:anim>
                                    <p:animEffect transition="in" filter="fade">
                                      <p:cBhvr>
                                        <p:cTn id="47" dur="500"/>
                                        <p:tgtEl>
                                          <p:spTgt spid="28"/>
                                        </p:tgtEl>
                                      </p:cBhvr>
                                    </p:animEffect>
                                  </p:childTnLst>
                                </p:cTn>
                              </p:par>
                            </p:childTnLst>
                          </p:cTn>
                        </p:par>
                        <p:par>
                          <p:cTn id="48" fill="hold">
                            <p:stCondLst>
                              <p:cond delay="500"/>
                            </p:stCondLst>
                            <p:childTnLst>
                              <p:par>
                                <p:cTn id="49" presetID="53" presetClass="entr" presetSubtype="16" fill="hold" nodeType="afterEffect">
                                  <p:stCondLst>
                                    <p:cond delay="0"/>
                                  </p:stCondLst>
                                  <p:childTnLst>
                                    <p:set>
                                      <p:cBhvr>
                                        <p:cTn id="50" dur="1" fill="hold">
                                          <p:stCondLst>
                                            <p:cond delay="0"/>
                                          </p:stCondLst>
                                        </p:cTn>
                                        <p:tgtEl>
                                          <p:spTgt spid="29"/>
                                        </p:tgtEl>
                                        <p:attrNameLst>
                                          <p:attrName>style.visibility</p:attrName>
                                        </p:attrNameLst>
                                      </p:cBhvr>
                                      <p:to>
                                        <p:strVal val="visible"/>
                                      </p:to>
                                    </p:set>
                                    <p:anim calcmode="lin" valueType="num">
                                      <p:cBhvr>
                                        <p:cTn id="51" dur="500" fill="hold"/>
                                        <p:tgtEl>
                                          <p:spTgt spid="29"/>
                                        </p:tgtEl>
                                        <p:attrNameLst>
                                          <p:attrName>ppt_w</p:attrName>
                                        </p:attrNameLst>
                                      </p:cBhvr>
                                      <p:tavLst>
                                        <p:tav tm="0">
                                          <p:val>
                                            <p:fltVal val="0"/>
                                          </p:val>
                                        </p:tav>
                                        <p:tav tm="100000">
                                          <p:val>
                                            <p:strVal val="#ppt_w"/>
                                          </p:val>
                                        </p:tav>
                                      </p:tavLst>
                                    </p:anim>
                                    <p:anim calcmode="lin" valueType="num">
                                      <p:cBhvr>
                                        <p:cTn id="52" dur="500" fill="hold"/>
                                        <p:tgtEl>
                                          <p:spTgt spid="29"/>
                                        </p:tgtEl>
                                        <p:attrNameLst>
                                          <p:attrName>ppt_h</p:attrName>
                                        </p:attrNameLst>
                                      </p:cBhvr>
                                      <p:tavLst>
                                        <p:tav tm="0">
                                          <p:val>
                                            <p:fltVal val="0"/>
                                          </p:val>
                                        </p:tav>
                                        <p:tav tm="100000">
                                          <p:val>
                                            <p:strVal val="#ppt_h"/>
                                          </p:val>
                                        </p:tav>
                                      </p:tavLst>
                                    </p:anim>
                                    <p:animEffect transition="in" filter="fade">
                                      <p:cBhvr>
                                        <p:cTn id="53"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8" grpId="0" animBg="1"/>
      <p:bldP spid="2" grpId="0" animBg="1"/>
      <p:bldP spid="2" grpId="1" animBg="1"/>
      <p:bldP spid="10" grpId="0"/>
      <p:bldP spid="1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6647" y="1285624"/>
            <a:ext cx="8164436" cy="5542026"/>
          </a:xfrm>
          <a:prstGeom prst="rect">
            <a:avLst/>
          </a:prstGeom>
        </p:spPr>
      </p:pic>
      <p:sp>
        <p:nvSpPr>
          <p:cNvPr id="8" name="TextBox 7"/>
          <p:cNvSpPr txBox="1"/>
          <p:nvPr/>
        </p:nvSpPr>
        <p:spPr>
          <a:xfrm>
            <a:off x="5569009" y="332686"/>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Pie a Chart</a:t>
            </a:r>
          </a:p>
        </p:txBody>
      </p:sp>
      <p:sp>
        <p:nvSpPr>
          <p:cNvPr id="9" name="TextBox 8"/>
          <p:cNvSpPr txBox="1"/>
          <p:nvPr/>
        </p:nvSpPr>
        <p:spPr>
          <a:xfrm>
            <a:off x="318499" y="378852"/>
            <a:ext cx="3174715" cy="646331"/>
          </a:xfrm>
          <a:prstGeom prst="rect">
            <a:avLst/>
          </a:prstGeom>
          <a:noFill/>
          <a:ln w="19050">
            <a:solidFill>
              <a:srgbClr val="00B050"/>
            </a:solidFill>
          </a:ln>
        </p:spPr>
        <p:txBody>
          <a:bodyPr wrap="square" rtlCol="0">
            <a:spAutoFit/>
          </a:bodyPr>
          <a:lstStyle/>
          <a:p>
            <a:r>
              <a:rPr lang="en-CA" dirty="0"/>
              <a:t>The Pie chart shows the seven smoking statistics for females.</a:t>
            </a:r>
          </a:p>
        </p:txBody>
      </p:sp>
      <p:sp>
        <p:nvSpPr>
          <p:cNvPr id="10" name="TextBox 9"/>
          <p:cNvSpPr txBox="1"/>
          <p:nvPr/>
        </p:nvSpPr>
        <p:spPr>
          <a:xfrm>
            <a:off x="318499" y="5291193"/>
            <a:ext cx="317471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Now make a chart for the male smokers and display it on the same sheet.</a:t>
            </a:r>
          </a:p>
        </p:txBody>
      </p:sp>
    </p:spTree>
    <p:extLst>
      <p:ext uri="{BB962C8B-B14F-4D97-AF65-F5344CB8AC3E}">
        <p14:creationId xmlns:p14="http://schemas.microsoft.com/office/powerpoint/2010/main" val="12408176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9"/>
                                        </p:tgtEl>
                                      </p:cBhvr>
                                    </p:animEffect>
                                    <p:animScale>
                                      <p:cBhvr>
                                        <p:cTn id="14" dur="250" autoRev="1" fill="hold"/>
                                        <p:tgtEl>
                                          <p:spTgt spid="9"/>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par>
                          <p:cTn id="21" fill="hold">
                            <p:stCondLst>
                              <p:cond delay="500"/>
                            </p:stCondLst>
                            <p:childTnLst>
                              <p:par>
                                <p:cTn id="22" presetID="26" presetClass="emph" presetSubtype="0" fill="hold" grpId="1" nodeType="afterEffect">
                                  <p:stCondLst>
                                    <p:cond delay="0"/>
                                  </p:stCondLst>
                                  <p:childTnLst>
                                    <p:animEffect transition="out" filter="fade">
                                      <p:cBhvr>
                                        <p:cTn id="23" dur="500" tmFilter="0, 0; .2, .5; .8, .5; 1, 0"/>
                                        <p:tgtEl>
                                          <p:spTgt spid="10"/>
                                        </p:tgtEl>
                                      </p:cBhvr>
                                    </p:animEffect>
                                    <p:animScale>
                                      <p:cBhvr>
                                        <p:cTn id="24" dur="250" autoRev="1" fill="hold"/>
                                        <p:tgtEl>
                                          <p:spTgt spid="1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P spid="10" grpId="0" animBg="1"/>
      <p:bldP spid="10" grpId="1"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996647" y="1294592"/>
            <a:ext cx="8164436" cy="5536399"/>
          </a:xfrm>
          <a:prstGeom prst="rect">
            <a:avLst/>
          </a:prstGeom>
          <a:ln>
            <a:solidFill>
              <a:srgbClr val="00B050"/>
            </a:solidFill>
          </a:ln>
        </p:spPr>
      </p:pic>
      <p:sp>
        <p:nvSpPr>
          <p:cNvPr id="6" name="TextBox 5"/>
          <p:cNvSpPr txBox="1"/>
          <p:nvPr/>
        </p:nvSpPr>
        <p:spPr>
          <a:xfrm>
            <a:off x="5569009" y="332686"/>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Pie a Chart</a:t>
            </a:r>
          </a:p>
        </p:txBody>
      </p:sp>
      <p:sp>
        <p:nvSpPr>
          <p:cNvPr id="9" name="TextBox 8"/>
          <p:cNvSpPr txBox="1"/>
          <p:nvPr/>
        </p:nvSpPr>
        <p:spPr>
          <a:xfrm>
            <a:off x="267129" y="336599"/>
            <a:ext cx="3339101" cy="646331"/>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Here is what the two pie charts on the one page looks like.</a:t>
            </a:r>
          </a:p>
        </p:txBody>
      </p:sp>
    </p:spTree>
    <p:extLst>
      <p:ext uri="{BB962C8B-B14F-4D97-AF65-F5344CB8AC3E}">
        <p14:creationId xmlns:p14="http://schemas.microsoft.com/office/powerpoint/2010/main" val="13659853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9"/>
                                        </p:tgtEl>
                                      </p:cBhvr>
                                    </p:animEffect>
                                    <p:animScale>
                                      <p:cBhvr>
                                        <p:cTn id="14" dur="25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9" grpId="1"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ounded Rectangle 21"/>
          <p:cNvSpPr/>
          <p:nvPr/>
        </p:nvSpPr>
        <p:spPr>
          <a:xfrm>
            <a:off x="819150" y="3886200"/>
            <a:ext cx="1019175" cy="23812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3" name="Rounded Rectangle 22"/>
          <p:cNvSpPr/>
          <p:nvPr/>
        </p:nvSpPr>
        <p:spPr>
          <a:xfrm>
            <a:off x="819149" y="4162425"/>
            <a:ext cx="1257301" cy="23812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4" name="Rounded Rectangle 23"/>
          <p:cNvSpPr/>
          <p:nvPr/>
        </p:nvSpPr>
        <p:spPr>
          <a:xfrm>
            <a:off x="819149" y="4438650"/>
            <a:ext cx="1533526" cy="238125"/>
          </a:xfrm>
          <a:prstGeom prst="roundRect">
            <a:avLst/>
          </a:prstGeom>
          <a:solidFill>
            <a:schemeClr val="accent2">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9" name="Pictur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445" y="1233976"/>
            <a:ext cx="8328877" cy="5577795"/>
          </a:xfrm>
          <a:prstGeom prst="rect">
            <a:avLst/>
          </a:prstGeom>
        </p:spPr>
      </p:pic>
      <p:sp>
        <p:nvSpPr>
          <p:cNvPr id="4" name="TextBox 3"/>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3" name="TextBox 2"/>
          <p:cNvSpPr txBox="1"/>
          <p:nvPr/>
        </p:nvSpPr>
        <p:spPr>
          <a:xfrm>
            <a:off x="228600" y="186589"/>
            <a:ext cx="3457575" cy="1754326"/>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Creating a doughnut chart to represent smoking stats for both Female and Male for a doughnut chart involves a little bit more work than just selecting the necessary data.</a:t>
            </a:r>
          </a:p>
        </p:txBody>
      </p:sp>
      <p:sp>
        <p:nvSpPr>
          <p:cNvPr id="6" name="TextBox 5"/>
          <p:cNvSpPr txBox="1"/>
          <p:nvPr/>
        </p:nvSpPr>
        <p:spPr>
          <a:xfrm>
            <a:off x="228600" y="2076450"/>
            <a:ext cx="3457575" cy="1200329"/>
          </a:xfrm>
          <a:prstGeom prst="rect">
            <a:avLst/>
          </a:prstGeom>
          <a:noFill/>
          <a:ln w="19050">
            <a:solidFill>
              <a:srgbClr val="7030A0"/>
            </a:solidFill>
          </a:ln>
        </p:spPr>
        <p:txBody>
          <a:bodyPr wrap="square" rtlCol="0">
            <a:spAutoFit/>
          </a:bodyPr>
          <a:lstStyle/>
          <a:p>
            <a:pPr marL="342900" indent="-342900">
              <a:buFont typeface="+mj-lt"/>
              <a:buAutoNum type="arabicPeriod"/>
            </a:pPr>
            <a:r>
              <a:rPr lang="en-CA" dirty="0"/>
              <a:t>Select just the seven smoking stats for females and the associated numbers as seen in the image to the right.</a:t>
            </a:r>
          </a:p>
        </p:txBody>
      </p:sp>
      <p:sp>
        <p:nvSpPr>
          <p:cNvPr id="7" name="TextBox 6"/>
          <p:cNvSpPr txBox="1"/>
          <p:nvPr/>
        </p:nvSpPr>
        <p:spPr>
          <a:xfrm>
            <a:off x="228600" y="3543300"/>
            <a:ext cx="3457575" cy="1200329"/>
          </a:xfrm>
          <a:prstGeom prst="rect">
            <a:avLst/>
          </a:prstGeom>
          <a:noFill/>
          <a:ln w="19050">
            <a:solidFill>
              <a:schemeClr val="accent2"/>
            </a:solidFill>
          </a:ln>
        </p:spPr>
        <p:txBody>
          <a:bodyPr wrap="square" rtlCol="0">
            <a:spAutoFit/>
          </a:bodyPr>
          <a:lstStyle/>
          <a:p>
            <a:pPr marL="342900" indent="-342900">
              <a:buFont typeface="+mj-lt"/>
              <a:buAutoNum type="arabicPeriod" startAt="2"/>
            </a:pPr>
            <a:r>
              <a:rPr lang="en-CA" dirty="0"/>
              <a:t>Click on:</a:t>
            </a:r>
          </a:p>
          <a:p>
            <a:pPr marL="542925" indent="-285750">
              <a:buFont typeface="Wingdings" panose="05000000000000000000" pitchFamily="2" charset="2"/>
              <a:buChar char="Ø"/>
            </a:pPr>
            <a:r>
              <a:rPr lang="en-CA" dirty="0"/>
              <a:t>Insert tab</a:t>
            </a:r>
          </a:p>
          <a:p>
            <a:pPr marL="542925" indent="-285750">
              <a:buFont typeface="Wingdings" panose="05000000000000000000" pitchFamily="2" charset="2"/>
              <a:buChar char="Ø"/>
            </a:pPr>
            <a:r>
              <a:rPr lang="en-CA" dirty="0"/>
              <a:t>Other Charts</a:t>
            </a:r>
          </a:p>
          <a:p>
            <a:pPr marL="542925" indent="-285750">
              <a:buFont typeface="Wingdings" panose="05000000000000000000" pitchFamily="2" charset="2"/>
              <a:buChar char="Ø"/>
            </a:pPr>
            <a:r>
              <a:rPr lang="en-CA" dirty="0"/>
              <a:t>Doughnut chart</a:t>
            </a:r>
          </a:p>
        </p:txBody>
      </p:sp>
      <p:cxnSp>
        <p:nvCxnSpPr>
          <p:cNvPr id="13" name="Straight Arrow Connector 12"/>
          <p:cNvCxnSpPr/>
          <p:nvPr/>
        </p:nvCxnSpPr>
        <p:spPr>
          <a:xfrm flipV="1">
            <a:off x="1838325" y="1663917"/>
            <a:ext cx="3295650" cy="2346108"/>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pic>
        <p:nvPicPr>
          <p:cNvPr id="18" name="Picture 1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452738" y="2133601"/>
            <a:ext cx="2443737" cy="4120254"/>
          </a:xfrm>
          <a:prstGeom prst="rect">
            <a:avLst/>
          </a:prstGeom>
        </p:spPr>
      </p:pic>
      <p:cxnSp>
        <p:nvCxnSpPr>
          <p:cNvPr id="15" name="Straight Arrow Connector 14"/>
          <p:cNvCxnSpPr/>
          <p:nvPr/>
        </p:nvCxnSpPr>
        <p:spPr>
          <a:xfrm flipV="1">
            <a:off x="2076450" y="2276475"/>
            <a:ext cx="5514975" cy="2000251"/>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flipV="1">
            <a:off x="2352675" y="4276726"/>
            <a:ext cx="5349020" cy="285750"/>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28" name="Down Arrow 27"/>
          <p:cNvSpPr/>
          <p:nvPr/>
        </p:nvSpPr>
        <p:spPr>
          <a:xfrm>
            <a:off x="701474" y="4743629"/>
            <a:ext cx="2533650" cy="2114371"/>
          </a:xfrm>
          <a:prstGeom prst="downArrow">
            <a:avLst/>
          </a:prstGeom>
          <a:solidFill>
            <a:schemeClr val="accent2">
              <a:alpha val="40000"/>
            </a:schemeClr>
          </a:solidFill>
          <a:ln w="1905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1600" dirty="0">
                <a:solidFill>
                  <a:schemeClr val="tx1"/>
                </a:solidFill>
              </a:rPr>
              <a:t>Which should create a doughnut chart with just one ring.</a:t>
            </a:r>
          </a:p>
        </p:txBody>
      </p:sp>
    </p:spTree>
    <p:extLst>
      <p:ext uri="{BB962C8B-B14F-4D97-AF65-F5344CB8AC3E}">
        <p14:creationId xmlns:p14="http://schemas.microsoft.com/office/powerpoint/2010/main" val="142882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3"/>
                                        </p:tgtEl>
                                      </p:cBhvr>
                                    </p:animEffect>
                                    <p:animScale>
                                      <p:cBhvr>
                                        <p:cTn id="14" dur="250" autoRev="1" fill="hold"/>
                                        <p:tgtEl>
                                          <p:spTgt spid="3"/>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1000" fill="hold"/>
                                        <p:tgtEl>
                                          <p:spTgt spid="6"/>
                                        </p:tgtEl>
                                        <p:attrNameLst>
                                          <p:attrName>ppt_w</p:attrName>
                                        </p:attrNameLst>
                                      </p:cBhvr>
                                      <p:tavLst>
                                        <p:tav tm="0">
                                          <p:val>
                                            <p:fltVal val="0"/>
                                          </p:val>
                                        </p:tav>
                                        <p:tav tm="100000">
                                          <p:val>
                                            <p:strVal val="#ppt_w"/>
                                          </p:val>
                                        </p:tav>
                                      </p:tavLst>
                                    </p:anim>
                                    <p:anim calcmode="lin" valueType="num">
                                      <p:cBhvr>
                                        <p:cTn id="20" dur="1000" fill="hold"/>
                                        <p:tgtEl>
                                          <p:spTgt spid="6"/>
                                        </p:tgtEl>
                                        <p:attrNameLst>
                                          <p:attrName>ppt_h</p:attrName>
                                        </p:attrNameLst>
                                      </p:cBhvr>
                                      <p:tavLst>
                                        <p:tav tm="0">
                                          <p:val>
                                            <p:fltVal val="0"/>
                                          </p:val>
                                        </p:tav>
                                        <p:tav tm="100000">
                                          <p:val>
                                            <p:strVal val="#ppt_h"/>
                                          </p:val>
                                        </p:tav>
                                      </p:tavLst>
                                    </p:anim>
                                    <p:anim calcmode="lin" valueType="num">
                                      <p:cBhvr>
                                        <p:cTn id="21" dur="1000" fill="hold"/>
                                        <p:tgtEl>
                                          <p:spTgt spid="6"/>
                                        </p:tgtEl>
                                        <p:attrNameLst>
                                          <p:attrName>style.rotation</p:attrName>
                                        </p:attrNameLst>
                                      </p:cBhvr>
                                      <p:tavLst>
                                        <p:tav tm="0">
                                          <p:val>
                                            <p:fltVal val="90"/>
                                          </p:val>
                                        </p:tav>
                                        <p:tav tm="100000">
                                          <p:val>
                                            <p:fltVal val="0"/>
                                          </p:val>
                                        </p:tav>
                                      </p:tavLst>
                                    </p:anim>
                                    <p:animEffect transition="in" filter="fade">
                                      <p:cBhvr>
                                        <p:cTn id="22" dur="10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1000" fill="hold"/>
                                        <p:tgtEl>
                                          <p:spTgt spid="7"/>
                                        </p:tgtEl>
                                        <p:attrNameLst>
                                          <p:attrName>ppt_w</p:attrName>
                                        </p:attrNameLst>
                                      </p:cBhvr>
                                      <p:tavLst>
                                        <p:tav tm="0">
                                          <p:val>
                                            <p:fltVal val="0"/>
                                          </p:val>
                                        </p:tav>
                                        <p:tav tm="100000">
                                          <p:val>
                                            <p:strVal val="#ppt_w"/>
                                          </p:val>
                                        </p:tav>
                                      </p:tavLst>
                                    </p:anim>
                                    <p:anim calcmode="lin" valueType="num">
                                      <p:cBhvr>
                                        <p:cTn id="28" dur="1000" fill="hold"/>
                                        <p:tgtEl>
                                          <p:spTgt spid="7"/>
                                        </p:tgtEl>
                                        <p:attrNameLst>
                                          <p:attrName>ppt_h</p:attrName>
                                        </p:attrNameLst>
                                      </p:cBhvr>
                                      <p:tavLst>
                                        <p:tav tm="0">
                                          <p:val>
                                            <p:fltVal val="0"/>
                                          </p:val>
                                        </p:tav>
                                        <p:tav tm="100000">
                                          <p:val>
                                            <p:strVal val="#ppt_h"/>
                                          </p:val>
                                        </p:tav>
                                      </p:tavLst>
                                    </p:anim>
                                    <p:anim calcmode="lin" valueType="num">
                                      <p:cBhvr>
                                        <p:cTn id="29" dur="1000" fill="hold"/>
                                        <p:tgtEl>
                                          <p:spTgt spid="7"/>
                                        </p:tgtEl>
                                        <p:attrNameLst>
                                          <p:attrName>style.rotation</p:attrName>
                                        </p:attrNameLst>
                                      </p:cBhvr>
                                      <p:tavLst>
                                        <p:tav tm="0">
                                          <p:val>
                                            <p:fltVal val="90"/>
                                          </p:val>
                                        </p:tav>
                                        <p:tav tm="100000">
                                          <p:val>
                                            <p:fltVal val="0"/>
                                          </p:val>
                                        </p:tav>
                                      </p:tavLst>
                                    </p:anim>
                                    <p:animEffect transition="in" filter="fade">
                                      <p:cBhvr>
                                        <p:cTn id="30" dur="1000"/>
                                        <p:tgtEl>
                                          <p:spTgt spid="7"/>
                                        </p:tgtEl>
                                      </p:cBhvr>
                                    </p:animEffect>
                                  </p:childTnLst>
                                </p:cTn>
                              </p:par>
                            </p:childTnLst>
                          </p:cTn>
                        </p:par>
                        <p:par>
                          <p:cTn id="31" fill="hold">
                            <p:stCondLst>
                              <p:cond delay="1000"/>
                            </p:stCondLst>
                            <p:childTnLst>
                              <p:par>
                                <p:cTn id="32" presetID="53" presetClass="entr" presetSubtype="16" fill="hold" grpId="0" nodeType="afterEffect">
                                  <p:stCondLst>
                                    <p:cond delay="0"/>
                                  </p:stCondLst>
                                  <p:childTnLst>
                                    <p:set>
                                      <p:cBhvr>
                                        <p:cTn id="33" dur="1" fill="hold">
                                          <p:stCondLst>
                                            <p:cond delay="0"/>
                                          </p:stCondLst>
                                        </p:cTn>
                                        <p:tgtEl>
                                          <p:spTgt spid="22"/>
                                        </p:tgtEl>
                                        <p:attrNameLst>
                                          <p:attrName>style.visibility</p:attrName>
                                        </p:attrNameLst>
                                      </p:cBhvr>
                                      <p:to>
                                        <p:strVal val="visible"/>
                                      </p:to>
                                    </p:set>
                                    <p:anim calcmode="lin" valueType="num">
                                      <p:cBhvr>
                                        <p:cTn id="34" dur="500" fill="hold"/>
                                        <p:tgtEl>
                                          <p:spTgt spid="22"/>
                                        </p:tgtEl>
                                        <p:attrNameLst>
                                          <p:attrName>ppt_w</p:attrName>
                                        </p:attrNameLst>
                                      </p:cBhvr>
                                      <p:tavLst>
                                        <p:tav tm="0">
                                          <p:val>
                                            <p:fltVal val="0"/>
                                          </p:val>
                                        </p:tav>
                                        <p:tav tm="100000">
                                          <p:val>
                                            <p:strVal val="#ppt_w"/>
                                          </p:val>
                                        </p:tav>
                                      </p:tavLst>
                                    </p:anim>
                                    <p:anim calcmode="lin" valueType="num">
                                      <p:cBhvr>
                                        <p:cTn id="35" dur="500" fill="hold"/>
                                        <p:tgtEl>
                                          <p:spTgt spid="22"/>
                                        </p:tgtEl>
                                        <p:attrNameLst>
                                          <p:attrName>ppt_h</p:attrName>
                                        </p:attrNameLst>
                                      </p:cBhvr>
                                      <p:tavLst>
                                        <p:tav tm="0">
                                          <p:val>
                                            <p:fltVal val="0"/>
                                          </p:val>
                                        </p:tav>
                                        <p:tav tm="100000">
                                          <p:val>
                                            <p:strVal val="#ppt_h"/>
                                          </p:val>
                                        </p:tav>
                                      </p:tavLst>
                                    </p:anim>
                                    <p:animEffect transition="in" filter="fade">
                                      <p:cBhvr>
                                        <p:cTn id="36" dur="500"/>
                                        <p:tgtEl>
                                          <p:spTgt spid="22"/>
                                        </p:tgtEl>
                                      </p:cBhvr>
                                    </p:animEffect>
                                  </p:childTnLst>
                                </p:cTn>
                              </p:par>
                            </p:childTnLst>
                          </p:cTn>
                        </p:par>
                        <p:par>
                          <p:cTn id="37" fill="hold">
                            <p:stCondLst>
                              <p:cond delay="1500"/>
                            </p:stCondLst>
                            <p:childTnLst>
                              <p:par>
                                <p:cTn id="38" presetID="53" presetClass="entr" presetSubtype="16" fill="hold" nodeType="afterEffect">
                                  <p:stCondLst>
                                    <p:cond delay="0"/>
                                  </p:stCondLst>
                                  <p:childTnLst>
                                    <p:set>
                                      <p:cBhvr>
                                        <p:cTn id="39" dur="1" fill="hold">
                                          <p:stCondLst>
                                            <p:cond delay="0"/>
                                          </p:stCondLst>
                                        </p:cTn>
                                        <p:tgtEl>
                                          <p:spTgt spid="13"/>
                                        </p:tgtEl>
                                        <p:attrNameLst>
                                          <p:attrName>style.visibility</p:attrName>
                                        </p:attrNameLst>
                                      </p:cBhvr>
                                      <p:to>
                                        <p:strVal val="visible"/>
                                      </p:to>
                                    </p:set>
                                    <p:anim calcmode="lin" valueType="num">
                                      <p:cBhvr>
                                        <p:cTn id="40" dur="500" fill="hold"/>
                                        <p:tgtEl>
                                          <p:spTgt spid="13"/>
                                        </p:tgtEl>
                                        <p:attrNameLst>
                                          <p:attrName>ppt_w</p:attrName>
                                        </p:attrNameLst>
                                      </p:cBhvr>
                                      <p:tavLst>
                                        <p:tav tm="0">
                                          <p:val>
                                            <p:fltVal val="0"/>
                                          </p:val>
                                        </p:tav>
                                        <p:tav tm="100000">
                                          <p:val>
                                            <p:strVal val="#ppt_w"/>
                                          </p:val>
                                        </p:tav>
                                      </p:tavLst>
                                    </p:anim>
                                    <p:anim calcmode="lin" valueType="num">
                                      <p:cBhvr>
                                        <p:cTn id="41" dur="500" fill="hold"/>
                                        <p:tgtEl>
                                          <p:spTgt spid="13"/>
                                        </p:tgtEl>
                                        <p:attrNameLst>
                                          <p:attrName>ppt_h</p:attrName>
                                        </p:attrNameLst>
                                      </p:cBhvr>
                                      <p:tavLst>
                                        <p:tav tm="0">
                                          <p:val>
                                            <p:fltVal val="0"/>
                                          </p:val>
                                        </p:tav>
                                        <p:tav tm="100000">
                                          <p:val>
                                            <p:strVal val="#ppt_h"/>
                                          </p:val>
                                        </p:tav>
                                      </p:tavLst>
                                    </p:anim>
                                    <p:animEffect transition="in" filter="fade">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53" presetClass="entr" presetSubtype="16" fill="hold" grpId="0" nodeType="clickEffect">
                                  <p:stCondLst>
                                    <p:cond delay="0"/>
                                  </p:stCondLst>
                                  <p:childTnLst>
                                    <p:set>
                                      <p:cBhvr>
                                        <p:cTn id="46" dur="1" fill="hold">
                                          <p:stCondLst>
                                            <p:cond delay="0"/>
                                          </p:stCondLst>
                                        </p:cTn>
                                        <p:tgtEl>
                                          <p:spTgt spid="23"/>
                                        </p:tgtEl>
                                        <p:attrNameLst>
                                          <p:attrName>style.visibility</p:attrName>
                                        </p:attrNameLst>
                                      </p:cBhvr>
                                      <p:to>
                                        <p:strVal val="visible"/>
                                      </p:to>
                                    </p:set>
                                    <p:anim calcmode="lin" valueType="num">
                                      <p:cBhvr>
                                        <p:cTn id="47" dur="500" fill="hold"/>
                                        <p:tgtEl>
                                          <p:spTgt spid="23"/>
                                        </p:tgtEl>
                                        <p:attrNameLst>
                                          <p:attrName>ppt_w</p:attrName>
                                        </p:attrNameLst>
                                      </p:cBhvr>
                                      <p:tavLst>
                                        <p:tav tm="0">
                                          <p:val>
                                            <p:fltVal val="0"/>
                                          </p:val>
                                        </p:tav>
                                        <p:tav tm="100000">
                                          <p:val>
                                            <p:strVal val="#ppt_w"/>
                                          </p:val>
                                        </p:tav>
                                      </p:tavLst>
                                    </p:anim>
                                    <p:anim calcmode="lin" valueType="num">
                                      <p:cBhvr>
                                        <p:cTn id="48" dur="500" fill="hold"/>
                                        <p:tgtEl>
                                          <p:spTgt spid="23"/>
                                        </p:tgtEl>
                                        <p:attrNameLst>
                                          <p:attrName>ppt_h</p:attrName>
                                        </p:attrNameLst>
                                      </p:cBhvr>
                                      <p:tavLst>
                                        <p:tav tm="0">
                                          <p:val>
                                            <p:fltVal val="0"/>
                                          </p:val>
                                        </p:tav>
                                        <p:tav tm="100000">
                                          <p:val>
                                            <p:strVal val="#ppt_h"/>
                                          </p:val>
                                        </p:tav>
                                      </p:tavLst>
                                    </p:anim>
                                    <p:animEffect transition="in" filter="fade">
                                      <p:cBhvr>
                                        <p:cTn id="49" dur="500"/>
                                        <p:tgtEl>
                                          <p:spTgt spid="23"/>
                                        </p:tgtEl>
                                      </p:cBhvr>
                                    </p:animEffect>
                                  </p:childTnLst>
                                </p:cTn>
                              </p:par>
                            </p:childTnLst>
                          </p:cTn>
                        </p:par>
                        <p:par>
                          <p:cTn id="50" fill="hold">
                            <p:stCondLst>
                              <p:cond delay="500"/>
                            </p:stCondLst>
                            <p:childTnLst>
                              <p:par>
                                <p:cTn id="51" presetID="53" presetClass="entr" presetSubtype="16" fill="hold" nodeType="after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animEffect transition="in" filter="fade">
                                      <p:cBhvr>
                                        <p:cTn id="55" dur="500"/>
                                        <p:tgtEl>
                                          <p:spTgt spid="15"/>
                                        </p:tgtEl>
                                      </p:cBhvr>
                                    </p:animEffect>
                                  </p:childTnLst>
                                </p:cTn>
                              </p:par>
                              <p:par>
                                <p:cTn id="56" presetID="1" presetClass="entr" presetSubtype="0" fill="hold" nodeType="withEffect">
                                  <p:stCondLst>
                                    <p:cond delay="0"/>
                                  </p:stCondLst>
                                  <p:childTnLst>
                                    <p:set>
                                      <p:cBhvr>
                                        <p:cTn id="57" dur="1" fill="hold">
                                          <p:stCondLst>
                                            <p:cond delay="0"/>
                                          </p:stCondLst>
                                        </p:cTn>
                                        <p:tgtEl>
                                          <p:spTgt spid="18"/>
                                        </p:tgtEl>
                                        <p:attrNameLst>
                                          <p:attrName>style.visibility</p:attrName>
                                        </p:attrNameLst>
                                      </p:cBhvr>
                                      <p:to>
                                        <p:strVal val="visible"/>
                                      </p:to>
                                    </p:se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 calcmode="lin" valueType="num">
                                      <p:cBhvr>
                                        <p:cTn id="62" dur="500" fill="hold"/>
                                        <p:tgtEl>
                                          <p:spTgt spid="24"/>
                                        </p:tgtEl>
                                        <p:attrNameLst>
                                          <p:attrName>ppt_w</p:attrName>
                                        </p:attrNameLst>
                                      </p:cBhvr>
                                      <p:tavLst>
                                        <p:tav tm="0">
                                          <p:val>
                                            <p:fltVal val="0"/>
                                          </p:val>
                                        </p:tav>
                                        <p:tav tm="100000">
                                          <p:val>
                                            <p:strVal val="#ppt_w"/>
                                          </p:val>
                                        </p:tav>
                                      </p:tavLst>
                                    </p:anim>
                                    <p:anim calcmode="lin" valueType="num">
                                      <p:cBhvr>
                                        <p:cTn id="63" dur="500" fill="hold"/>
                                        <p:tgtEl>
                                          <p:spTgt spid="24"/>
                                        </p:tgtEl>
                                        <p:attrNameLst>
                                          <p:attrName>ppt_h</p:attrName>
                                        </p:attrNameLst>
                                      </p:cBhvr>
                                      <p:tavLst>
                                        <p:tav tm="0">
                                          <p:val>
                                            <p:fltVal val="0"/>
                                          </p:val>
                                        </p:tav>
                                        <p:tav tm="100000">
                                          <p:val>
                                            <p:strVal val="#ppt_h"/>
                                          </p:val>
                                        </p:tav>
                                      </p:tavLst>
                                    </p:anim>
                                    <p:animEffect transition="in" filter="fade">
                                      <p:cBhvr>
                                        <p:cTn id="64" dur="500"/>
                                        <p:tgtEl>
                                          <p:spTgt spid="24"/>
                                        </p:tgtEl>
                                      </p:cBhvr>
                                    </p:animEffect>
                                  </p:childTnLst>
                                </p:cTn>
                              </p:par>
                            </p:childTnLst>
                          </p:cTn>
                        </p:par>
                        <p:par>
                          <p:cTn id="65" fill="hold">
                            <p:stCondLst>
                              <p:cond delay="500"/>
                            </p:stCondLst>
                            <p:childTnLst>
                              <p:par>
                                <p:cTn id="66" presetID="53" presetClass="entr" presetSubtype="16" fill="hold" nodeType="afterEffect">
                                  <p:stCondLst>
                                    <p:cond delay="0"/>
                                  </p:stCondLst>
                                  <p:childTnLst>
                                    <p:set>
                                      <p:cBhvr>
                                        <p:cTn id="67" dur="1" fill="hold">
                                          <p:stCondLst>
                                            <p:cond delay="0"/>
                                          </p:stCondLst>
                                        </p:cTn>
                                        <p:tgtEl>
                                          <p:spTgt spid="26"/>
                                        </p:tgtEl>
                                        <p:attrNameLst>
                                          <p:attrName>style.visibility</p:attrName>
                                        </p:attrNameLst>
                                      </p:cBhvr>
                                      <p:to>
                                        <p:strVal val="visible"/>
                                      </p:to>
                                    </p:set>
                                    <p:anim calcmode="lin" valueType="num">
                                      <p:cBhvr>
                                        <p:cTn id="68" dur="500" fill="hold"/>
                                        <p:tgtEl>
                                          <p:spTgt spid="26"/>
                                        </p:tgtEl>
                                        <p:attrNameLst>
                                          <p:attrName>ppt_w</p:attrName>
                                        </p:attrNameLst>
                                      </p:cBhvr>
                                      <p:tavLst>
                                        <p:tav tm="0">
                                          <p:val>
                                            <p:fltVal val="0"/>
                                          </p:val>
                                        </p:tav>
                                        <p:tav tm="100000">
                                          <p:val>
                                            <p:strVal val="#ppt_w"/>
                                          </p:val>
                                        </p:tav>
                                      </p:tavLst>
                                    </p:anim>
                                    <p:anim calcmode="lin" valueType="num">
                                      <p:cBhvr>
                                        <p:cTn id="69" dur="500" fill="hold"/>
                                        <p:tgtEl>
                                          <p:spTgt spid="26"/>
                                        </p:tgtEl>
                                        <p:attrNameLst>
                                          <p:attrName>ppt_h</p:attrName>
                                        </p:attrNameLst>
                                      </p:cBhvr>
                                      <p:tavLst>
                                        <p:tav tm="0">
                                          <p:val>
                                            <p:fltVal val="0"/>
                                          </p:val>
                                        </p:tav>
                                        <p:tav tm="100000">
                                          <p:val>
                                            <p:strVal val="#ppt_h"/>
                                          </p:val>
                                        </p:tav>
                                      </p:tavLst>
                                    </p:anim>
                                    <p:animEffect transition="in" filter="fade">
                                      <p:cBhvr>
                                        <p:cTn id="70" dur="500"/>
                                        <p:tgtEl>
                                          <p:spTgt spid="26"/>
                                        </p:tgtEl>
                                      </p:cBhvr>
                                    </p:animEffect>
                                  </p:childTnLst>
                                </p:cTn>
                              </p:par>
                            </p:childTnLst>
                          </p:cTn>
                        </p:par>
                      </p:childTnLst>
                    </p:cTn>
                  </p:par>
                  <p:par>
                    <p:cTn id="71" fill="hold">
                      <p:stCondLst>
                        <p:cond delay="indefinite"/>
                      </p:stCondLst>
                      <p:childTnLst>
                        <p:par>
                          <p:cTn id="72" fill="hold">
                            <p:stCondLst>
                              <p:cond delay="0"/>
                            </p:stCondLst>
                            <p:childTnLst>
                              <p:par>
                                <p:cTn id="73" presetID="2" presetClass="entr" presetSubtype="1" fill="hold" grpId="0" nodeType="clickEffect">
                                  <p:stCondLst>
                                    <p:cond delay="0"/>
                                  </p:stCondLst>
                                  <p:childTnLst>
                                    <p:set>
                                      <p:cBhvr>
                                        <p:cTn id="74" dur="1" fill="hold">
                                          <p:stCondLst>
                                            <p:cond delay="0"/>
                                          </p:stCondLst>
                                        </p:cTn>
                                        <p:tgtEl>
                                          <p:spTgt spid="28"/>
                                        </p:tgtEl>
                                        <p:attrNameLst>
                                          <p:attrName>style.visibility</p:attrName>
                                        </p:attrNameLst>
                                      </p:cBhvr>
                                      <p:to>
                                        <p:strVal val="visible"/>
                                      </p:to>
                                    </p:set>
                                    <p:anim calcmode="lin" valueType="num">
                                      <p:cBhvr additive="base">
                                        <p:cTn id="75" dur="500" fill="hold"/>
                                        <p:tgtEl>
                                          <p:spTgt spid="28"/>
                                        </p:tgtEl>
                                        <p:attrNameLst>
                                          <p:attrName>ppt_x</p:attrName>
                                        </p:attrNameLst>
                                      </p:cBhvr>
                                      <p:tavLst>
                                        <p:tav tm="0">
                                          <p:val>
                                            <p:strVal val="#ppt_x"/>
                                          </p:val>
                                        </p:tav>
                                        <p:tav tm="100000">
                                          <p:val>
                                            <p:strVal val="#ppt_x"/>
                                          </p:val>
                                        </p:tav>
                                      </p:tavLst>
                                    </p:anim>
                                    <p:anim calcmode="lin" valueType="num">
                                      <p:cBhvr additive="base">
                                        <p:cTn id="76"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24" grpId="0" animBg="1"/>
      <p:bldP spid="3" grpId="0" animBg="1"/>
      <p:bldP spid="3" grpId="1" animBg="1"/>
      <p:bldP spid="6" grpId="0" animBg="1"/>
      <p:bldP spid="7" grpId="0" animBg="1"/>
      <p:bldP spid="2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8" name="Rectangle: Rounded Corners 7">
            <a:extLst>
              <a:ext uri="{FF2B5EF4-FFF2-40B4-BE49-F238E27FC236}">
                <a16:creationId xmlns:a16="http://schemas.microsoft.com/office/drawing/2014/main" id="{181D081C-7484-4BD3-BA85-63686E53FEC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 name="TextBox 1">
            <a:extLst>
              <a:ext uri="{FF2B5EF4-FFF2-40B4-BE49-F238E27FC236}">
                <a16:creationId xmlns:a16="http://schemas.microsoft.com/office/drawing/2014/main" id="{A52B727C-F416-4824-BB8A-40681E85D9B9}"/>
              </a:ext>
            </a:extLst>
          </p:cNvPr>
          <p:cNvSpPr txBox="1"/>
          <p:nvPr/>
        </p:nvSpPr>
        <p:spPr>
          <a:xfrm>
            <a:off x="307649" y="2160544"/>
            <a:ext cx="5395078" cy="707886"/>
          </a:xfrm>
          <a:prstGeom prst="rect">
            <a:avLst/>
          </a:prstGeom>
          <a:noFill/>
        </p:spPr>
        <p:txBody>
          <a:bodyPr wrap="square" rtlCol="0">
            <a:spAutoFit/>
          </a:bodyPr>
          <a:lstStyle/>
          <a:p>
            <a:r>
              <a:rPr lang="en-CA" sz="2000" dirty="0"/>
              <a:t>There are </a:t>
            </a:r>
            <a:r>
              <a:rPr lang="en-CA" sz="2000" b="1" dirty="0"/>
              <a:t>four</a:t>
            </a:r>
            <a:r>
              <a:rPr lang="en-CA" sz="2000" dirty="0"/>
              <a:t> sections to the</a:t>
            </a:r>
          </a:p>
          <a:p>
            <a:r>
              <a:rPr lang="en-CA" sz="2000" dirty="0"/>
              <a:t>	IT Helpdesk Courses Registration Website </a:t>
            </a:r>
            <a:endParaRPr lang="en-GB" sz="2000" dirty="0"/>
          </a:p>
        </p:txBody>
      </p:sp>
      <p:sp>
        <p:nvSpPr>
          <p:cNvPr id="3" name="TextBox 2">
            <a:extLst>
              <a:ext uri="{FF2B5EF4-FFF2-40B4-BE49-F238E27FC236}">
                <a16:creationId xmlns:a16="http://schemas.microsoft.com/office/drawing/2014/main" id="{61315C1B-5515-411A-A988-8EA19C0E3649}"/>
              </a:ext>
            </a:extLst>
          </p:cNvPr>
          <p:cNvSpPr txBox="1"/>
          <p:nvPr/>
        </p:nvSpPr>
        <p:spPr>
          <a:xfrm>
            <a:off x="1408670" y="3438991"/>
            <a:ext cx="46873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defPPr>
              <a:defRPr lang="en-US"/>
            </a:defPPr>
            <a:lvl1pPr marL="457200" indent="-457200">
              <a:buFont typeface="+mj-lt"/>
              <a:buAutoNum type="arabicPeriod" startAt="2"/>
              <a:defRPr sz="2000" b="1"/>
            </a:lvl1pPr>
          </a:lstStyle>
          <a:p>
            <a:pPr>
              <a:buFont typeface="+mj-lt"/>
              <a:buAutoNum type="arabicPeriod"/>
            </a:pPr>
            <a:r>
              <a:rPr lang="en-CA" dirty="0"/>
              <a:t>The calendar – </a:t>
            </a:r>
            <a:r>
              <a:rPr lang="en-CA" b="0" dirty="0"/>
              <a:t>As seen on the right,</a:t>
            </a:r>
          </a:p>
          <a:p>
            <a:pPr marL="0" indent="0">
              <a:buNone/>
            </a:pPr>
            <a:r>
              <a:rPr lang="en-CA" b="0" dirty="0"/>
              <a:t>the calendar displays the selected month and all the course links on the appropriate days.</a:t>
            </a:r>
            <a:endParaRPr lang="en-GB" b="0" dirty="0"/>
          </a:p>
        </p:txBody>
      </p:sp>
      <p:cxnSp>
        <p:nvCxnSpPr>
          <p:cNvPr id="7" name="Straight Arrow Connector 6">
            <a:extLst>
              <a:ext uri="{FF2B5EF4-FFF2-40B4-BE49-F238E27FC236}">
                <a16:creationId xmlns:a16="http://schemas.microsoft.com/office/drawing/2014/main" id="{5BC3385D-84A9-4E78-A51F-A0F246422AB7}"/>
              </a:ext>
            </a:extLst>
          </p:cNvPr>
          <p:cNvCxnSpPr>
            <a:cxnSpLocks/>
          </p:cNvCxnSpPr>
          <p:nvPr/>
        </p:nvCxnSpPr>
        <p:spPr>
          <a:xfrm flipV="1">
            <a:off x="5774724" y="3472760"/>
            <a:ext cx="848267" cy="193078"/>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grpSp>
        <p:nvGrpSpPr>
          <p:cNvPr id="19" name="Group 18">
            <a:extLst>
              <a:ext uri="{FF2B5EF4-FFF2-40B4-BE49-F238E27FC236}">
                <a16:creationId xmlns:a16="http://schemas.microsoft.com/office/drawing/2014/main" id="{BD93FCD9-57E9-4370-840E-10258A0A3149}"/>
              </a:ext>
            </a:extLst>
          </p:cNvPr>
          <p:cNvGrpSpPr/>
          <p:nvPr/>
        </p:nvGrpSpPr>
        <p:grpSpPr>
          <a:xfrm>
            <a:off x="153824" y="5366759"/>
            <a:ext cx="6229884" cy="952458"/>
            <a:chOff x="153824" y="5366759"/>
            <a:chExt cx="6229884" cy="952458"/>
          </a:xfrm>
        </p:grpSpPr>
        <p:sp>
          <p:nvSpPr>
            <p:cNvPr id="15" name="Rectangle: Rounded Corners 14">
              <a:extLst>
                <a:ext uri="{FF2B5EF4-FFF2-40B4-BE49-F238E27FC236}">
                  <a16:creationId xmlns:a16="http://schemas.microsoft.com/office/drawing/2014/main" id="{01DBC924-9C5B-430D-8587-8A04479B309C}"/>
                </a:ext>
              </a:extLst>
            </p:cNvPr>
            <p:cNvSpPr/>
            <p:nvPr/>
          </p:nvSpPr>
          <p:spPr>
            <a:xfrm>
              <a:off x="153824" y="5366759"/>
              <a:ext cx="6152972" cy="95245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TextBox 10">
              <a:extLst>
                <a:ext uri="{FF2B5EF4-FFF2-40B4-BE49-F238E27FC236}">
                  <a16:creationId xmlns:a16="http://schemas.microsoft.com/office/drawing/2014/main" id="{E9B84A50-35CE-4602-AD12-6643EC23F490}"/>
                </a:ext>
              </a:extLst>
            </p:cNvPr>
            <p:cNvSpPr txBox="1"/>
            <p:nvPr/>
          </p:nvSpPr>
          <p:spPr>
            <a:xfrm>
              <a:off x="307649" y="5400943"/>
              <a:ext cx="6076059" cy="400110"/>
            </a:xfrm>
            <a:prstGeom prst="rect">
              <a:avLst/>
            </a:prstGeom>
            <a:noFill/>
          </p:spPr>
          <p:txBody>
            <a:bodyPr wrap="square" rtlCol="0">
              <a:spAutoFit/>
            </a:bodyPr>
            <a:lstStyle/>
            <a:p>
              <a:r>
                <a:rPr lang="en-CA" sz="2000" b="1" dirty="0"/>
                <a:t>Morning courses </a:t>
              </a:r>
              <a:r>
                <a:rPr lang="en-CA" sz="2000" dirty="0"/>
                <a:t>		</a:t>
              </a:r>
              <a:r>
                <a:rPr lang="en-CA" sz="2000" u="sng" dirty="0"/>
                <a:t>9:30 AM</a:t>
              </a:r>
              <a:r>
                <a:rPr lang="en-CA" sz="2000" dirty="0"/>
                <a:t>   to   </a:t>
              </a:r>
              <a:r>
                <a:rPr lang="en-CA" sz="2000" u="sng" dirty="0"/>
                <a:t>11:30 AM</a:t>
              </a:r>
              <a:endParaRPr lang="en-GB" sz="2000" u="sng" dirty="0"/>
            </a:p>
          </p:txBody>
        </p:sp>
        <p:sp>
          <p:nvSpPr>
            <p:cNvPr id="12" name="TextBox 11">
              <a:extLst>
                <a:ext uri="{FF2B5EF4-FFF2-40B4-BE49-F238E27FC236}">
                  <a16:creationId xmlns:a16="http://schemas.microsoft.com/office/drawing/2014/main" id="{733D7794-9FC9-41CA-A941-E33AA166F0A8}"/>
                </a:ext>
              </a:extLst>
            </p:cNvPr>
            <p:cNvSpPr txBox="1"/>
            <p:nvPr/>
          </p:nvSpPr>
          <p:spPr>
            <a:xfrm>
              <a:off x="299103" y="5877172"/>
              <a:ext cx="6007693" cy="400110"/>
            </a:xfrm>
            <a:prstGeom prst="rect">
              <a:avLst/>
            </a:prstGeom>
            <a:noFill/>
          </p:spPr>
          <p:txBody>
            <a:bodyPr wrap="square" rtlCol="0">
              <a:spAutoFit/>
            </a:bodyPr>
            <a:lstStyle/>
            <a:p>
              <a:r>
                <a:rPr lang="en-CA" sz="2000" b="1" dirty="0"/>
                <a:t>Afternoon courses	</a:t>
              </a:r>
              <a:r>
                <a:rPr lang="en-CA" sz="2000" u="sng" dirty="0"/>
                <a:t>2:00 PM</a:t>
              </a:r>
              <a:r>
                <a:rPr lang="en-CA" sz="2000" dirty="0"/>
                <a:t>   to    </a:t>
              </a:r>
              <a:r>
                <a:rPr lang="en-CA" sz="2000" u="sng" dirty="0"/>
                <a:t>4:00 PM</a:t>
              </a:r>
              <a:endParaRPr lang="en-GB" sz="2000" u="sng" dirty="0"/>
            </a:p>
          </p:txBody>
        </p:sp>
      </p:grpSp>
      <p:sp>
        <p:nvSpPr>
          <p:cNvPr id="14" name="Rectangle: Rounded Corners 13">
            <a:extLst>
              <a:ext uri="{FF2B5EF4-FFF2-40B4-BE49-F238E27FC236}">
                <a16:creationId xmlns:a16="http://schemas.microsoft.com/office/drawing/2014/main" id="{1AA85A71-7E32-44F2-A2E2-2D730170E3D8}"/>
              </a:ext>
            </a:extLst>
          </p:cNvPr>
          <p:cNvSpPr/>
          <p:nvPr/>
        </p:nvSpPr>
        <p:spPr>
          <a:xfrm>
            <a:off x="8785076" y="1683521"/>
            <a:ext cx="3358497" cy="242288"/>
          </a:xfrm>
          <a:prstGeom prst="roundRect">
            <a:avLst/>
          </a:prstGeom>
          <a:noFill/>
          <a:ln w="2540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7" name="Straight Arrow Connector 16">
            <a:extLst>
              <a:ext uri="{FF2B5EF4-FFF2-40B4-BE49-F238E27FC236}">
                <a16:creationId xmlns:a16="http://schemas.microsoft.com/office/drawing/2014/main" id="{12D7AF75-FE73-43D5-ABA7-59D34FB3C25C}"/>
              </a:ext>
            </a:extLst>
          </p:cNvPr>
          <p:cNvCxnSpPr/>
          <p:nvPr/>
        </p:nvCxnSpPr>
        <p:spPr>
          <a:xfrm flipV="1">
            <a:off x="6229883" y="1925809"/>
            <a:ext cx="2555193" cy="347259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487201D1-348E-41D4-91AF-4A8430C4334C}"/>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651532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1000" fill="hold"/>
                                        <p:tgtEl>
                                          <p:spTgt spid="8"/>
                                        </p:tgtEl>
                                        <p:attrNameLst>
                                          <p:attrName>ppt_x</p:attrName>
                                        </p:attrNameLst>
                                      </p:cBhvr>
                                      <p:tavLst>
                                        <p:tav tm="0">
                                          <p:val>
                                            <p:strVal val="#ppt_x"/>
                                          </p:val>
                                        </p:tav>
                                        <p:tav tm="100000">
                                          <p:val>
                                            <p:strVal val="#ppt_x"/>
                                          </p:val>
                                        </p:tav>
                                      </p:tavLst>
                                    </p:anim>
                                    <p:anim calcmode="lin" valueType="num">
                                      <p:cBhvr additive="base">
                                        <p:cTn id="8" dur="1000" fill="hold"/>
                                        <p:tgtEl>
                                          <p:spTgt spid="8"/>
                                        </p:tgtEl>
                                        <p:attrNameLst>
                                          <p:attrName>ppt_y</p:attrName>
                                        </p:attrNameLst>
                                      </p:cBhvr>
                                      <p:tavLst>
                                        <p:tav tm="0">
                                          <p:val>
                                            <p:strVal val="0-#ppt_h/2"/>
                                          </p:val>
                                        </p:tav>
                                        <p:tav tm="100000">
                                          <p:val>
                                            <p:strVal val="#ppt_y"/>
                                          </p:val>
                                        </p:tav>
                                      </p:tavLst>
                                    </p:anim>
                                  </p:childTnLst>
                                </p:cTn>
                              </p:par>
                              <p:par>
                                <p:cTn id="9" presetID="16" presetClass="entr" presetSubtype="26" fill="hold" nodeType="with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barn(inHorizontal)">
                                      <p:cBhvr>
                                        <p:cTn id="11" dur="1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grpId="0" nodeType="clickEffect">
                                  <p:stCondLst>
                                    <p:cond delay="0"/>
                                  </p:stCondLst>
                                  <p:childTnLst>
                                    <p:set>
                                      <p:cBhvr>
                                        <p:cTn id="15" dur="1" fill="hold">
                                          <p:stCondLst>
                                            <p:cond delay="0"/>
                                          </p:stCondLst>
                                        </p:cTn>
                                        <p:tgtEl>
                                          <p:spTgt spid="2"/>
                                        </p:tgtEl>
                                        <p:attrNameLst>
                                          <p:attrName>style.visibility</p:attrName>
                                        </p:attrNameLst>
                                      </p:cBhvr>
                                      <p:to>
                                        <p:strVal val="visible"/>
                                      </p:to>
                                    </p:set>
                                    <p:anim calcmode="lin" valueType="num">
                                      <p:cBhvr additive="base">
                                        <p:cTn id="16" dur="500" fill="hold"/>
                                        <p:tgtEl>
                                          <p:spTgt spid="2"/>
                                        </p:tgtEl>
                                        <p:attrNameLst>
                                          <p:attrName>ppt_x</p:attrName>
                                        </p:attrNameLst>
                                      </p:cBhvr>
                                      <p:tavLst>
                                        <p:tav tm="0">
                                          <p:val>
                                            <p:strVal val="0-#ppt_w/2"/>
                                          </p:val>
                                        </p:tav>
                                        <p:tav tm="100000">
                                          <p:val>
                                            <p:strVal val="#ppt_x"/>
                                          </p:val>
                                        </p:tav>
                                      </p:tavLst>
                                    </p:anim>
                                    <p:anim calcmode="lin" valueType="num">
                                      <p:cBhvr additive="base">
                                        <p:cTn id="17" dur="500" fill="hold"/>
                                        <p:tgtEl>
                                          <p:spTgt spid="2"/>
                                        </p:tgtEl>
                                        <p:attrNameLst>
                                          <p:attrName>ppt_y</p:attrName>
                                        </p:attrNameLst>
                                      </p:cBhvr>
                                      <p:tavLst>
                                        <p:tav tm="0">
                                          <p:val>
                                            <p:strVal val="#ppt_y"/>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3"/>
                                        </p:tgtEl>
                                        <p:attrNameLst>
                                          <p:attrName>style.visibility</p:attrName>
                                        </p:attrNameLst>
                                      </p:cBhvr>
                                      <p:to>
                                        <p:strVal val="visible"/>
                                      </p:to>
                                    </p:set>
                                    <p:anim calcmode="lin" valueType="num">
                                      <p:cBhvr additive="base">
                                        <p:cTn id="22" dur="500" fill="hold"/>
                                        <p:tgtEl>
                                          <p:spTgt spid="3"/>
                                        </p:tgtEl>
                                        <p:attrNameLst>
                                          <p:attrName>ppt_x</p:attrName>
                                        </p:attrNameLst>
                                      </p:cBhvr>
                                      <p:tavLst>
                                        <p:tav tm="0">
                                          <p:val>
                                            <p:strVal val="0-#ppt_w/2"/>
                                          </p:val>
                                        </p:tav>
                                        <p:tav tm="100000">
                                          <p:val>
                                            <p:strVal val="#ppt_x"/>
                                          </p:val>
                                        </p:tav>
                                      </p:tavLst>
                                    </p:anim>
                                    <p:anim calcmode="lin" valueType="num">
                                      <p:cBhvr additive="base">
                                        <p:cTn id="23" dur="500" fill="hold"/>
                                        <p:tgtEl>
                                          <p:spTgt spid="3"/>
                                        </p:tgtEl>
                                        <p:attrNameLst>
                                          <p:attrName>ppt_y</p:attrName>
                                        </p:attrNameLst>
                                      </p:cBhvr>
                                      <p:tavLst>
                                        <p:tav tm="0">
                                          <p:val>
                                            <p:strVal val="#ppt_y"/>
                                          </p:val>
                                        </p:tav>
                                        <p:tav tm="100000">
                                          <p:val>
                                            <p:strVal val="#ppt_y"/>
                                          </p:val>
                                        </p:tav>
                                      </p:tavLst>
                                    </p:anim>
                                  </p:childTnLst>
                                </p:cTn>
                              </p:par>
                            </p:childTnLst>
                          </p:cTn>
                        </p:par>
                        <p:par>
                          <p:cTn id="24" fill="hold">
                            <p:stCondLst>
                              <p:cond delay="500"/>
                            </p:stCondLst>
                            <p:childTnLst>
                              <p:par>
                                <p:cTn id="25" presetID="22" presetClass="entr" presetSubtype="4" fill="hold" nodeType="after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wipe(down)">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wipe(left)">
                                      <p:cBhvr>
                                        <p:cTn id="32" dur="500"/>
                                        <p:tgtEl>
                                          <p:spTgt spid="19"/>
                                        </p:tgtEl>
                                      </p:cBhvr>
                                    </p:animEffect>
                                  </p:childTnLst>
                                </p:cTn>
                              </p:par>
                            </p:childTnLst>
                          </p:cTn>
                        </p:par>
                        <p:par>
                          <p:cTn id="33" fill="hold">
                            <p:stCondLst>
                              <p:cond delay="500"/>
                            </p:stCondLst>
                            <p:childTnLst>
                              <p:par>
                                <p:cTn id="34" presetID="22" presetClass="entr" presetSubtype="4" fill="hold" nodeType="afterEffect">
                                  <p:stCondLst>
                                    <p:cond delay="0"/>
                                  </p:stCondLst>
                                  <p:childTnLst>
                                    <p:set>
                                      <p:cBhvr>
                                        <p:cTn id="35" dur="1" fill="hold">
                                          <p:stCondLst>
                                            <p:cond delay="0"/>
                                          </p:stCondLst>
                                        </p:cTn>
                                        <p:tgtEl>
                                          <p:spTgt spid="17"/>
                                        </p:tgtEl>
                                        <p:attrNameLst>
                                          <p:attrName>style.visibility</p:attrName>
                                        </p:attrNameLst>
                                      </p:cBhvr>
                                      <p:to>
                                        <p:strVal val="visible"/>
                                      </p:to>
                                    </p:set>
                                    <p:animEffect transition="in" filter="wipe(down)">
                                      <p:cBhvr>
                                        <p:cTn id="36" dur="500"/>
                                        <p:tgtEl>
                                          <p:spTgt spid="17"/>
                                        </p:tgtEl>
                                      </p:cBhvr>
                                    </p:animEffect>
                                  </p:childTnLst>
                                </p:cTn>
                              </p:par>
                            </p:childTnLst>
                          </p:cTn>
                        </p:par>
                        <p:par>
                          <p:cTn id="37" fill="hold">
                            <p:stCondLst>
                              <p:cond delay="1000"/>
                            </p:stCondLst>
                            <p:childTnLst>
                              <p:par>
                                <p:cTn id="38" presetID="22" presetClass="entr" presetSubtype="8" fill="hold" grpId="0" nodeType="afterEffect">
                                  <p:stCondLst>
                                    <p:cond delay="0"/>
                                  </p:stCondLst>
                                  <p:childTnLst>
                                    <p:set>
                                      <p:cBhvr>
                                        <p:cTn id="39" dur="1" fill="hold">
                                          <p:stCondLst>
                                            <p:cond delay="0"/>
                                          </p:stCondLst>
                                        </p:cTn>
                                        <p:tgtEl>
                                          <p:spTgt spid="14"/>
                                        </p:tgtEl>
                                        <p:attrNameLst>
                                          <p:attrName>style.visibility</p:attrName>
                                        </p:attrNameLst>
                                      </p:cBhvr>
                                      <p:to>
                                        <p:strVal val="visible"/>
                                      </p:to>
                                    </p:set>
                                    <p:animEffect transition="in" filter="wipe(left)">
                                      <p:cBhvr>
                                        <p:cTn id="40" dur="500"/>
                                        <p:tgtEl>
                                          <p:spTgt spid="14"/>
                                        </p:tgtEl>
                                      </p:cBhvr>
                                    </p:animEffect>
                                  </p:childTnLst>
                                </p:cTn>
                              </p:par>
                            </p:childTnLst>
                          </p:cTn>
                        </p:par>
                        <p:par>
                          <p:cTn id="41" fill="hold">
                            <p:stCondLst>
                              <p:cond delay="1500"/>
                            </p:stCondLst>
                            <p:childTnLst>
                              <p:par>
                                <p:cTn id="42" presetID="26" presetClass="emph" presetSubtype="0" fill="hold" grpId="1" nodeType="afterEffect">
                                  <p:stCondLst>
                                    <p:cond delay="0"/>
                                  </p:stCondLst>
                                  <p:childTnLst>
                                    <p:animEffect transition="out" filter="fade">
                                      <p:cBhvr>
                                        <p:cTn id="43" dur="500" tmFilter="0, 0; .2, .5; .8, .5; 1, 0"/>
                                        <p:tgtEl>
                                          <p:spTgt spid="14"/>
                                        </p:tgtEl>
                                      </p:cBhvr>
                                    </p:animEffect>
                                    <p:animScale>
                                      <p:cBhvr>
                                        <p:cTn id="44" dur="250" autoRev="1" fill="hold"/>
                                        <p:tgtEl>
                                          <p:spTgt spid="14"/>
                                        </p:tgtEl>
                                      </p:cBhvr>
                                      <p:by x="105000" y="105000"/>
                                    </p:animScale>
                                  </p:childTnLst>
                                </p:cTn>
                              </p:par>
                            </p:childTnLst>
                          </p:cTn>
                        </p:par>
                        <p:par>
                          <p:cTn id="45" fill="hold">
                            <p:stCondLst>
                              <p:cond delay="2000"/>
                            </p:stCondLst>
                            <p:childTnLst>
                              <p:par>
                                <p:cTn id="46" presetID="26" presetClass="emph" presetSubtype="0" fill="hold" grpId="2" nodeType="afterEffect">
                                  <p:stCondLst>
                                    <p:cond delay="0"/>
                                  </p:stCondLst>
                                  <p:childTnLst>
                                    <p:animEffect transition="out" filter="fade">
                                      <p:cBhvr>
                                        <p:cTn id="47" dur="500" tmFilter="0, 0; .2, .5; .8, .5; 1, 0"/>
                                        <p:tgtEl>
                                          <p:spTgt spid="14"/>
                                        </p:tgtEl>
                                      </p:cBhvr>
                                    </p:animEffect>
                                    <p:animScale>
                                      <p:cBhvr>
                                        <p:cTn id="48" dur="250" autoRev="1" fill="hold"/>
                                        <p:tgtEl>
                                          <p:spTgt spid="1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p:bldP spid="3" grpId="0" animBg="1"/>
      <p:bldP spid="14" grpId="0" animBg="1"/>
      <p:bldP spid="14" grpId="1" animBg="1"/>
      <p:bldP spid="14" grpId="2"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87087" y="1224924"/>
            <a:ext cx="8338234" cy="5577795"/>
          </a:xfrm>
          <a:prstGeom prst="rect">
            <a:avLst/>
          </a:prstGeom>
          <a:ln w="12700">
            <a:solidFill>
              <a:srgbClr val="00B050"/>
            </a:solidFill>
          </a:ln>
        </p:spPr>
      </p:pic>
      <p:sp>
        <p:nvSpPr>
          <p:cNvPr id="7" name="TextBox 6"/>
          <p:cNvSpPr txBox="1"/>
          <p:nvPr/>
        </p:nvSpPr>
        <p:spPr>
          <a:xfrm>
            <a:off x="228600" y="186589"/>
            <a:ext cx="3457575" cy="646331"/>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Now we need to label the female series data as Female.</a:t>
            </a:r>
          </a:p>
        </p:txBody>
      </p:sp>
      <p:sp>
        <p:nvSpPr>
          <p:cNvPr id="8" name="TextBox 7"/>
          <p:cNvSpPr txBox="1"/>
          <p:nvPr/>
        </p:nvSpPr>
        <p:spPr>
          <a:xfrm>
            <a:off x="200025" y="1362075"/>
            <a:ext cx="3495675" cy="369332"/>
          </a:xfrm>
          <a:prstGeom prst="rect">
            <a:avLst/>
          </a:prstGeom>
          <a:noFill/>
          <a:ln w="19050">
            <a:solidFill>
              <a:srgbClr val="C00000"/>
            </a:solidFill>
          </a:ln>
        </p:spPr>
        <p:txBody>
          <a:bodyPr wrap="square" rtlCol="0">
            <a:spAutoFit/>
          </a:bodyPr>
          <a:lstStyle/>
          <a:p>
            <a:pPr marL="342900" indent="-342900">
              <a:buFont typeface="+mj-lt"/>
              <a:buAutoNum type="arabicPeriod"/>
            </a:pPr>
            <a:r>
              <a:rPr lang="en-CA" dirty="0"/>
              <a:t>Click on the </a:t>
            </a:r>
            <a:r>
              <a:rPr lang="en-CA" b="1" i="1" dirty="0"/>
              <a:t>Select Data</a:t>
            </a:r>
            <a:r>
              <a:rPr lang="en-CA" dirty="0"/>
              <a:t> button.</a:t>
            </a:r>
          </a:p>
        </p:txBody>
      </p:sp>
      <p:cxnSp>
        <p:nvCxnSpPr>
          <p:cNvPr id="10" name="Straight Arrow Connector 9"/>
          <p:cNvCxnSpPr>
            <a:stCxn id="8" idx="3"/>
          </p:cNvCxnSpPr>
          <p:nvPr/>
        </p:nvCxnSpPr>
        <p:spPr>
          <a:xfrm>
            <a:off x="3695700" y="1546741"/>
            <a:ext cx="1914525" cy="453509"/>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5648325" y="1731407"/>
            <a:ext cx="390525" cy="640318"/>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TextBox 14"/>
          <p:cNvSpPr txBox="1"/>
          <p:nvPr/>
        </p:nvSpPr>
        <p:spPr>
          <a:xfrm>
            <a:off x="228600" y="2051566"/>
            <a:ext cx="3457575" cy="646331"/>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Which displays the Select Data Source dialog.</a:t>
            </a:r>
          </a:p>
        </p:txBody>
      </p:sp>
      <p:sp>
        <p:nvSpPr>
          <p:cNvPr id="16" name="TextBox 15"/>
          <p:cNvSpPr txBox="1"/>
          <p:nvPr/>
        </p:nvSpPr>
        <p:spPr>
          <a:xfrm>
            <a:off x="200025" y="2924175"/>
            <a:ext cx="3486150" cy="646331"/>
          </a:xfrm>
          <a:prstGeom prst="rect">
            <a:avLst/>
          </a:prstGeom>
          <a:noFill/>
          <a:ln w="19050">
            <a:solidFill>
              <a:srgbClr val="00B0F0"/>
            </a:solidFill>
          </a:ln>
        </p:spPr>
        <p:txBody>
          <a:bodyPr wrap="square" rtlCol="0">
            <a:spAutoFit/>
          </a:bodyPr>
          <a:lstStyle/>
          <a:p>
            <a:pPr marL="342900" indent="-342900">
              <a:buFont typeface="+mj-lt"/>
              <a:buAutoNum type="arabicPeriod" startAt="2"/>
            </a:pPr>
            <a:r>
              <a:rPr lang="en-CA" dirty="0"/>
              <a:t>Click on </a:t>
            </a:r>
            <a:r>
              <a:rPr lang="en-CA" b="1" i="1" dirty="0"/>
              <a:t>Series1</a:t>
            </a:r>
            <a:endParaRPr lang="en-CA" dirty="0"/>
          </a:p>
          <a:p>
            <a:pPr marL="342900" indent="-342900">
              <a:buFont typeface="+mj-lt"/>
              <a:buAutoNum type="arabicPeriod" startAt="2"/>
            </a:pPr>
            <a:r>
              <a:rPr lang="en-CA" dirty="0"/>
              <a:t>Click on the </a:t>
            </a:r>
            <a:r>
              <a:rPr lang="en-CA" b="1" i="1" dirty="0"/>
              <a:t>Edit</a:t>
            </a:r>
            <a:r>
              <a:rPr lang="en-CA" dirty="0"/>
              <a:t> button.</a:t>
            </a:r>
          </a:p>
        </p:txBody>
      </p:sp>
      <p:cxnSp>
        <p:nvCxnSpPr>
          <p:cNvPr id="18" name="Straight Arrow Connector 17"/>
          <p:cNvCxnSpPr/>
          <p:nvPr/>
        </p:nvCxnSpPr>
        <p:spPr>
          <a:xfrm>
            <a:off x="2857500" y="3390900"/>
            <a:ext cx="3629025" cy="1881187"/>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2038350" y="3200400"/>
            <a:ext cx="3724275" cy="2200275"/>
          </a:xfrm>
          <a:prstGeom prst="straightConnector1">
            <a:avLst/>
          </a:prstGeom>
          <a:ln w="19050">
            <a:solidFill>
              <a:srgbClr val="00B0F0"/>
            </a:solidFill>
            <a:tailEnd type="triangle"/>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26" name="Rectangle 25"/>
          <p:cNvSpPr/>
          <p:nvPr/>
        </p:nvSpPr>
        <p:spPr>
          <a:xfrm>
            <a:off x="5638800" y="3762375"/>
            <a:ext cx="5534025" cy="3019425"/>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28" name="Straight Arrow Connector 27"/>
          <p:cNvCxnSpPr/>
          <p:nvPr/>
        </p:nvCxnSpPr>
        <p:spPr>
          <a:xfrm>
            <a:off x="3352800" y="2371725"/>
            <a:ext cx="2295525" cy="1366838"/>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49788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par>
                          <p:cTn id="29" fill="hold">
                            <p:stCondLst>
                              <p:cond delay="1500"/>
                            </p:stCondLst>
                            <p:childTnLst>
                              <p:par>
                                <p:cTn id="30" presetID="53" presetClass="entr" presetSubtype="16" fill="hold" grpId="0" nodeType="after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par>
                          <p:cTn id="35" fill="hold">
                            <p:stCondLst>
                              <p:cond delay="2000"/>
                            </p:stCondLst>
                            <p:childTnLst>
                              <p:par>
                                <p:cTn id="36" presetID="26" presetClass="emph" presetSubtype="0" fill="hold" grpId="1" nodeType="afterEffect">
                                  <p:stCondLst>
                                    <p:cond delay="0"/>
                                  </p:stCondLst>
                                  <p:childTnLst>
                                    <p:animEffect transition="out" filter="fade">
                                      <p:cBhvr>
                                        <p:cTn id="37" dur="500" tmFilter="0, 0; .2, .5; .8, .5; 1, 0"/>
                                        <p:tgtEl>
                                          <p:spTgt spid="12"/>
                                        </p:tgtEl>
                                      </p:cBhvr>
                                    </p:animEffect>
                                    <p:animScale>
                                      <p:cBhvr>
                                        <p:cTn id="38" dur="250" autoRev="1" fill="hold"/>
                                        <p:tgtEl>
                                          <p:spTgt spid="12"/>
                                        </p:tgtEl>
                                      </p:cBhvr>
                                      <p:by x="105000" y="105000"/>
                                    </p:animScale>
                                  </p:childTnLst>
                                </p:cTn>
                              </p:par>
                            </p:childTnLst>
                          </p:cTn>
                        </p:par>
                        <p:par>
                          <p:cTn id="39" fill="hold">
                            <p:stCondLst>
                              <p:cond delay="2500"/>
                            </p:stCondLst>
                            <p:childTnLst>
                              <p:par>
                                <p:cTn id="40" presetID="53" presetClass="entr" presetSubtype="16" fill="hold" grpId="0" nodeType="afterEffect">
                                  <p:stCondLst>
                                    <p:cond delay="0"/>
                                  </p:stCondLst>
                                  <p:childTnLst>
                                    <p:set>
                                      <p:cBhvr>
                                        <p:cTn id="41" dur="1" fill="hold">
                                          <p:stCondLst>
                                            <p:cond delay="0"/>
                                          </p:stCondLst>
                                        </p:cTn>
                                        <p:tgtEl>
                                          <p:spTgt spid="15"/>
                                        </p:tgtEl>
                                        <p:attrNameLst>
                                          <p:attrName>style.visibility</p:attrName>
                                        </p:attrNameLst>
                                      </p:cBhvr>
                                      <p:to>
                                        <p:strVal val="visible"/>
                                      </p:to>
                                    </p:set>
                                    <p:anim calcmode="lin" valueType="num">
                                      <p:cBhvr>
                                        <p:cTn id="42" dur="500" fill="hold"/>
                                        <p:tgtEl>
                                          <p:spTgt spid="15"/>
                                        </p:tgtEl>
                                        <p:attrNameLst>
                                          <p:attrName>ppt_w</p:attrName>
                                        </p:attrNameLst>
                                      </p:cBhvr>
                                      <p:tavLst>
                                        <p:tav tm="0">
                                          <p:val>
                                            <p:fltVal val="0"/>
                                          </p:val>
                                        </p:tav>
                                        <p:tav tm="100000">
                                          <p:val>
                                            <p:strVal val="#ppt_w"/>
                                          </p:val>
                                        </p:tav>
                                      </p:tavLst>
                                    </p:anim>
                                    <p:anim calcmode="lin" valueType="num">
                                      <p:cBhvr>
                                        <p:cTn id="43" dur="500" fill="hold"/>
                                        <p:tgtEl>
                                          <p:spTgt spid="15"/>
                                        </p:tgtEl>
                                        <p:attrNameLst>
                                          <p:attrName>ppt_h</p:attrName>
                                        </p:attrNameLst>
                                      </p:cBhvr>
                                      <p:tavLst>
                                        <p:tav tm="0">
                                          <p:val>
                                            <p:fltVal val="0"/>
                                          </p:val>
                                        </p:tav>
                                        <p:tav tm="100000">
                                          <p:val>
                                            <p:strVal val="#ppt_h"/>
                                          </p:val>
                                        </p:tav>
                                      </p:tavLst>
                                    </p:anim>
                                    <p:animEffect transition="in" filter="fade">
                                      <p:cBhvr>
                                        <p:cTn id="44" dur="500"/>
                                        <p:tgtEl>
                                          <p:spTgt spid="15"/>
                                        </p:tgtEl>
                                      </p:cBhvr>
                                    </p:animEffect>
                                  </p:childTnLst>
                                </p:cTn>
                              </p:par>
                            </p:childTnLst>
                          </p:cTn>
                        </p:par>
                        <p:par>
                          <p:cTn id="45" fill="hold">
                            <p:stCondLst>
                              <p:cond delay="3000"/>
                            </p:stCondLst>
                            <p:childTnLst>
                              <p:par>
                                <p:cTn id="46" presetID="26" presetClass="emph" presetSubtype="0" fill="hold" grpId="1" nodeType="afterEffect">
                                  <p:stCondLst>
                                    <p:cond delay="0"/>
                                  </p:stCondLst>
                                  <p:childTnLst>
                                    <p:animEffect transition="out" filter="fade">
                                      <p:cBhvr>
                                        <p:cTn id="47" dur="500" tmFilter="0, 0; .2, .5; .8, .5; 1, 0"/>
                                        <p:tgtEl>
                                          <p:spTgt spid="15"/>
                                        </p:tgtEl>
                                      </p:cBhvr>
                                    </p:animEffect>
                                    <p:animScale>
                                      <p:cBhvr>
                                        <p:cTn id="48" dur="250" autoRev="1" fill="hold"/>
                                        <p:tgtEl>
                                          <p:spTgt spid="15"/>
                                        </p:tgtEl>
                                      </p:cBhvr>
                                      <p:by x="105000" y="105000"/>
                                    </p:animScale>
                                  </p:childTnLst>
                                </p:cTn>
                              </p:par>
                            </p:childTnLst>
                          </p:cTn>
                        </p:par>
                        <p:par>
                          <p:cTn id="49" fill="hold">
                            <p:stCondLst>
                              <p:cond delay="3500"/>
                            </p:stCondLst>
                            <p:childTnLst>
                              <p:par>
                                <p:cTn id="50" presetID="53" presetClass="entr" presetSubtype="16" fill="hold" nodeType="afterEffect">
                                  <p:stCondLst>
                                    <p:cond delay="0"/>
                                  </p:stCondLst>
                                  <p:childTnLst>
                                    <p:set>
                                      <p:cBhvr>
                                        <p:cTn id="51" dur="1" fill="hold">
                                          <p:stCondLst>
                                            <p:cond delay="0"/>
                                          </p:stCondLst>
                                        </p:cTn>
                                        <p:tgtEl>
                                          <p:spTgt spid="28"/>
                                        </p:tgtEl>
                                        <p:attrNameLst>
                                          <p:attrName>style.visibility</p:attrName>
                                        </p:attrNameLst>
                                      </p:cBhvr>
                                      <p:to>
                                        <p:strVal val="visible"/>
                                      </p:to>
                                    </p:set>
                                    <p:anim calcmode="lin" valueType="num">
                                      <p:cBhvr>
                                        <p:cTn id="52" dur="500" fill="hold"/>
                                        <p:tgtEl>
                                          <p:spTgt spid="28"/>
                                        </p:tgtEl>
                                        <p:attrNameLst>
                                          <p:attrName>ppt_w</p:attrName>
                                        </p:attrNameLst>
                                      </p:cBhvr>
                                      <p:tavLst>
                                        <p:tav tm="0">
                                          <p:val>
                                            <p:fltVal val="0"/>
                                          </p:val>
                                        </p:tav>
                                        <p:tav tm="100000">
                                          <p:val>
                                            <p:strVal val="#ppt_w"/>
                                          </p:val>
                                        </p:tav>
                                      </p:tavLst>
                                    </p:anim>
                                    <p:anim calcmode="lin" valueType="num">
                                      <p:cBhvr>
                                        <p:cTn id="53" dur="500" fill="hold"/>
                                        <p:tgtEl>
                                          <p:spTgt spid="28"/>
                                        </p:tgtEl>
                                        <p:attrNameLst>
                                          <p:attrName>ppt_h</p:attrName>
                                        </p:attrNameLst>
                                      </p:cBhvr>
                                      <p:tavLst>
                                        <p:tav tm="0">
                                          <p:val>
                                            <p:fltVal val="0"/>
                                          </p:val>
                                        </p:tav>
                                        <p:tav tm="100000">
                                          <p:val>
                                            <p:strVal val="#ppt_h"/>
                                          </p:val>
                                        </p:tav>
                                      </p:tavLst>
                                    </p:anim>
                                    <p:animEffect transition="in" filter="fade">
                                      <p:cBhvr>
                                        <p:cTn id="54" dur="500"/>
                                        <p:tgtEl>
                                          <p:spTgt spid="28"/>
                                        </p:tgtEl>
                                      </p:cBhvr>
                                    </p:animEffect>
                                  </p:childTnLst>
                                </p:cTn>
                              </p:par>
                            </p:childTnLst>
                          </p:cTn>
                        </p:par>
                        <p:par>
                          <p:cTn id="55" fill="hold">
                            <p:stCondLst>
                              <p:cond delay="4000"/>
                            </p:stCondLst>
                            <p:childTnLst>
                              <p:par>
                                <p:cTn id="56" presetID="53" presetClass="entr" presetSubtype="16" fill="hold" grpId="0" nodeType="afterEffect">
                                  <p:stCondLst>
                                    <p:cond delay="0"/>
                                  </p:stCondLst>
                                  <p:childTnLst>
                                    <p:set>
                                      <p:cBhvr>
                                        <p:cTn id="57" dur="1" fill="hold">
                                          <p:stCondLst>
                                            <p:cond delay="0"/>
                                          </p:stCondLst>
                                        </p:cTn>
                                        <p:tgtEl>
                                          <p:spTgt spid="26"/>
                                        </p:tgtEl>
                                        <p:attrNameLst>
                                          <p:attrName>style.visibility</p:attrName>
                                        </p:attrNameLst>
                                      </p:cBhvr>
                                      <p:to>
                                        <p:strVal val="visible"/>
                                      </p:to>
                                    </p:set>
                                    <p:anim calcmode="lin" valueType="num">
                                      <p:cBhvr>
                                        <p:cTn id="58" dur="500" fill="hold"/>
                                        <p:tgtEl>
                                          <p:spTgt spid="26"/>
                                        </p:tgtEl>
                                        <p:attrNameLst>
                                          <p:attrName>ppt_w</p:attrName>
                                        </p:attrNameLst>
                                      </p:cBhvr>
                                      <p:tavLst>
                                        <p:tav tm="0">
                                          <p:val>
                                            <p:fltVal val="0"/>
                                          </p:val>
                                        </p:tav>
                                        <p:tav tm="100000">
                                          <p:val>
                                            <p:strVal val="#ppt_w"/>
                                          </p:val>
                                        </p:tav>
                                      </p:tavLst>
                                    </p:anim>
                                    <p:anim calcmode="lin" valueType="num">
                                      <p:cBhvr>
                                        <p:cTn id="59" dur="500" fill="hold"/>
                                        <p:tgtEl>
                                          <p:spTgt spid="26"/>
                                        </p:tgtEl>
                                        <p:attrNameLst>
                                          <p:attrName>ppt_h</p:attrName>
                                        </p:attrNameLst>
                                      </p:cBhvr>
                                      <p:tavLst>
                                        <p:tav tm="0">
                                          <p:val>
                                            <p:fltVal val="0"/>
                                          </p:val>
                                        </p:tav>
                                        <p:tav tm="100000">
                                          <p:val>
                                            <p:strVal val="#ppt_h"/>
                                          </p:val>
                                        </p:tav>
                                      </p:tavLst>
                                    </p:anim>
                                    <p:animEffect transition="in" filter="fade">
                                      <p:cBhvr>
                                        <p:cTn id="60" dur="500"/>
                                        <p:tgtEl>
                                          <p:spTgt spid="26"/>
                                        </p:tgtEl>
                                      </p:cBhvr>
                                    </p:animEffect>
                                  </p:childTnLst>
                                </p:cTn>
                              </p:par>
                            </p:childTnLst>
                          </p:cTn>
                        </p:par>
                        <p:par>
                          <p:cTn id="61" fill="hold">
                            <p:stCondLst>
                              <p:cond delay="4500"/>
                            </p:stCondLst>
                            <p:childTnLst>
                              <p:par>
                                <p:cTn id="62" presetID="26" presetClass="emph" presetSubtype="0" fill="hold" grpId="1" nodeType="afterEffect">
                                  <p:stCondLst>
                                    <p:cond delay="0"/>
                                  </p:stCondLst>
                                  <p:childTnLst>
                                    <p:animEffect transition="out" filter="fade">
                                      <p:cBhvr>
                                        <p:cTn id="63" dur="500" tmFilter="0, 0; .2, .5; .8, .5; 1, 0"/>
                                        <p:tgtEl>
                                          <p:spTgt spid="26"/>
                                        </p:tgtEl>
                                      </p:cBhvr>
                                    </p:animEffect>
                                    <p:animScale>
                                      <p:cBhvr>
                                        <p:cTn id="64" dur="250" autoRev="1" fill="hold"/>
                                        <p:tgtEl>
                                          <p:spTgt spid="26"/>
                                        </p:tgtEl>
                                      </p:cBhvr>
                                      <p:by x="105000" y="105000"/>
                                    </p:animScale>
                                  </p:childTnLst>
                                </p:cTn>
                              </p:par>
                            </p:childTnLst>
                          </p:cTn>
                        </p:par>
                      </p:childTnLst>
                    </p:cTn>
                  </p:par>
                  <p:par>
                    <p:cTn id="65" fill="hold">
                      <p:stCondLst>
                        <p:cond delay="indefinite"/>
                      </p:stCondLst>
                      <p:childTnLst>
                        <p:par>
                          <p:cTn id="66" fill="hold">
                            <p:stCondLst>
                              <p:cond delay="0"/>
                            </p:stCondLst>
                            <p:childTnLst>
                              <p:par>
                                <p:cTn id="67" presetID="31" presetClass="entr" presetSubtype="0" fill="hold" grpId="0" nodeType="clickEffect">
                                  <p:stCondLst>
                                    <p:cond delay="0"/>
                                  </p:stCondLst>
                                  <p:childTnLst>
                                    <p:set>
                                      <p:cBhvr>
                                        <p:cTn id="68" dur="1" fill="hold">
                                          <p:stCondLst>
                                            <p:cond delay="0"/>
                                          </p:stCondLst>
                                        </p:cTn>
                                        <p:tgtEl>
                                          <p:spTgt spid="16"/>
                                        </p:tgtEl>
                                        <p:attrNameLst>
                                          <p:attrName>style.visibility</p:attrName>
                                        </p:attrNameLst>
                                      </p:cBhvr>
                                      <p:to>
                                        <p:strVal val="visible"/>
                                      </p:to>
                                    </p:set>
                                    <p:anim calcmode="lin" valueType="num">
                                      <p:cBhvr>
                                        <p:cTn id="69" dur="1000" fill="hold"/>
                                        <p:tgtEl>
                                          <p:spTgt spid="16"/>
                                        </p:tgtEl>
                                        <p:attrNameLst>
                                          <p:attrName>ppt_w</p:attrName>
                                        </p:attrNameLst>
                                      </p:cBhvr>
                                      <p:tavLst>
                                        <p:tav tm="0">
                                          <p:val>
                                            <p:fltVal val="0"/>
                                          </p:val>
                                        </p:tav>
                                        <p:tav tm="100000">
                                          <p:val>
                                            <p:strVal val="#ppt_w"/>
                                          </p:val>
                                        </p:tav>
                                      </p:tavLst>
                                    </p:anim>
                                    <p:anim calcmode="lin" valueType="num">
                                      <p:cBhvr>
                                        <p:cTn id="70" dur="1000" fill="hold"/>
                                        <p:tgtEl>
                                          <p:spTgt spid="16"/>
                                        </p:tgtEl>
                                        <p:attrNameLst>
                                          <p:attrName>ppt_h</p:attrName>
                                        </p:attrNameLst>
                                      </p:cBhvr>
                                      <p:tavLst>
                                        <p:tav tm="0">
                                          <p:val>
                                            <p:fltVal val="0"/>
                                          </p:val>
                                        </p:tav>
                                        <p:tav tm="100000">
                                          <p:val>
                                            <p:strVal val="#ppt_h"/>
                                          </p:val>
                                        </p:tav>
                                      </p:tavLst>
                                    </p:anim>
                                    <p:anim calcmode="lin" valueType="num">
                                      <p:cBhvr>
                                        <p:cTn id="71" dur="1000" fill="hold"/>
                                        <p:tgtEl>
                                          <p:spTgt spid="16"/>
                                        </p:tgtEl>
                                        <p:attrNameLst>
                                          <p:attrName>style.rotation</p:attrName>
                                        </p:attrNameLst>
                                      </p:cBhvr>
                                      <p:tavLst>
                                        <p:tav tm="0">
                                          <p:val>
                                            <p:fltVal val="90"/>
                                          </p:val>
                                        </p:tav>
                                        <p:tav tm="100000">
                                          <p:val>
                                            <p:fltVal val="0"/>
                                          </p:val>
                                        </p:tav>
                                      </p:tavLst>
                                    </p:anim>
                                    <p:animEffect transition="in" filter="fade">
                                      <p:cBhvr>
                                        <p:cTn id="72" dur="1000"/>
                                        <p:tgtEl>
                                          <p:spTgt spid="16"/>
                                        </p:tgtEl>
                                      </p:cBhvr>
                                    </p:animEffect>
                                  </p:childTnLst>
                                </p:cTn>
                              </p:par>
                            </p:childTnLst>
                          </p:cTn>
                        </p:par>
                        <p:par>
                          <p:cTn id="73" fill="hold">
                            <p:stCondLst>
                              <p:cond delay="1000"/>
                            </p:stCondLst>
                            <p:childTnLst>
                              <p:par>
                                <p:cTn id="74" presetID="53" presetClass="entr" presetSubtype="16" fill="hold" nodeType="afterEffect">
                                  <p:stCondLst>
                                    <p:cond delay="0"/>
                                  </p:stCondLst>
                                  <p:childTnLst>
                                    <p:set>
                                      <p:cBhvr>
                                        <p:cTn id="75" dur="1" fill="hold">
                                          <p:stCondLst>
                                            <p:cond delay="0"/>
                                          </p:stCondLst>
                                        </p:cTn>
                                        <p:tgtEl>
                                          <p:spTgt spid="18"/>
                                        </p:tgtEl>
                                        <p:attrNameLst>
                                          <p:attrName>style.visibility</p:attrName>
                                        </p:attrNameLst>
                                      </p:cBhvr>
                                      <p:to>
                                        <p:strVal val="visible"/>
                                      </p:to>
                                    </p:set>
                                    <p:anim calcmode="lin" valueType="num">
                                      <p:cBhvr>
                                        <p:cTn id="76" dur="500" fill="hold"/>
                                        <p:tgtEl>
                                          <p:spTgt spid="18"/>
                                        </p:tgtEl>
                                        <p:attrNameLst>
                                          <p:attrName>ppt_w</p:attrName>
                                        </p:attrNameLst>
                                      </p:cBhvr>
                                      <p:tavLst>
                                        <p:tav tm="0">
                                          <p:val>
                                            <p:fltVal val="0"/>
                                          </p:val>
                                        </p:tav>
                                        <p:tav tm="100000">
                                          <p:val>
                                            <p:strVal val="#ppt_w"/>
                                          </p:val>
                                        </p:tav>
                                      </p:tavLst>
                                    </p:anim>
                                    <p:anim calcmode="lin" valueType="num">
                                      <p:cBhvr>
                                        <p:cTn id="77" dur="500" fill="hold"/>
                                        <p:tgtEl>
                                          <p:spTgt spid="18"/>
                                        </p:tgtEl>
                                        <p:attrNameLst>
                                          <p:attrName>ppt_h</p:attrName>
                                        </p:attrNameLst>
                                      </p:cBhvr>
                                      <p:tavLst>
                                        <p:tav tm="0">
                                          <p:val>
                                            <p:fltVal val="0"/>
                                          </p:val>
                                        </p:tav>
                                        <p:tav tm="100000">
                                          <p:val>
                                            <p:strVal val="#ppt_h"/>
                                          </p:val>
                                        </p:tav>
                                      </p:tavLst>
                                    </p:anim>
                                    <p:animEffect transition="in" filter="fade">
                                      <p:cBhvr>
                                        <p:cTn id="78" dur="500"/>
                                        <p:tgtEl>
                                          <p:spTgt spid="18"/>
                                        </p:tgtEl>
                                      </p:cBhvr>
                                    </p:animEffect>
                                  </p:childTnLst>
                                </p:cTn>
                              </p:par>
                            </p:childTnLst>
                          </p:cTn>
                        </p:par>
                        <p:par>
                          <p:cTn id="79" fill="hold">
                            <p:stCondLst>
                              <p:cond delay="1500"/>
                            </p:stCondLst>
                            <p:childTnLst>
                              <p:par>
                                <p:cTn id="80" presetID="53" presetClass="entr" presetSubtype="16" fill="hold" nodeType="afterEffect">
                                  <p:stCondLst>
                                    <p:cond delay="0"/>
                                  </p:stCondLst>
                                  <p:childTnLst>
                                    <p:set>
                                      <p:cBhvr>
                                        <p:cTn id="81" dur="1" fill="hold">
                                          <p:stCondLst>
                                            <p:cond delay="0"/>
                                          </p:stCondLst>
                                        </p:cTn>
                                        <p:tgtEl>
                                          <p:spTgt spid="20"/>
                                        </p:tgtEl>
                                        <p:attrNameLst>
                                          <p:attrName>style.visibility</p:attrName>
                                        </p:attrNameLst>
                                      </p:cBhvr>
                                      <p:to>
                                        <p:strVal val="visible"/>
                                      </p:to>
                                    </p:set>
                                    <p:anim calcmode="lin" valueType="num">
                                      <p:cBhvr>
                                        <p:cTn id="82" dur="500" fill="hold"/>
                                        <p:tgtEl>
                                          <p:spTgt spid="20"/>
                                        </p:tgtEl>
                                        <p:attrNameLst>
                                          <p:attrName>ppt_w</p:attrName>
                                        </p:attrNameLst>
                                      </p:cBhvr>
                                      <p:tavLst>
                                        <p:tav tm="0">
                                          <p:val>
                                            <p:fltVal val="0"/>
                                          </p:val>
                                        </p:tav>
                                        <p:tav tm="100000">
                                          <p:val>
                                            <p:strVal val="#ppt_w"/>
                                          </p:val>
                                        </p:tav>
                                      </p:tavLst>
                                    </p:anim>
                                    <p:anim calcmode="lin" valueType="num">
                                      <p:cBhvr>
                                        <p:cTn id="83" dur="500" fill="hold"/>
                                        <p:tgtEl>
                                          <p:spTgt spid="20"/>
                                        </p:tgtEl>
                                        <p:attrNameLst>
                                          <p:attrName>ppt_h</p:attrName>
                                        </p:attrNameLst>
                                      </p:cBhvr>
                                      <p:tavLst>
                                        <p:tav tm="0">
                                          <p:val>
                                            <p:fltVal val="0"/>
                                          </p:val>
                                        </p:tav>
                                        <p:tav tm="100000">
                                          <p:val>
                                            <p:strVal val="#ppt_h"/>
                                          </p:val>
                                        </p:tav>
                                      </p:tavLst>
                                    </p:anim>
                                    <p:animEffect transition="in" filter="fade">
                                      <p:cBhvr>
                                        <p:cTn id="8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12" grpId="0" animBg="1"/>
      <p:bldP spid="12" grpId="1" animBg="1"/>
      <p:bldP spid="15" grpId="0" animBg="1"/>
      <p:bldP spid="15" grpId="1" animBg="1"/>
      <p:bldP spid="16" grpId="0" animBg="1"/>
      <p:bldP spid="26" grpId="0" animBg="1"/>
      <p:bldP spid="26" grpId="1" animBg="1"/>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11" y="1225037"/>
            <a:ext cx="8328709" cy="5577682"/>
          </a:xfrm>
          <a:prstGeom prst="rect">
            <a:avLst/>
          </a:prstGeom>
        </p:spPr>
      </p:pic>
      <p:sp>
        <p:nvSpPr>
          <p:cNvPr id="7" name="TextBox 6"/>
          <p:cNvSpPr txBox="1"/>
          <p:nvPr/>
        </p:nvSpPr>
        <p:spPr>
          <a:xfrm>
            <a:off x="228600" y="186589"/>
            <a:ext cx="345757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The Female series data must be named as such because there is nothing else to identify the data.</a:t>
            </a:r>
          </a:p>
        </p:txBody>
      </p:sp>
      <p:sp>
        <p:nvSpPr>
          <p:cNvPr id="8" name="TextBox 7"/>
          <p:cNvSpPr txBox="1"/>
          <p:nvPr/>
        </p:nvSpPr>
        <p:spPr>
          <a:xfrm>
            <a:off x="190500" y="4234933"/>
            <a:ext cx="3495675" cy="369332"/>
          </a:xfrm>
          <a:prstGeom prst="rect">
            <a:avLst/>
          </a:prstGeom>
          <a:noFill/>
          <a:ln w="19050">
            <a:solidFill>
              <a:srgbClr val="C00000"/>
            </a:solidFill>
          </a:ln>
        </p:spPr>
        <p:txBody>
          <a:bodyPr wrap="square" rtlCol="0">
            <a:spAutoFit/>
          </a:bodyPr>
          <a:lstStyle/>
          <a:p>
            <a:pPr marL="342900" indent="-342900">
              <a:buFont typeface="+mj-lt"/>
              <a:buAutoNum type="arabicPeriod" startAt="4"/>
            </a:pPr>
            <a:r>
              <a:rPr lang="en-CA" dirty="0"/>
              <a:t>Click on the </a:t>
            </a:r>
            <a:r>
              <a:rPr lang="en-CA" b="1" dirty="0"/>
              <a:t>OK</a:t>
            </a:r>
            <a:r>
              <a:rPr lang="en-CA" dirty="0"/>
              <a:t>.</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49386" y="4419599"/>
            <a:ext cx="3332050" cy="1551485"/>
          </a:xfrm>
          <a:prstGeom prst="rect">
            <a:avLst/>
          </a:prstGeom>
          <a:ln w="12700">
            <a:solidFill>
              <a:schemeClr val="tx1"/>
            </a:solidFill>
          </a:ln>
        </p:spPr>
      </p:pic>
      <p:cxnSp>
        <p:nvCxnSpPr>
          <p:cNvPr id="4" name="Straight Arrow Connector 3"/>
          <p:cNvCxnSpPr/>
          <p:nvPr/>
        </p:nvCxnSpPr>
        <p:spPr>
          <a:xfrm>
            <a:off x="1390650" y="2476500"/>
            <a:ext cx="5753100" cy="2438400"/>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a:stCxn id="8" idx="3"/>
          </p:cNvCxnSpPr>
          <p:nvPr/>
        </p:nvCxnSpPr>
        <p:spPr>
          <a:xfrm>
            <a:off x="3686175" y="4419599"/>
            <a:ext cx="4885529" cy="1343026"/>
          </a:xfrm>
          <a:prstGeom prst="straightConnector1">
            <a:avLst/>
          </a:prstGeom>
          <a:ln w="190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11"/>
          <p:cNvSpPr/>
          <p:nvPr/>
        </p:nvSpPr>
        <p:spPr>
          <a:xfrm>
            <a:off x="8571704" y="5652541"/>
            <a:ext cx="772322" cy="214859"/>
          </a:xfrm>
          <a:prstGeom prst="rect">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1" name="TextBox 20"/>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22" name="TextBox 21"/>
          <p:cNvSpPr txBox="1"/>
          <p:nvPr/>
        </p:nvSpPr>
        <p:spPr>
          <a:xfrm>
            <a:off x="190499" y="1686702"/>
            <a:ext cx="3495675" cy="923330"/>
          </a:xfrm>
          <a:prstGeom prst="rect">
            <a:avLst/>
          </a:prstGeom>
          <a:noFill/>
          <a:ln w="19050">
            <a:solidFill>
              <a:schemeClr val="tx1"/>
            </a:solidFill>
          </a:ln>
        </p:spPr>
        <p:txBody>
          <a:bodyPr wrap="square" rtlCol="0">
            <a:spAutoFit/>
          </a:bodyPr>
          <a:lstStyle/>
          <a:p>
            <a:pPr marL="342900" indent="-342900">
              <a:buFont typeface="+mj-lt"/>
              <a:buAutoNum type="arabicPeriod" startAt="3"/>
            </a:pPr>
            <a:r>
              <a:rPr lang="en-CA" dirty="0"/>
              <a:t>In the </a:t>
            </a:r>
            <a:r>
              <a:rPr lang="en-CA" b="1" i="1" dirty="0"/>
              <a:t>Series Name</a:t>
            </a:r>
            <a:r>
              <a:rPr lang="en-CA" dirty="0"/>
              <a:t> text box that is displayed, type in </a:t>
            </a:r>
            <a:r>
              <a:rPr lang="en-CA" b="1" i="1" dirty="0"/>
              <a:t>Female</a:t>
            </a:r>
            <a:r>
              <a:rPr lang="en-CA" dirty="0"/>
              <a:t>.</a:t>
            </a:r>
          </a:p>
        </p:txBody>
      </p:sp>
    </p:spTree>
    <p:extLst>
      <p:ext uri="{BB962C8B-B14F-4D97-AF65-F5344CB8AC3E}">
        <p14:creationId xmlns:p14="http://schemas.microsoft.com/office/powerpoint/2010/main" val="34156931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p:cTn id="19" dur="1000" fill="hold"/>
                                        <p:tgtEl>
                                          <p:spTgt spid="22"/>
                                        </p:tgtEl>
                                        <p:attrNameLst>
                                          <p:attrName>ppt_w</p:attrName>
                                        </p:attrNameLst>
                                      </p:cBhvr>
                                      <p:tavLst>
                                        <p:tav tm="0">
                                          <p:val>
                                            <p:fltVal val="0"/>
                                          </p:val>
                                        </p:tav>
                                        <p:tav tm="100000">
                                          <p:val>
                                            <p:strVal val="#ppt_w"/>
                                          </p:val>
                                        </p:tav>
                                      </p:tavLst>
                                    </p:anim>
                                    <p:anim calcmode="lin" valueType="num">
                                      <p:cBhvr>
                                        <p:cTn id="20" dur="1000" fill="hold"/>
                                        <p:tgtEl>
                                          <p:spTgt spid="22"/>
                                        </p:tgtEl>
                                        <p:attrNameLst>
                                          <p:attrName>ppt_h</p:attrName>
                                        </p:attrNameLst>
                                      </p:cBhvr>
                                      <p:tavLst>
                                        <p:tav tm="0">
                                          <p:val>
                                            <p:fltVal val="0"/>
                                          </p:val>
                                        </p:tav>
                                        <p:tav tm="100000">
                                          <p:val>
                                            <p:strVal val="#ppt_h"/>
                                          </p:val>
                                        </p:tav>
                                      </p:tavLst>
                                    </p:anim>
                                    <p:anim calcmode="lin" valueType="num">
                                      <p:cBhvr>
                                        <p:cTn id="21" dur="1000" fill="hold"/>
                                        <p:tgtEl>
                                          <p:spTgt spid="22"/>
                                        </p:tgtEl>
                                        <p:attrNameLst>
                                          <p:attrName>style.rotation</p:attrName>
                                        </p:attrNameLst>
                                      </p:cBhvr>
                                      <p:tavLst>
                                        <p:tav tm="0">
                                          <p:val>
                                            <p:fltVal val="90"/>
                                          </p:val>
                                        </p:tav>
                                        <p:tav tm="100000">
                                          <p:val>
                                            <p:fltVal val="0"/>
                                          </p:val>
                                        </p:tav>
                                      </p:tavLst>
                                    </p:anim>
                                    <p:animEffect transition="in" filter="fade">
                                      <p:cBhvr>
                                        <p:cTn id="22" dur="1000"/>
                                        <p:tgtEl>
                                          <p:spTgt spid="22"/>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 calcmode="lin" valueType="num">
                                      <p:cBhvr>
                                        <p:cTn id="33" dur="1000" fill="hold"/>
                                        <p:tgtEl>
                                          <p:spTgt spid="8"/>
                                        </p:tgtEl>
                                        <p:attrNameLst>
                                          <p:attrName>ppt_w</p:attrName>
                                        </p:attrNameLst>
                                      </p:cBhvr>
                                      <p:tavLst>
                                        <p:tav tm="0">
                                          <p:val>
                                            <p:fltVal val="0"/>
                                          </p:val>
                                        </p:tav>
                                        <p:tav tm="100000">
                                          <p:val>
                                            <p:strVal val="#ppt_w"/>
                                          </p:val>
                                        </p:tav>
                                      </p:tavLst>
                                    </p:anim>
                                    <p:anim calcmode="lin" valueType="num">
                                      <p:cBhvr>
                                        <p:cTn id="34" dur="1000" fill="hold"/>
                                        <p:tgtEl>
                                          <p:spTgt spid="8"/>
                                        </p:tgtEl>
                                        <p:attrNameLst>
                                          <p:attrName>ppt_h</p:attrName>
                                        </p:attrNameLst>
                                      </p:cBhvr>
                                      <p:tavLst>
                                        <p:tav tm="0">
                                          <p:val>
                                            <p:fltVal val="0"/>
                                          </p:val>
                                        </p:tav>
                                        <p:tav tm="100000">
                                          <p:val>
                                            <p:strVal val="#ppt_h"/>
                                          </p:val>
                                        </p:tav>
                                      </p:tavLst>
                                    </p:anim>
                                    <p:anim calcmode="lin" valueType="num">
                                      <p:cBhvr>
                                        <p:cTn id="35" dur="1000" fill="hold"/>
                                        <p:tgtEl>
                                          <p:spTgt spid="8"/>
                                        </p:tgtEl>
                                        <p:attrNameLst>
                                          <p:attrName>style.rotation</p:attrName>
                                        </p:attrNameLst>
                                      </p:cBhvr>
                                      <p:tavLst>
                                        <p:tav tm="0">
                                          <p:val>
                                            <p:fltVal val="90"/>
                                          </p:val>
                                        </p:tav>
                                        <p:tav tm="100000">
                                          <p:val>
                                            <p:fltVal val="0"/>
                                          </p:val>
                                        </p:tav>
                                      </p:tavLst>
                                    </p:anim>
                                    <p:animEffect transition="in" filter="fade">
                                      <p:cBhvr>
                                        <p:cTn id="36" dur="1000"/>
                                        <p:tgtEl>
                                          <p:spTgt spid="8"/>
                                        </p:tgtEl>
                                      </p:cBhvr>
                                    </p:animEffect>
                                  </p:childTnLst>
                                </p:cTn>
                              </p:par>
                            </p:childTnLst>
                          </p:cTn>
                        </p:par>
                        <p:par>
                          <p:cTn id="37" fill="hold">
                            <p:stCondLst>
                              <p:cond delay="1000"/>
                            </p:stCondLst>
                            <p:childTnLst>
                              <p:par>
                                <p:cTn id="38" presetID="53" presetClass="entr" presetSubtype="16" fill="hold" nodeType="afterEffect">
                                  <p:stCondLst>
                                    <p:cond delay="0"/>
                                  </p:stCondLst>
                                  <p:childTnLst>
                                    <p:set>
                                      <p:cBhvr>
                                        <p:cTn id="39" dur="1" fill="hold">
                                          <p:stCondLst>
                                            <p:cond delay="0"/>
                                          </p:stCondLst>
                                        </p:cTn>
                                        <p:tgtEl>
                                          <p:spTgt spid="10"/>
                                        </p:tgtEl>
                                        <p:attrNameLst>
                                          <p:attrName>style.visibility</p:attrName>
                                        </p:attrNameLst>
                                      </p:cBhvr>
                                      <p:to>
                                        <p:strVal val="visible"/>
                                      </p:to>
                                    </p:set>
                                    <p:anim calcmode="lin" valueType="num">
                                      <p:cBhvr>
                                        <p:cTn id="40" dur="500" fill="hold"/>
                                        <p:tgtEl>
                                          <p:spTgt spid="10"/>
                                        </p:tgtEl>
                                        <p:attrNameLst>
                                          <p:attrName>ppt_w</p:attrName>
                                        </p:attrNameLst>
                                      </p:cBhvr>
                                      <p:tavLst>
                                        <p:tav tm="0">
                                          <p:val>
                                            <p:fltVal val="0"/>
                                          </p:val>
                                        </p:tav>
                                        <p:tav tm="100000">
                                          <p:val>
                                            <p:strVal val="#ppt_w"/>
                                          </p:val>
                                        </p:tav>
                                      </p:tavLst>
                                    </p:anim>
                                    <p:anim calcmode="lin" valueType="num">
                                      <p:cBhvr>
                                        <p:cTn id="41" dur="500" fill="hold"/>
                                        <p:tgtEl>
                                          <p:spTgt spid="10"/>
                                        </p:tgtEl>
                                        <p:attrNameLst>
                                          <p:attrName>ppt_h</p:attrName>
                                        </p:attrNameLst>
                                      </p:cBhvr>
                                      <p:tavLst>
                                        <p:tav tm="0">
                                          <p:val>
                                            <p:fltVal val="0"/>
                                          </p:val>
                                        </p:tav>
                                        <p:tav tm="100000">
                                          <p:val>
                                            <p:strVal val="#ppt_h"/>
                                          </p:val>
                                        </p:tav>
                                      </p:tavLst>
                                    </p:anim>
                                    <p:animEffect transition="in" filter="fade">
                                      <p:cBhvr>
                                        <p:cTn id="42" dur="500"/>
                                        <p:tgtEl>
                                          <p:spTgt spid="10"/>
                                        </p:tgtEl>
                                      </p:cBhvr>
                                    </p:animEffect>
                                  </p:childTnLst>
                                </p:cTn>
                              </p:par>
                            </p:childTnLst>
                          </p:cTn>
                        </p:par>
                        <p:par>
                          <p:cTn id="43" fill="hold">
                            <p:stCondLst>
                              <p:cond delay="1500"/>
                            </p:stCondLst>
                            <p:childTnLst>
                              <p:par>
                                <p:cTn id="44" presetID="53" presetClass="entr" presetSubtype="16"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 calcmode="lin" valueType="num">
                                      <p:cBhvr>
                                        <p:cTn id="46" dur="500" fill="hold"/>
                                        <p:tgtEl>
                                          <p:spTgt spid="12"/>
                                        </p:tgtEl>
                                        <p:attrNameLst>
                                          <p:attrName>ppt_w</p:attrName>
                                        </p:attrNameLst>
                                      </p:cBhvr>
                                      <p:tavLst>
                                        <p:tav tm="0">
                                          <p:val>
                                            <p:fltVal val="0"/>
                                          </p:val>
                                        </p:tav>
                                        <p:tav tm="100000">
                                          <p:val>
                                            <p:strVal val="#ppt_w"/>
                                          </p:val>
                                        </p:tav>
                                      </p:tavLst>
                                    </p:anim>
                                    <p:anim calcmode="lin" valueType="num">
                                      <p:cBhvr>
                                        <p:cTn id="47" dur="500" fill="hold"/>
                                        <p:tgtEl>
                                          <p:spTgt spid="12"/>
                                        </p:tgtEl>
                                        <p:attrNameLst>
                                          <p:attrName>ppt_h</p:attrName>
                                        </p:attrNameLst>
                                      </p:cBhvr>
                                      <p:tavLst>
                                        <p:tav tm="0">
                                          <p:val>
                                            <p:fltVal val="0"/>
                                          </p:val>
                                        </p:tav>
                                        <p:tav tm="100000">
                                          <p:val>
                                            <p:strVal val="#ppt_h"/>
                                          </p:val>
                                        </p:tav>
                                      </p:tavLst>
                                    </p:anim>
                                    <p:animEffect transition="in" filter="fade">
                                      <p:cBhvr>
                                        <p:cTn id="48"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12" grpId="0" animBg="1"/>
      <p:bldP spid="22"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10" y="1219826"/>
            <a:ext cx="8328709" cy="5571423"/>
          </a:xfrm>
          <a:prstGeom prst="rect">
            <a:avLst/>
          </a:prstGeom>
          <a:ln w="12700">
            <a:solidFill>
              <a:srgbClr val="00B050"/>
            </a:solidFill>
          </a:ln>
        </p:spPr>
      </p:pic>
      <p:sp>
        <p:nvSpPr>
          <p:cNvPr id="7" name="TextBox 6"/>
          <p:cNvSpPr txBox="1"/>
          <p:nvPr/>
        </p:nvSpPr>
        <p:spPr>
          <a:xfrm>
            <a:off x="228600" y="186589"/>
            <a:ext cx="3457575" cy="1200329"/>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Now that the Female series of data is labeled, we need to add the data for the males and label that data series as Male.</a:t>
            </a:r>
          </a:p>
        </p:txBody>
      </p:sp>
      <p:sp>
        <p:nvSpPr>
          <p:cNvPr id="8" name="TextBox 7"/>
          <p:cNvSpPr txBox="1"/>
          <p:nvPr/>
        </p:nvSpPr>
        <p:spPr>
          <a:xfrm>
            <a:off x="190500" y="2577583"/>
            <a:ext cx="3495675" cy="646331"/>
          </a:xfrm>
          <a:prstGeom prst="rect">
            <a:avLst/>
          </a:prstGeom>
          <a:noFill/>
          <a:ln w="19050">
            <a:solidFill>
              <a:srgbClr val="7030A0"/>
            </a:solidFill>
          </a:ln>
        </p:spPr>
        <p:txBody>
          <a:bodyPr wrap="square" rtlCol="0">
            <a:spAutoFit/>
          </a:bodyPr>
          <a:lstStyle/>
          <a:p>
            <a:pPr marL="342900" indent="-342900">
              <a:buFont typeface="+mj-lt"/>
              <a:buAutoNum type="arabicPeriod" startAt="5"/>
            </a:pPr>
            <a:r>
              <a:rPr lang="en-CA" dirty="0"/>
              <a:t>Click on </a:t>
            </a:r>
            <a:r>
              <a:rPr lang="en-CA" b="1" i="1" u="sng" dirty="0"/>
              <a:t>A</a:t>
            </a:r>
            <a:r>
              <a:rPr lang="en-CA" b="1" i="1" dirty="0"/>
              <a:t>dd</a:t>
            </a:r>
            <a:r>
              <a:rPr lang="en-CA" dirty="0"/>
              <a:t> in the </a:t>
            </a:r>
            <a:r>
              <a:rPr lang="en-CA" b="1" i="1" dirty="0"/>
              <a:t>Legend Entries (Series)</a:t>
            </a:r>
            <a:r>
              <a:rPr lang="en-CA" dirty="0"/>
              <a:t>.</a:t>
            </a:r>
          </a:p>
        </p:txBody>
      </p:sp>
      <p:sp>
        <p:nvSpPr>
          <p:cNvPr id="21" name="TextBox 20"/>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cxnSp>
        <p:nvCxnSpPr>
          <p:cNvPr id="9" name="Straight Arrow Connector 8"/>
          <p:cNvCxnSpPr/>
          <p:nvPr/>
        </p:nvCxnSpPr>
        <p:spPr>
          <a:xfrm>
            <a:off x="2162175" y="3000375"/>
            <a:ext cx="3571875" cy="210502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p:cNvSpPr/>
          <p:nvPr/>
        </p:nvSpPr>
        <p:spPr>
          <a:xfrm>
            <a:off x="5734050" y="5086350"/>
            <a:ext cx="714375" cy="266700"/>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96609" y="1219825"/>
            <a:ext cx="8328709" cy="5571423"/>
          </a:xfrm>
          <a:prstGeom prst="rect">
            <a:avLst/>
          </a:prstGeom>
          <a:ln w="12700">
            <a:solidFill>
              <a:srgbClr val="00B050"/>
            </a:solidFill>
          </a:ln>
        </p:spPr>
      </p:pic>
      <p:sp>
        <p:nvSpPr>
          <p:cNvPr id="16" name="TextBox 15"/>
          <p:cNvSpPr txBox="1"/>
          <p:nvPr/>
        </p:nvSpPr>
        <p:spPr>
          <a:xfrm>
            <a:off x="190499" y="4346316"/>
            <a:ext cx="3495675" cy="646331"/>
          </a:xfrm>
          <a:prstGeom prst="rect">
            <a:avLst/>
          </a:prstGeom>
          <a:noFill/>
          <a:ln w="19050">
            <a:solidFill>
              <a:srgbClr val="00B050"/>
            </a:solidFill>
          </a:ln>
        </p:spPr>
        <p:txBody>
          <a:bodyPr wrap="square" rtlCol="0">
            <a:spAutoFit/>
          </a:bodyPr>
          <a:lstStyle/>
          <a:p>
            <a:pPr marL="342900" indent="-342900">
              <a:buFont typeface="+mj-lt"/>
              <a:buAutoNum type="arabicPeriod" startAt="6"/>
            </a:pPr>
            <a:r>
              <a:rPr lang="en-CA" dirty="0"/>
              <a:t>Type </a:t>
            </a:r>
            <a:r>
              <a:rPr lang="en-CA" b="1" i="1" dirty="0"/>
              <a:t>Male </a:t>
            </a:r>
            <a:r>
              <a:rPr lang="en-CA" dirty="0"/>
              <a:t>in the </a:t>
            </a:r>
            <a:r>
              <a:rPr lang="en-CA" b="1" i="1" dirty="0"/>
              <a:t>Series </a:t>
            </a:r>
            <a:r>
              <a:rPr lang="en-CA" b="1" i="1" u="sng" dirty="0"/>
              <a:t>n</a:t>
            </a:r>
            <a:r>
              <a:rPr lang="en-CA" b="1" i="1" dirty="0"/>
              <a:t>ame</a:t>
            </a:r>
            <a:r>
              <a:rPr lang="en-CA" dirty="0"/>
              <a:t> field.</a:t>
            </a:r>
          </a:p>
        </p:txBody>
      </p:sp>
      <p:cxnSp>
        <p:nvCxnSpPr>
          <p:cNvPr id="18" name="Straight Arrow Connector 17"/>
          <p:cNvCxnSpPr/>
          <p:nvPr/>
        </p:nvCxnSpPr>
        <p:spPr>
          <a:xfrm>
            <a:off x="3390900" y="4669481"/>
            <a:ext cx="3695700" cy="334982"/>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190500" y="6115050"/>
            <a:ext cx="3495675" cy="646331"/>
          </a:xfrm>
          <a:prstGeom prst="rect">
            <a:avLst/>
          </a:prstGeom>
          <a:noFill/>
          <a:ln w="19050">
            <a:solidFill>
              <a:srgbClr val="0070C0"/>
            </a:solidFill>
          </a:ln>
        </p:spPr>
        <p:txBody>
          <a:bodyPr wrap="square" rtlCol="0">
            <a:spAutoFit/>
          </a:bodyPr>
          <a:lstStyle/>
          <a:p>
            <a:pPr marL="342900" indent="-342900">
              <a:buFont typeface="+mj-lt"/>
              <a:buAutoNum type="arabicPeriod" startAt="7"/>
            </a:pPr>
            <a:r>
              <a:rPr lang="en-CA" dirty="0"/>
              <a:t>Click on the select data series button.</a:t>
            </a:r>
          </a:p>
        </p:txBody>
      </p:sp>
      <p:cxnSp>
        <p:nvCxnSpPr>
          <p:cNvPr id="23" name="Straight Arrow Connector 22"/>
          <p:cNvCxnSpPr/>
          <p:nvPr/>
        </p:nvCxnSpPr>
        <p:spPr>
          <a:xfrm flipV="1">
            <a:off x="3390900" y="5400127"/>
            <a:ext cx="5314949" cy="905423"/>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24" name="Rectangle 23"/>
          <p:cNvSpPr/>
          <p:nvPr/>
        </p:nvSpPr>
        <p:spPr>
          <a:xfrm>
            <a:off x="8705850" y="5296762"/>
            <a:ext cx="238125" cy="206730"/>
          </a:xfrm>
          <a:prstGeom prst="rect">
            <a:avLst/>
          </a:prstGeom>
          <a:noFill/>
          <a:ln w="19050">
            <a:solidFill>
              <a:srgbClr val="0070C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550447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fltVal val="0"/>
                                          </p:val>
                                        </p:tav>
                                        <p:tav tm="100000">
                                          <p:val>
                                            <p:strVal val="#ppt_w"/>
                                          </p:val>
                                        </p:tav>
                                      </p:tavLst>
                                    </p:anim>
                                    <p:anim calcmode="lin" valueType="num">
                                      <p:cBhvr>
                                        <p:cTn id="8" dur="1000" fill="hold"/>
                                        <p:tgtEl>
                                          <p:spTgt spid="7"/>
                                        </p:tgtEl>
                                        <p:attrNameLst>
                                          <p:attrName>ppt_h</p:attrName>
                                        </p:attrNameLst>
                                      </p:cBhvr>
                                      <p:tavLst>
                                        <p:tav tm="0">
                                          <p:val>
                                            <p:fltVal val="0"/>
                                          </p:val>
                                        </p:tav>
                                        <p:tav tm="100000">
                                          <p:val>
                                            <p:strVal val="#ppt_h"/>
                                          </p:val>
                                        </p:tav>
                                      </p:tavLst>
                                    </p:anim>
                                    <p:anim calcmode="lin" valueType="num">
                                      <p:cBhvr>
                                        <p:cTn id="9" dur="1000" fill="hold"/>
                                        <p:tgtEl>
                                          <p:spTgt spid="7"/>
                                        </p:tgtEl>
                                        <p:attrNameLst>
                                          <p:attrName>style.rotation</p:attrName>
                                        </p:attrNameLst>
                                      </p:cBhvr>
                                      <p:tavLst>
                                        <p:tav tm="0">
                                          <p:val>
                                            <p:fltVal val="90"/>
                                          </p:val>
                                        </p:tav>
                                        <p:tav tm="100000">
                                          <p:val>
                                            <p:fltVal val="0"/>
                                          </p:val>
                                        </p:tav>
                                      </p:tavLst>
                                    </p:anim>
                                    <p:animEffect transition="in" filter="fade">
                                      <p:cBhvr>
                                        <p:cTn id="10" dur="1000"/>
                                        <p:tgtEl>
                                          <p:spTgt spid="7"/>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7"/>
                                        </p:tgtEl>
                                      </p:cBhvr>
                                    </p:animEffect>
                                    <p:animScale>
                                      <p:cBhvr>
                                        <p:cTn id="14" dur="250" autoRev="1" fill="hold"/>
                                        <p:tgtEl>
                                          <p:spTgt spid="7"/>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ppt_w</p:attrName>
                                        </p:attrNameLst>
                                      </p:cBhvr>
                                      <p:tavLst>
                                        <p:tav tm="0">
                                          <p:val>
                                            <p:fltVal val="0"/>
                                          </p:val>
                                        </p:tav>
                                        <p:tav tm="100000">
                                          <p:val>
                                            <p:strVal val="#ppt_w"/>
                                          </p:val>
                                        </p:tav>
                                      </p:tavLst>
                                    </p:anim>
                                    <p:anim calcmode="lin" valueType="num">
                                      <p:cBhvr>
                                        <p:cTn id="20" dur="1000" fill="hold"/>
                                        <p:tgtEl>
                                          <p:spTgt spid="8"/>
                                        </p:tgtEl>
                                        <p:attrNameLst>
                                          <p:attrName>ppt_h</p:attrName>
                                        </p:attrNameLst>
                                      </p:cBhvr>
                                      <p:tavLst>
                                        <p:tav tm="0">
                                          <p:val>
                                            <p:fltVal val="0"/>
                                          </p:val>
                                        </p:tav>
                                        <p:tav tm="100000">
                                          <p:val>
                                            <p:strVal val="#ppt_h"/>
                                          </p:val>
                                        </p:tav>
                                      </p:tavLst>
                                    </p:anim>
                                    <p:anim calcmode="lin" valueType="num">
                                      <p:cBhvr>
                                        <p:cTn id="21" dur="1000" fill="hold"/>
                                        <p:tgtEl>
                                          <p:spTgt spid="8"/>
                                        </p:tgtEl>
                                        <p:attrNameLst>
                                          <p:attrName>style.rotation</p:attrName>
                                        </p:attrNameLst>
                                      </p:cBhvr>
                                      <p:tavLst>
                                        <p:tav tm="0">
                                          <p:val>
                                            <p:fltVal val="90"/>
                                          </p:val>
                                        </p:tav>
                                        <p:tav tm="100000">
                                          <p:val>
                                            <p:fltVal val="0"/>
                                          </p:val>
                                        </p:tav>
                                      </p:tavLst>
                                    </p:anim>
                                    <p:animEffect transition="in" filter="fade">
                                      <p:cBhvr>
                                        <p:cTn id="22" dur="1000"/>
                                        <p:tgtEl>
                                          <p:spTgt spid="8"/>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9"/>
                                        </p:tgtEl>
                                        <p:attrNameLst>
                                          <p:attrName>style.visibility</p:attrName>
                                        </p:attrNameLst>
                                      </p:cBhvr>
                                      <p:to>
                                        <p:strVal val="visible"/>
                                      </p:to>
                                    </p:set>
                                    <p:anim calcmode="lin" valueType="num">
                                      <p:cBhvr>
                                        <p:cTn id="26" dur="500" fill="hold"/>
                                        <p:tgtEl>
                                          <p:spTgt spid="9"/>
                                        </p:tgtEl>
                                        <p:attrNameLst>
                                          <p:attrName>ppt_w</p:attrName>
                                        </p:attrNameLst>
                                      </p:cBhvr>
                                      <p:tavLst>
                                        <p:tav tm="0">
                                          <p:val>
                                            <p:fltVal val="0"/>
                                          </p:val>
                                        </p:tav>
                                        <p:tav tm="100000">
                                          <p:val>
                                            <p:strVal val="#ppt_w"/>
                                          </p:val>
                                        </p:tav>
                                      </p:tavLst>
                                    </p:anim>
                                    <p:anim calcmode="lin" valueType="num">
                                      <p:cBhvr>
                                        <p:cTn id="27" dur="500" fill="hold"/>
                                        <p:tgtEl>
                                          <p:spTgt spid="9"/>
                                        </p:tgtEl>
                                        <p:attrNameLst>
                                          <p:attrName>ppt_h</p:attrName>
                                        </p:attrNameLst>
                                      </p:cBhvr>
                                      <p:tavLst>
                                        <p:tav tm="0">
                                          <p:val>
                                            <p:fltVal val="0"/>
                                          </p:val>
                                        </p:tav>
                                        <p:tav tm="100000">
                                          <p:val>
                                            <p:strVal val="#ppt_h"/>
                                          </p:val>
                                        </p:tav>
                                      </p:tavLst>
                                    </p:anim>
                                    <p:animEffect transition="in" filter="fade">
                                      <p:cBhvr>
                                        <p:cTn id="28" dur="500"/>
                                        <p:tgtEl>
                                          <p:spTgt spid="9"/>
                                        </p:tgtEl>
                                      </p:cBhvr>
                                    </p:animEffect>
                                  </p:childTnLst>
                                </p:cTn>
                              </p:par>
                            </p:childTnLst>
                          </p:cTn>
                        </p:par>
                        <p:par>
                          <p:cTn id="29" fill="hold">
                            <p:stCondLst>
                              <p:cond delay="1500"/>
                            </p:stCondLst>
                            <p:childTnLst>
                              <p:par>
                                <p:cTn id="30" presetID="53" presetClass="entr" presetSubtype="16"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 calcmode="lin" valueType="num">
                                      <p:cBhvr>
                                        <p:cTn id="32" dur="500" fill="hold"/>
                                        <p:tgtEl>
                                          <p:spTgt spid="11"/>
                                        </p:tgtEl>
                                        <p:attrNameLst>
                                          <p:attrName>ppt_w</p:attrName>
                                        </p:attrNameLst>
                                      </p:cBhvr>
                                      <p:tavLst>
                                        <p:tav tm="0">
                                          <p:val>
                                            <p:fltVal val="0"/>
                                          </p:val>
                                        </p:tav>
                                        <p:tav tm="100000">
                                          <p:val>
                                            <p:strVal val="#ppt_w"/>
                                          </p:val>
                                        </p:tav>
                                      </p:tavLst>
                                    </p:anim>
                                    <p:anim calcmode="lin" valueType="num">
                                      <p:cBhvr>
                                        <p:cTn id="33" dur="500" fill="hold"/>
                                        <p:tgtEl>
                                          <p:spTgt spid="11"/>
                                        </p:tgtEl>
                                        <p:attrNameLst>
                                          <p:attrName>ppt_h</p:attrName>
                                        </p:attrNameLst>
                                      </p:cBhvr>
                                      <p:tavLst>
                                        <p:tav tm="0">
                                          <p:val>
                                            <p:fltVal val="0"/>
                                          </p:val>
                                        </p:tav>
                                        <p:tav tm="100000">
                                          <p:val>
                                            <p:strVal val="#ppt_h"/>
                                          </p:val>
                                        </p:tav>
                                      </p:tavLst>
                                    </p:anim>
                                    <p:animEffect transition="in" filter="fade">
                                      <p:cBhvr>
                                        <p:cTn id="34" dur="500"/>
                                        <p:tgtEl>
                                          <p:spTgt spid="11"/>
                                        </p:tgtEl>
                                      </p:cBhvr>
                                    </p:animEffec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15"/>
                                        </p:tgtEl>
                                        <p:attrNameLst>
                                          <p:attrName>style.visibility</p:attrName>
                                        </p:attrNameLst>
                                      </p:cBhvr>
                                      <p:to>
                                        <p:strVal val="visible"/>
                                      </p:to>
                                    </p:set>
                                  </p:childTnLst>
                                </p:cTn>
                              </p:par>
                            </p:childTnLst>
                          </p:cTn>
                        </p:par>
                        <p:par>
                          <p:cTn id="39" fill="hold">
                            <p:stCondLst>
                              <p:cond delay="0"/>
                            </p:stCondLst>
                            <p:childTnLst>
                              <p:par>
                                <p:cTn id="40" presetID="31" presetClass="entr" presetSubtype="0" fill="hold" grpId="0" nodeType="afterEffect">
                                  <p:stCondLst>
                                    <p:cond delay="0"/>
                                  </p:stCondLst>
                                  <p:childTnLst>
                                    <p:set>
                                      <p:cBhvr>
                                        <p:cTn id="41" dur="1" fill="hold">
                                          <p:stCondLst>
                                            <p:cond delay="0"/>
                                          </p:stCondLst>
                                        </p:cTn>
                                        <p:tgtEl>
                                          <p:spTgt spid="16"/>
                                        </p:tgtEl>
                                        <p:attrNameLst>
                                          <p:attrName>style.visibility</p:attrName>
                                        </p:attrNameLst>
                                      </p:cBhvr>
                                      <p:to>
                                        <p:strVal val="visible"/>
                                      </p:to>
                                    </p:set>
                                    <p:anim calcmode="lin" valueType="num">
                                      <p:cBhvr>
                                        <p:cTn id="42" dur="1000" fill="hold"/>
                                        <p:tgtEl>
                                          <p:spTgt spid="16"/>
                                        </p:tgtEl>
                                        <p:attrNameLst>
                                          <p:attrName>ppt_w</p:attrName>
                                        </p:attrNameLst>
                                      </p:cBhvr>
                                      <p:tavLst>
                                        <p:tav tm="0">
                                          <p:val>
                                            <p:fltVal val="0"/>
                                          </p:val>
                                        </p:tav>
                                        <p:tav tm="100000">
                                          <p:val>
                                            <p:strVal val="#ppt_w"/>
                                          </p:val>
                                        </p:tav>
                                      </p:tavLst>
                                    </p:anim>
                                    <p:anim calcmode="lin" valueType="num">
                                      <p:cBhvr>
                                        <p:cTn id="43" dur="1000" fill="hold"/>
                                        <p:tgtEl>
                                          <p:spTgt spid="16"/>
                                        </p:tgtEl>
                                        <p:attrNameLst>
                                          <p:attrName>ppt_h</p:attrName>
                                        </p:attrNameLst>
                                      </p:cBhvr>
                                      <p:tavLst>
                                        <p:tav tm="0">
                                          <p:val>
                                            <p:fltVal val="0"/>
                                          </p:val>
                                        </p:tav>
                                        <p:tav tm="100000">
                                          <p:val>
                                            <p:strVal val="#ppt_h"/>
                                          </p:val>
                                        </p:tav>
                                      </p:tavLst>
                                    </p:anim>
                                    <p:anim calcmode="lin" valueType="num">
                                      <p:cBhvr>
                                        <p:cTn id="44" dur="1000" fill="hold"/>
                                        <p:tgtEl>
                                          <p:spTgt spid="16"/>
                                        </p:tgtEl>
                                        <p:attrNameLst>
                                          <p:attrName>style.rotation</p:attrName>
                                        </p:attrNameLst>
                                      </p:cBhvr>
                                      <p:tavLst>
                                        <p:tav tm="0">
                                          <p:val>
                                            <p:fltVal val="90"/>
                                          </p:val>
                                        </p:tav>
                                        <p:tav tm="100000">
                                          <p:val>
                                            <p:fltVal val="0"/>
                                          </p:val>
                                        </p:tav>
                                      </p:tavLst>
                                    </p:anim>
                                    <p:animEffect transition="in" filter="fade">
                                      <p:cBhvr>
                                        <p:cTn id="45" dur="1000"/>
                                        <p:tgtEl>
                                          <p:spTgt spid="16"/>
                                        </p:tgtEl>
                                      </p:cBhvr>
                                    </p:animEffect>
                                  </p:childTnLst>
                                </p:cTn>
                              </p:par>
                            </p:childTnLst>
                          </p:cTn>
                        </p:par>
                        <p:par>
                          <p:cTn id="46" fill="hold">
                            <p:stCondLst>
                              <p:cond delay="1000"/>
                            </p:stCondLst>
                            <p:childTnLst>
                              <p:par>
                                <p:cTn id="47" presetID="53" presetClass="entr" presetSubtype="16" fill="hold" nodeType="afterEffect">
                                  <p:stCondLst>
                                    <p:cond delay="0"/>
                                  </p:stCondLst>
                                  <p:childTnLst>
                                    <p:set>
                                      <p:cBhvr>
                                        <p:cTn id="48" dur="1" fill="hold">
                                          <p:stCondLst>
                                            <p:cond delay="0"/>
                                          </p:stCondLst>
                                        </p:cTn>
                                        <p:tgtEl>
                                          <p:spTgt spid="18"/>
                                        </p:tgtEl>
                                        <p:attrNameLst>
                                          <p:attrName>style.visibility</p:attrName>
                                        </p:attrNameLst>
                                      </p:cBhvr>
                                      <p:to>
                                        <p:strVal val="visible"/>
                                      </p:to>
                                    </p:set>
                                    <p:anim calcmode="lin" valueType="num">
                                      <p:cBhvr>
                                        <p:cTn id="49" dur="500" fill="hold"/>
                                        <p:tgtEl>
                                          <p:spTgt spid="18"/>
                                        </p:tgtEl>
                                        <p:attrNameLst>
                                          <p:attrName>ppt_w</p:attrName>
                                        </p:attrNameLst>
                                      </p:cBhvr>
                                      <p:tavLst>
                                        <p:tav tm="0">
                                          <p:val>
                                            <p:fltVal val="0"/>
                                          </p:val>
                                        </p:tav>
                                        <p:tav tm="100000">
                                          <p:val>
                                            <p:strVal val="#ppt_w"/>
                                          </p:val>
                                        </p:tav>
                                      </p:tavLst>
                                    </p:anim>
                                    <p:anim calcmode="lin" valueType="num">
                                      <p:cBhvr>
                                        <p:cTn id="50" dur="500" fill="hold"/>
                                        <p:tgtEl>
                                          <p:spTgt spid="18"/>
                                        </p:tgtEl>
                                        <p:attrNameLst>
                                          <p:attrName>ppt_h</p:attrName>
                                        </p:attrNameLst>
                                      </p:cBhvr>
                                      <p:tavLst>
                                        <p:tav tm="0">
                                          <p:val>
                                            <p:fltVal val="0"/>
                                          </p:val>
                                        </p:tav>
                                        <p:tav tm="100000">
                                          <p:val>
                                            <p:strVal val="#ppt_h"/>
                                          </p:val>
                                        </p:tav>
                                      </p:tavLst>
                                    </p:anim>
                                    <p:animEffect transition="in" filter="fade">
                                      <p:cBhvr>
                                        <p:cTn id="51" dur="500"/>
                                        <p:tgtEl>
                                          <p:spTgt spid="18"/>
                                        </p:tgtEl>
                                      </p:cBhvr>
                                    </p:animEffect>
                                  </p:childTnLst>
                                </p:cTn>
                              </p:par>
                            </p:childTnLst>
                          </p:cTn>
                        </p:par>
                      </p:childTnLst>
                    </p:cTn>
                  </p:par>
                  <p:par>
                    <p:cTn id="52" fill="hold">
                      <p:stCondLst>
                        <p:cond delay="indefinite"/>
                      </p:stCondLst>
                      <p:childTnLst>
                        <p:par>
                          <p:cTn id="53" fill="hold">
                            <p:stCondLst>
                              <p:cond delay="0"/>
                            </p:stCondLst>
                            <p:childTnLst>
                              <p:par>
                                <p:cTn id="54" presetID="31"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 calcmode="lin" valueType="num">
                                      <p:cBhvr>
                                        <p:cTn id="56" dur="1000" fill="hold"/>
                                        <p:tgtEl>
                                          <p:spTgt spid="19"/>
                                        </p:tgtEl>
                                        <p:attrNameLst>
                                          <p:attrName>ppt_w</p:attrName>
                                        </p:attrNameLst>
                                      </p:cBhvr>
                                      <p:tavLst>
                                        <p:tav tm="0">
                                          <p:val>
                                            <p:fltVal val="0"/>
                                          </p:val>
                                        </p:tav>
                                        <p:tav tm="100000">
                                          <p:val>
                                            <p:strVal val="#ppt_w"/>
                                          </p:val>
                                        </p:tav>
                                      </p:tavLst>
                                    </p:anim>
                                    <p:anim calcmode="lin" valueType="num">
                                      <p:cBhvr>
                                        <p:cTn id="57" dur="1000" fill="hold"/>
                                        <p:tgtEl>
                                          <p:spTgt spid="19"/>
                                        </p:tgtEl>
                                        <p:attrNameLst>
                                          <p:attrName>ppt_h</p:attrName>
                                        </p:attrNameLst>
                                      </p:cBhvr>
                                      <p:tavLst>
                                        <p:tav tm="0">
                                          <p:val>
                                            <p:fltVal val="0"/>
                                          </p:val>
                                        </p:tav>
                                        <p:tav tm="100000">
                                          <p:val>
                                            <p:strVal val="#ppt_h"/>
                                          </p:val>
                                        </p:tav>
                                      </p:tavLst>
                                    </p:anim>
                                    <p:anim calcmode="lin" valueType="num">
                                      <p:cBhvr>
                                        <p:cTn id="58" dur="1000" fill="hold"/>
                                        <p:tgtEl>
                                          <p:spTgt spid="19"/>
                                        </p:tgtEl>
                                        <p:attrNameLst>
                                          <p:attrName>style.rotation</p:attrName>
                                        </p:attrNameLst>
                                      </p:cBhvr>
                                      <p:tavLst>
                                        <p:tav tm="0">
                                          <p:val>
                                            <p:fltVal val="90"/>
                                          </p:val>
                                        </p:tav>
                                        <p:tav tm="100000">
                                          <p:val>
                                            <p:fltVal val="0"/>
                                          </p:val>
                                        </p:tav>
                                      </p:tavLst>
                                    </p:anim>
                                    <p:animEffect transition="in" filter="fade">
                                      <p:cBhvr>
                                        <p:cTn id="59" dur="1000"/>
                                        <p:tgtEl>
                                          <p:spTgt spid="19"/>
                                        </p:tgtEl>
                                      </p:cBhvr>
                                    </p:animEffect>
                                  </p:childTnLst>
                                </p:cTn>
                              </p:par>
                            </p:childTnLst>
                          </p:cTn>
                        </p:par>
                        <p:par>
                          <p:cTn id="60" fill="hold">
                            <p:stCondLst>
                              <p:cond delay="1000"/>
                            </p:stCondLst>
                            <p:childTnLst>
                              <p:par>
                                <p:cTn id="61" presetID="53" presetClass="entr" presetSubtype="16" fill="hold" nodeType="afterEffect">
                                  <p:stCondLst>
                                    <p:cond delay="0"/>
                                  </p:stCondLst>
                                  <p:childTnLst>
                                    <p:set>
                                      <p:cBhvr>
                                        <p:cTn id="62" dur="1" fill="hold">
                                          <p:stCondLst>
                                            <p:cond delay="0"/>
                                          </p:stCondLst>
                                        </p:cTn>
                                        <p:tgtEl>
                                          <p:spTgt spid="23"/>
                                        </p:tgtEl>
                                        <p:attrNameLst>
                                          <p:attrName>style.visibility</p:attrName>
                                        </p:attrNameLst>
                                      </p:cBhvr>
                                      <p:to>
                                        <p:strVal val="visible"/>
                                      </p:to>
                                    </p:set>
                                    <p:anim calcmode="lin" valueType="num">
                                      <p:cBhvr>
                                        <p:cTn id="63" dur="500" fill="hold"/>
                                        <p:tgtEl>
                                          <p:spTgt spid="23"/>
                                        </p:tgtEl>
                                        <p:attrNameLst>
                                          <p:attrName>ppt_w</p:attrName>
                                        </p:attrNameLst>
                                      </p:cBhvr>
                                      <p:tavLst>
                                        <p:tav tm="0">
                                          <p:val>
                                            <p:fltVal val="0"/>
                                          </p:val>
                                        </p:tav>
                                        <p:tav tm="100000">
                                          <p:val>
                                            <p:strVal val="#ppt_w"/>
                                          </p:val>
                                        </p:tav>
                                      </p:tavLst>
                                    </p:anim>
                                    <p:anim calcmode="lin" valueType="num">
                                      <p:cBhvr>
                                        <p:cTn id="64" dur="500" fill="hold"/>
                                        <p:tgtEl>
                                          <p:spTgt spid="23"/>
                                        </p:tgtEl>
                                        <p:attrNameLst>
                                          <p:attrName>ppt_h</p:attrName>
                                        </p:attrNameLst>
                                      </p:cBhvr>
                                      <p:tavLst>
                                        <p:tav tm="0">
                                          <p:val>
                                            <p:fltVal val="0"/>
                                          </p:val>
                                        </p:tav>
                                        <p:tav tm="100000">
                                          <p:val>
                                            <p:strVal val="#ppt_h"/>
                                          </p:val>
                                        </p:tav>
                                      </p:tavLst>
                                    </p:anim>
                                    <p:animEffect transition="in" filter="fade">
                                      <p:cBhvr>
                                        <p:cTn id="65" dur="500"/>
                                        <p:tgtEl>
                                          <p:spTgt spid="23"/>
                                        </p:tgtEl>
                                      </p:cBhvr>
                                    </p:animEffect>
                                  </p:childTnLst>
                                </p:cTn>
                              </p:par>
                            </p:childTnLst>
                          </p:cTn>
                        </p:par>
                        <p:par>
                          <p:cTn id="66" fill="hold">
                            <p:stCondLst>
                              <p:cond delay="1500"/>
                            </p:stCondLst>
                            <p:childTnLst>
                              <p:par>
                                <p:cTn id="67" presetID="53" presetClass="entr" presetSubtype="16" fill="hold" grpId="0" nodeType="afterEffect">
                                  <p:stCondLst>
                                    <p:cond delay="0"/>
                                  </p:stCondLst>
                                  <p:childTnLst>
                                    <p:set>
                                      <p:cBhvr>
                                        <p:cTn id="68" dur="1" fill="hold">
                                          <p:stCondLst>
                                            <p:cond delay="0"/>
                                          </p:stCondLst>
                                        </p:cTn>
                                        <p:tgtEl>
                                          <p:spTgt spid="24"/>
                                        </p:tgtEl>
                                        <p:attrNameLst>
                                          <p:attrName>style.visibility</p:attrName>
                                        </p:attrNameLst>
                                      </p:cBhvr>
                                      <p:to>
                                        <p:strVal val="visible"/>
                                      </p:to>
                                    </p:set>
                                    <p:anim calcmode="lin" valueType="num">
                                      <p:cBhvr>
                                        <p:cTn id="69" dur="500" fill="hold"/>
                                        <p:tgtEl>
                                          <p:spTgt spid="24"/>
                                        </p:tgtEl>
                                        <p:attrNameLst>
                                          <p:attrName>ppt_w</p:attrName>
                                        </p:attrNameLst>
                                      </p:cBhvr>
                                      <p:tavLst>
                                        <p:tav tm="0">
                                          <p:val>
                                            <p:fltVal val="0"/>
                                          </p:val>
                                        </p:tav>
                                        <p:tav tm="100000">
                                          <p:val>
                                            <p:strVal val="#ppt_w"/>
                                          </p:val>
                                        </p:tav>
                                      </p:tavLst>
                                    </p:anim>
                                    <p:anim calcmode="lin" valueType="num">
                                      <p:cBhvr>
                                        <p:cTn id="70" dur="500" fill="hold"/>
                                        <p:tgtEl>
                                          <p:spTgt spid="24"/>
                                        </p:tgtEl>
                                        <p:attrNameLst>
                                          <p:attrName>ppt_h</p:attrName>
                                        </p:attrNameLst>
                                      </p:cBhvr>
                                      <p:tavLst>
                                        <p:tav tm="0">
                                          <p:val>
                                            <p:fltVal val="0"/>
                                          </p:val>
                                        </p:tav>
                                        <p:tav tm="100000">
                                          <p:val>
                                            <p:strVal val="#ppt_h"/>
                                          </p:val>
                                        </p:tav>
                                      </p:tavLst>
                                    </p:anim>
                                    <p:animEffect transition="in" filter="fade">
                                      <p:cBhvr>
                                        <p:cTn id="71" dur="500"/>
                                        <p:tgtEl>
                                          <p:spTgt spid="24"/>
                                        </p:tgtEl>
                                      </p:cBhvr>
                                    </p:animEffect>
                                  </p:childTnLst>
                                </p:cTn>
                              </p:par>
                            </p:childTnLst>
                          </p:cTn>
                        </p:par>
                        <p:par>
                          <p:cTn id="72" fill="hold">
                            <p:stCondLst>
                              <p:cond delay="2000"/>
                            </p:stCondLst>
                            <p:childTnLst>
                              <p:par>
                                <p:cTn id="73" presetID="26" presetClass="emph" presetSubtype="0" fill="hold" grpId="1" nodeType="afterEffect">
                                  <p:stCondLst>
                                    <p:cond delay="0"/>
                                  </p:stCondLst>
                                  <p:childTnLst>
                                    <p:animEffect transition="out" filter="fade">
                                      <p:cBhvr>
                                        <p:cTn id="74" dur="500" tmFilter="0, 0; .2, .5; .8, .5; 1, 0"/>
                                        <p:tgtEl>
                                          <p:spTgt spid="24"/>
                                        </p:tgtEl>
                                      </p:cBhvr>
                                    </p:animEffect>
                                    <p:animScale>
                                      <p:cBhvr>
                                        <p:cTn id="75" dur="250" autoRev="1" fill="hold"/>
                                        <p:tgtEl>
                                          <p:spTgt spid="24"/>
                                        </p:tgtEl>
                                      </p:cBhvr>
                                      <p:by x="105000" y="105000"/>
                                    </p:animScale>
                                  </p:childTnLst>
                                </p:cTn>
                              </p:par>
                            </p:childTnLst>
                          </p:cTn>
                        </p:par>
                        <p:par>
                          <p:cTn id="76" fill="hold">
                            <p:stCondLst>
                              <p:cond delay="2500"/>
                            </p:stCondLst>
                            <p:childTnLst>
                              <p:par>
                                <p:cTn id="77" presetID="26" presetClass="emph" presetSubtype="0" fill="hold" grpId="2" nodeType="afterEffect">
                                  <p:stCondLst>
                                    <p:cond delay="0"/>
                                  </p:stCondLst>
                                  <p:childTnLst>
                                    <p:animEffect transition="out" filter="fade">
                                      <p:cBhvr>
                                        <p:cTn id="78" dur="500" tmFilter="0, 0; .2, .5; .8, .5; 1, 0"/>
                                        <p:tgtEl>
                                          <p:spTgt spid="24"/>
                                        </p:tgtEl>
                                      </p:cBhvr>
                                    </p:animEffect>
                                    <p:animScale>
                                      <p:cBhvr>
                                        <p:cTn id="79" dur="250" autoRev="1" fill="hold"/>
                                        <p:tgtEl>
                                          <p:spTgt spid="24"/>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P spid="11" grpId="0" animBg="1"/>
      <p:bldP spid="16" grpId="0" animBg="1"/>
      <p:bldP spid="19" grpId="0" animBg="1"/>
      <p:bldP spid="24" grpId="0" animBg="1"/>
      <p:bldP spid="24" grpId="1" animBg="1"/>
      <p:bldP spid="24" grpId="2" animBg="1"/>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08" y="1223737"/>
            <a:ext cx="8328709" cy="5571423"/>
          </a:xfrm>
          <a:prstGeom prst="rect">
            <a:avLst/>
          </a:prstGeom>
          <a:ln w="12700">
            <a:solidFill>
              <a:srgbClr val="00B050"/>
            </a:solidFill>
          </a:ln>
        </p:spPr>
      </p:pic>
      <p:sp>
        <p:nvSpPr>
          <p:cNvPr id="6" name="TextBox 5"/>
          <p:cNvSpPr txBox="1"/>
          <p:nvPr/>
        </p:nvSpPr>
        <p:spPr>
          <a:xfrm>
            <a:off x="228600" y="186589"/>
            <a:ext cx="345757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All we need to do now is select the data series for the Male smokers, just the numbers.</a:t>
            </a:r>
          </a:p>
        </p:txBody>
      </p:sp>
      <p:sp>
        <p:nvSpPr>
          <p:cNvPr id="7" name="TextBox 6"/>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9" name="TextBox 8"/>
          <p:cNvSpPr txBox="1"/>
          <p:nvPr/>
        </p:nvSpPr>
        <p:spPr>
          <a:xfrm>
            <a:off x="190500" y="2577583"/>
            <a:ext cx="3495675" cy="369332"/>
          </a:xfrm>
          <a:prstGeom prst="rect">
            <a:avLst/>
          </a:prstGeom>
          <a:noFill/>
          <a:ln w="19050">
            <a:solidFill>
              <a:srgbClr val="7030A0"/>
            </a:solidFill>
          </a:ln>
        </p:spPr>
        <p:txBody>
          <a:bodyPr wrap="square" rtlCol="0">
            <a:spAutoFit/>
          </a:bodyPr>
          <a:lstStyle/>
          <a:p>
            <a:pPr marL="342900" indent="-342900">
              <a:buFont typeface="+mj-lt"/>
              <a:buAutoNum type="arabicPeriod" startAt="8"/>
            </a:pPr>
            <a:r>
              <a:rPr lang="en-CA" dirty="0"/>
              <a:t>Select the data.</a:t>
            </a:r>
          </a:p>
        </p:txBody>
      </p:sp>
      <p:sp>
        <p:nvSpPr>
          <p:cNvPr id="10" name="TextBox 9"/>
          <p:cNvSpPr txBox="1"/>
          <p:nvPr/>
        </p:nvSpPr>
        <p:spPr>
          <a:xfrm>
            <a:off x="190499" y="4346316"/>
            <a:ext cx="3495675" cy="369332"/>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The data series should look like</a:t>
            </a:r>
          </a:p>
        </p:txBody>
      </p:sp>
      <p:sp>
        <p:nvSpPr>
          <p:cNvPr id="11" name="TextBox 10"/>
          <p:cNvSpPr txBox="1"/>
          <p:nvPr/>
        </p:nvSpPr>
        <p:spPr>
          <a:xfrm>
            <a:off x="190500" y="6115050"/>
            <a:ext cx="3495675" cy="646331"/>
          </a:xfrm>
          <a:prstGeom prst="rect">
            <a:avLst/>
          </a:prstGeom>
          <a:noFill/>
          <a:ln w="19050">
            <a:solidFill>
              <a:srgbClr val="0070C0"/>
            </a:solidFill>
          </a:ln>
        </p:spPr>
        <p:txBody>
          <a:bodyPr wrap="square" rtlCol="0">
            <a:spAutoFit/>
          </a:bodyPr>
          <a:lstStyle/>
          <a:p>
            <a:pPr marL="342900" indent="-342900">
              <a:buFont typeface="+mj-lt"/>
              <a:buAutoNum type="arabicPeriod" startAt="9"/>
            </a:pPr>
            <a:r>
              <a:rPr lang="en-CA" dirty="0"/>
              <a:t>Click on the select data series button again.</a:t>
            </a:r>
          </a:p>
        </p:txBody>
      </p:sp>
      <p:cxnSp>
        <p:nvCxnSpPr>
          <p:cNvPr id="13" name="Straight Arrow Connector 12"/>
          <p:cNvCxnSpPr/>
          <p:nvPr/>
        </p:nvCxnSpPr>
        <p:spPr>
          <a:xfrm>
            <a:off x="3524250" y="2762249"/>
            <a:ext cx="7820025" cy="227647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3524250" y="4533900"/>
            <a:ext cx="3533775" cy="285750"/>
          </a:xfrm>
          <a:prstGeom prst="straightConnector1">
            <a:avLst/>
          </a:prstGeom>
          <a:ln w="19050">
            <a:solidFill>
              <a:srgbClr val="00B05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11344275" y="5038724"/>
            <a:ext cx="542925" cy="138112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cxnSp>
        <p:nvCxnSpPr>
          <p:cNvPr id="19" name="Straight Arrow Connector 18"/>
          <p:cNvCxnSpPr/>
          <p:nvPr/>
        </p:nvCxnSpPr>
        <p:spPr>
          <a:xfrm flipV="1">
            <a:off x="3524250" y="4895851"/>
            <a:ext cx="6125533" cy="1510784"/>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65021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6"/>
                                        </p:tgtEl>
                                      </p:cBhvr>
                                    </p:animEffect>
                                    <p:animScale>
                                      <p:cBhvr>
                                        <p:cTn id="14" dur="250" autoRev="1" fill="hold"/>
                                        <p:tgtEl>
                                          <p:spTgt spid="6"/>
                                        </p:tgtEl>
                                      </p:cBhvr>
                                      <p:by x="105000" y="105000"/>
                                    </p:animScale>
                                  </p:childTnLst>
                                </p:cTn>
                              </p:par>
                            </p:childTnLst>
                          </p:cTn>
                        </p:par>
                      </p:childTnLst>
                    </p:cTn>
                  </p:par>
                  <p:par>
                    <p:cTn id="15" fill="hold">
                      <p:stCondLst>
                        <p:cond delay="indefinite"/>
                      </p:stCondLst>
                      <p:childTnLst>
                        <p:par>
                          <p:cTn id="16" fill="hold">
                            <p:stCondLst>
                              <p:cond delay="0"/>
                            </p:stCondLst>
                            <p:childTnLst>
                              <p:par>
                                <p:cTn id="17" presetID="3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1000" fill="hold"/>
                                        <p:tgtEl>
                                          <p:spTgt spid="9"/>
                                        </p:tgtEl>
                                        <p:attrNameLst>
                                          <p:attrName>ppt_w</p:attrName>
                                        </p:attrNameLst>
                                      </p:cBhvr>
                                      <p:tavLst>
                                        <p:tav tm="0">
                                          <p:val>
                                            <p:fltVal val="0"/>
                                          </p:val>
                                        </p:tav>
                                        <p:tav tm="100000">
                                          <p:val>
                                            <p:strVal val="#ppt_w"/>
                                          </p:val>
                                        </p:tav>
                                      </p:tavLst>
                                    </p:anim>
                                    <p:anim calcmode="lin" valueType="num">
                                      <p:cBhvr>
                                        <p:cTn id="20" dur="1000" fill="hold"/>
                                        <p:tgtEl>
                                          <p:spTgt spid="9"/>
                                        </p:tgtEl>
                                        <p:attrNameLst>
                                          <p:attrName>ppt_h</p:attrName>
                                        </p:attrNameLst>
                                      </p:cBhvr>
                                      <p:tavLst>
                                        <p:tav tm="0">
                                          <p:val>
                                            <p:fltVal val="0"/>
                                          </p:val>
                                        </p:tav>
                                        <p:tav tm="100000">
                                          <p:val>
                                            <p:strVal val="#ppt_h"/>
                                          </p:val>
                                        </p:tav>
                                      </p:tavLst>
                                    </p:anim>
                                    <p:anim calcmode="lin" valueType="num">
                                      <p:cBhvr>
                                        <p:cTn id="21" dur="1000" fill="hold"/>
                                        <p:tgtEl>
                                          <p:spTgt spid="9"/>
                                        </p:tgtEl>
                                        <p:attrNameLst>
                                          <p:attrName>style.rotation</p:attrName>
                                        </p:attrNameLst>
                                      </p:cBhvr>
                                      <p:tavLst>
                                        <p:tav tm="0">
                                          <p:val>
                                            <p:fltVal val="90"/>
                                          </p:val>
                                        </p:tav>
                                        <p:tav tm="100000">
                                          <p:val>
                                            <p:fltVal val="0"/>
                                          </p:val>
                                        </p:tav>
                                      </p:tavLst>
                                    </p:anim>
                                    <p:animEffect transition="in" filter="fade">
                                      <p:cBhvr>
                                        <p:cTn id="22" dur="1000"/>
                                        <p:tgtEl>
                                          <p:spTgt spid="9"/>
                                        </p:tgtEl>
                                      </p:cBhvr>
                                    </p:animEffect>
                                  </p:childTnLst>
                                </p:cTn>
                              </p:par>
                            </p:childTnLst>
                          </p:cTn>
                        </p:par>
                        <p:par>
                          <p:cTn id="23" fill="hold">
                            <p:stCondLst>
                              <p:cond delay="1000"/>
                            </p:stCondLst>
                            <p:childTnLst>
                              <p:par>
                                <p:cTn id="24" presetID="53" presetClass="entr" presetSubtype="16" fill="hold" nodeType="after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par>
                          <p:cTn id="29" fill="hold">
                            <p:stCondLst>
                              <p:cond delay="1500"/>
                            </p:stCondLst>
                            <p:childTnLst>
                              <p:par>
                                <p:cTn id="30" presetID="53" presetClass="entr" presetSubtype="16"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 calcmode="lin" valueType="num">
                                      <p:cBhvr>
                                        <p:cTn id="32" dur="500" fill="hold"/>
                                        <p:tgtEl>
                                          <p:spTgt spid="16"/>
                                        </p:tgtEl>
                                        <p:attrNameLst>
                                          <p:attrName>ppt_w</p:attrName>
                                        </p:attrNameLst>
                                      </p:cBhvr>
                                      <p:tavLst>
                                        <p:tav tm="0">
                                          <p:val>
                                            <p:fltVal val="0"/>
                                          </p:val>
                                        </p:tav>
                                        <p:tav tm="100000">
                                          <p:val>
                                            <p:strVal val="#ppt_w"/>
                                          </p:val>
                                        </p:tav>
                                      </p:tavLst>
                                    </p:anim>
                                    <p:anim calcmode="lin" valueType="num">
                                      <p:cBhvr>
                                        <p:cTn id="33" dur="500" fill="hold"/>
                                        <p:tgtEl>
                                          <p:spTgt spid="16"/>
                                        </p:tgtEl>
                                        <p:attrNameLst>
                                          <p:attrName>ppt_h</p:attrName>
                                        </p:attrNameLst>
                                      </p:cBhvr>
                                      <p:tavLst>
                                        <p:tav tm="0">
                                          <p:val>
                                            <p:fltVal val="0"/>
                                          </p:val>
                                        </p:tav>
                                        <p:tav tm="100000">
                                          <p:val>
                                            <p:strVal val="#ppt_h"/>
                                          </p:val>
                                        </p:tav>
                                      </p:tavLst>
                                    </p:anim>
                                    <p:animEffect transition="in" filter="fade">
                                      <p:cBhvr>
                                        <p:cTn id="34" dur="500"/>
                                        <p:tgtEl>
                                          <p:spTgt spid="16"/>
                                        </p:tgtEl>
                                      </p:cBhvr>
                                    </p:animEffect>
                                  </p:childTnLst>
                                </p:cTn>
                              </p:par>
                            </p:childTnLst>
                          </p:cTn>
                        </p:par>
                        <p:par>
                          <p:cTn id="35" fill="hold">
                            <p:stCondLst>
                              <p:cond delay="2000"/>
                            </p:stCondLst>
                            <p:childTnLst>
                              <p:par>
                                <p:cTn id="36" presetID="26" presetClass="emph" presetSubtype="0" fill="hold" grpId="1" nodeType="afterEffect">
                                  <p:stCondLst>
                                    <p:cond delay="0"/>
                                  </p:stCondLst>
                                  <p:childTnLst>
                                    <p:animEffect transition="out" filter="fade">
                                      <p:cBhvr>
                                        <p:cTn id="37" dur="500" tmFilter="0, 0; .2, .5; .8, .5; 1, 0"/>
                                        <p:tgtEl>
                                          <p:spTgt spid="16"/>
                                        </p:tgtEl>
                                      </p:cBhvr>
                                    </p:animEffect>
                                    <p:animScale>
                                      <p:cBhvr>
                                        <p:cTn id="38" dur="250" autoRev="1" fill="hold"/>
                                        <p:tgtEl>
                                          <p:spTgt spid="16"/>
                                        </p:tgtEl>
                                      </p:cBhvr>
                                      <p:by x="105000" y="105000"/>
                                    </p:animScale>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p:cTn id="43" dur="1000" fill="hold"/>
                                        <p:tgtEl>
                                          <p:spTgt spid="10"/>
                                        </p:tgtEl>
                                        <p:attrNameLst>
                                          <p:attrName>ppt_w</p:attrName>
                                        </p:attrNameLst>
                                      </p:cBhvr>
                                      <p:tavLst>
                                        <p:tav tm="0">
                                          <p:val>
                                            <p:fltVal val="0"/>
                                          </p:val>
                                        </p:tav>
                                        <p:tav tm="100000">
                                          <p:val>
                                            <p:strVal val="#ppt_w"/>
                                          </p:val>
                                        </p:tav>
                                      </p:tavLst>
                                    </p:anim>
                                    <p:anim calcmode="lin" valueType="num">
                                      <p:cBhvr>
                                        <p:cTn id="44" dur="1000" fill="hold"/>
                                        <p:tgtEl>
                                          <p:spTgt spid="10"/>
                                        </p:tgtEl>
                                        <p:attrNameLst>
                                          <p:attrName>ppt_h</p:attrName>
                                        </p:attrNameLst>
                                      </p:cBhvr>
                                      <p:tavLst>
                                        <p:tav tm="0">
                                          <p:val>
                                            <p:fltVal val="0"/>
                                          </p:val>
                                        </p:tav>
                                        <p:tav tm="100000">
                                          <p:val>
                                            <p:strVal val="#ppt_h"/>
                                          </p:val>
                                        </p:tav>
                                      </p:tavLst>
                                    </p:anim>
                                    <p:anim calcmode="lin" valueType="num">
                                      <p:cBhvr>
                                        <p:cTn id="45" dur="1000" fill="hold"/>
                                        <p:tgtEl>
                                          <p:spTgt spid="10"/>
                                        </p:tgtEl>
                                        <p:attrNameLst>
                                          <p:attrName>style.rotation</p:attrName>
                                        </p:attrNameLst>
                                      </p:cBhvr>
                                      <p:tavLst>
                                        <p:tav tm="0">
                                          <p:val>
                                            <p:fltVal val="90"/>
                                          </p:val>
                                        </p:tav>
                                        <p:tav tm="100000">
                                          <p:val>
                                            <p:fltVal val="0"/>
                                          </p:val>
                                        </p:tav>
                                      </p:tavLst>
                                    </p:anim>
                                    <p:animEffect transition="in" filter="fade">
                                      <p:cBhvr>
                                        <p:cTn id="46" dur="1000"/>
                                        <p:tgtEl>
                                          <p:spTgt spid="10"/>
                                        </p:tgtEl>
                                      </p:cBhvr>
                                    </p:animEffect>
                                  </p:childTnLst>
                                </p:cTn>
                              </p:par>
                            </p:childTnLst>
                          </p:cTn>
                        </p:par>
                        <p:par>
                          <p:cTn id="47" fill="hold">
                            <p:stCondLst>
                              <p:cond delay="1000"/>
                            </p:stCondLst>
                            <p:childTnLst>
                              <p:par>
                                <p:cTn id="48" presetID="26" presetClass="emph" presetSubtype="0" fill="hold" grpId="1" nodeType="afterEffect">
                                  <p:stCondLst>
                                    <p:cond delay="0"/>
                                  </p:stCondLst>
                                  <p:childTnLst>
                                    <p:animEffect transition="out" filter="fade">
                                      <p:cBhvr>
                                        <p:cTn id="49" dur="500" tmFilter="0, 0; .2, .5; .8, .5; 1, 0"/>
                                        <p:tgtEl>
                                          <p:spTgt spid="10"/>
                                        </p:tgtEl>
                                      </p:cBhvr>
                                    </p:animEffect>
                                    <p:animScale>
                                      <p:cBhvr>
                                        <p:cTn id="50" dur="250" autoRev="1" fill="hold"/>
                                        <p:tgtEl>
                                          <p:spTgt spid="10"/>
                                        </p:tgtEl>
                                      </p:cBhvr>
                                      <p:by x="105000" y="105000"/>
                                    </p:animScale>
                                  </p:childTnLst>
                                </p:cTn>
                              </p:par>
                              <p:par>
                                <p:cTn id="51" presetID="53" presetClass="entr" presetSubtype="16" fill="hold" nodeType="withEffect">
                                  <p:stCondLst>
                                    <p:cond delay="0"/>
                                  </p:stCondLst>
                                  <p:childTnLst>
                                    <p:set>
                                      <p:cBhvr>
                                        <p:cTn id="52" dur="1" fill="hold">
                                          <p:stCondLst>
                                            <p:cond delay="0"/>
                                          </p:stCondLst>
                                        </p:cTn>
                                        <p:tgtEl>
                                          <p:spTgt spid="15"/>
                                        </p:tgtEl>
                                        <p:attrNameLst>
                                          <p:attrName>style.visibility</p:attrName>
                                        </p:attrNameLst>
                                      </p:cBhvr>
                                      <p:to>
                                        <p:strVal val="visible"/>
                                      </p:to>
                                    </p:set>
                                    <p:anim calcmode="lin" valueType="num">
                                      <p:cBhvr>
                                        <p:cTn id="53" dur="500" fill="hold"/>
                                        <p:tgtEl>
                                          <p:spTgt spid="15"/>
                                        </p:tgtEl>
                                        <p:attrNameLst>
                                          <p:attrName>ppt_w</p:attrName>
                                        </p:attrNameLst>
                                      </p:cBhvr>
                                      <p:tavLst>
                                        <p:tav tm="0">
                                          <p:val>
                                            <p:fltVal val="0"/>
                                          </p:val>
                                        </p:tav>
                                        <p:tav tm="100000">
                                          <p:val>
                                            <p:strVal val="#ppt_w"/>
                                          </p:val>
                                        </p:tav>
                                      </p:tavLst>
                                    </p:anim>
                                    <p:anim calcmode="lin" valueType="num">
                                      <p:cBhvr>
                                        <p:cTn id="54" dur="500" fill="hold"/>
                                        <p:tgtEl>
                                          <p:spTgt spid="15"/>
                                        </p:tgtEl>
                                        <p:attrNameLst>
                                          <p:attrName>ppt_h</p:attrName>
                                        </p:attrNameLst>
                                      </p:cBhvr>
                                      <p:tavLst>
                                        <p:tav tm="0">
                                          <p:val>
                                            <p:fltVal val="0"/>
                                          </p:val>
                                        </p:tav>
                                        <p:tav tm="100000">
                                          <p:val>
                                            <p:strVal val="#ppt_h"/>
                                          </p:val>
                                        </p:tav>
                                      </p:tavLst>
                                    </p:anim>
                                    <p:animEffect transition="in" filter="fade">
                                      <p:cBhvr>
                                        <p:cTn id="55" dur="500"/>
                                        <p:tgtEl>
                                          <p:spTgt spid="15"/>
                                        </p:tgtEl>
                                      </p:cBhvr>
                                    </p:animEffect>
                                  </p:childTnLst>
                                </p:cTn>
                              </p:par>
                            </p:childTnLst>
                          </p:cTn>
                        </p:par>
                      </p:childTnLst>
                    </p:cTn>
                  </p:par>
                  <p:par>
                    <p:cTn id="56" fill="hold">
                      <p:stCondLst>
                        <p:cond delay="indefinite"/>
                      </p:stCondLst>
                      <p:childTnLst>
                        <p:par>
                          <p:cTn id="57" fill="hold">
                            <p:stCondLst>
                              <p:cond delay="0"/>
                            </p:stCondLst>
                            <p:childTnLst>
                              <p:par>
                                <p:cTn id="58" presetID="31" presetClass="entr" presetSubtype="0"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p:cTn id="60" dur="1000" fill="hold"/>
                                        <p:tgtEl>
                                          <p:spTgt spid="11"/>
                                        </p:tgtEl>
                                        <p:attrNameLst>
                                          <p:attrName>ppt_w</p:attrName>
                                        </p:attrNameLst>
                                      </p:cBhvr>
                                      <p:tavLst>
                                        <p:tav tm="0">
                                          <p:val>
                                            <p:fltVal val="0"/>
                                          </p:val>
                                        </p:tav>
                                        <p:tav tm="100000">
                                          <p:val>
                                            <p:strVal val="#ppt_w"/>
                                          </p:val>
                                        </p:tav>
                                      </p:tavLst>
                                    </p:anim>
                                    <p:anim calcmode="lin" valueType="num">
                                      <p:cBhvr>
                                        <p:cTn id="61" dur="1000" fill="hold"/>
                                        <p:tgtEl>
                                          <p:spTgt spid="11"/>
                                        </p:tgtEl>
                                        <p:attrNameLst>
                                          <p:attrName>ppt_h</p:attrName>
                                        </p:attrNameLst>
                                      </p:cBhvr>
                                      <p:tavLst>
                                        <p:tav tm="0">
                                          <p:val>
                                            <p:fltVal val="0"/>
                                          </p:val>
                                        </p:tav>
                                        <p:tav tm="100000">
                                          <p:val>
                                            <p:strVal val="#ppt_h"/>
                                          </p:val>
                                        </p:tav>
                                      </p:tavLst>
                                    </p:anim>
                                    <p:anim calcmode="lin" valueType="num">
                                      <p:cBhvr>
                                        <p:cTn id="62" dur="1000" fill="hold"/>
                                        <p:tgtEl>
                                          <p:spTgt spid="11"/>
                                        </p:tgtEl>
                                        <p:attrNameLst>
                                          <p:attrName>style.rotation</p:attrName>
                                        </p:attrNameLst>
                                      </p:cBhvr>
                                      <p:tavLst>
                                        <p:tav tm="0">
                                          <p:val>
                                            <p:fltVal val="90"/>
                                          </p:val>
                                        </p:tav>
                                        <p:tav tm="100000">
                                          <p:val>
                                            <p:fltVal val="0"/>
                                          </p:val>
                                        </p:tav>
                                      </p:tavLst>
                                    </p:anim>
                                    <p:animEffect transition="in" filter="fade">
                                      <p:cBhvr>
                                        <p:cTn id="63" dur="1000"/>
                                        <p:tgtEl>
                                          <p:spTgt spid="11"/>
                                        </p:tgtEl>
                                      </p:cBhvr>
                                    </p:animEffect>
                                  </p:childTnLst>
                                </p:cTn>
                              </p:par>
                            </p:childTnLst>
                          </p:cTn>
                        </p:par>
                        <p:par>
                          <p:cTn id="64" fill="hold">
                            <p:stCondLst>
                              <p:cond delay="1000"/>
                            </p:stCondLst>
                            <p:childTnLst>
                              <p:par>
                                <p:cTn id="65" presetID="53" presetClass="entr" presetSubtype="16" fill="hold" nodeType="afterEffect">
                                  <p:stCondLst>
                                    <p:cond delay="0"/>
                                  </p:stCondLst>
                                  <p:childTnLst>
                                    <p:set>
                                      <p:cBhvr>
                                        <p:cTn id="66" dur="1" fill="hold">
                                          <p:stCondLst>
                                            <p:cond delay="0"/>
                                          </p:stCondLst>
                                        </p:cTn>
                                        <p:tgtEl>
                                          <p:spTgt spid="19"/>
                                        </p:tgtEl>
                                        <p:attrNameLst>
                                          <p:attrName>style.visibility</p:attrName>
                                        </p:attrNameLst>
                                      </p:cBhvr>
                                      <p:to>
                                        <p:strVal val="visible"/>
                                      </p:to>
                                    </p:set>
                                    <p:anim calcmode="lin" valueType="num">
                                      <p:cBhvr>
                                        <p:cTn id="67" dur="500" fill="hold"/>
                                        <p:tgtEl>
                                          <p:spTgt spid="19"/>
                                        </p:tgtEl>
                                        <p:attrNameLst>
                                          <p:attrName>ppt_w</p:attrName>
                                        </p:attrNameLst>
                                      </p:cBhvr>
                                      <p:tavLst>
                                        <p:tav tm="0">
                                          <p:val>
                                            <p:fltVal val="0"/>
                                          </p:val>
                                        </p:tav>
                                        <p:tav tm="100000">
                                          <p:val>
                                            <p:strVal val="#ppt_w"/>
                                          </p:val>
                                        </p:tav>
                                      </p:tavLst>
                                    </p:anim>
                                    <p:anim calcmode="lin" valueType="num">
                                      <p:cBhvr>
                                        <p:cTn id="68" dur="500" fill="hold"/>
                                        <p:tgtEl>
                                          <p:spTgt spid="19"/>
                                        </p:tgtEl>
                                        <p:attrNameLst>
                                          <p:attrName>ppt_h</p:attrName>
                                        </p:attrNameLst>
                                      </p:cBhvr>
                                      <p:tavLst>
                                        <p:tav tm="0">
                                          <p:val>
                                            <p:fltVal val="0"/>
                                          </p:val>
                                        </p:tav>
                                        <p:tav tm="100000">
                                          <p:val>
                                            <p:strVal val="#ppt_h"/>
                                          </p:val>
                                        </p:tav>
                                      </p:tavLst>
                                    </p:anim>
                                    <p:animEffect transition="in" filter="fade">
                                      <p:cBhvr>
                                        <p:cTn id="69"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9" grpId="0" animBg="1"/>
      <p:bldP spid="10" grpId="0" animBg="1"/>
      <p:bldP spid="10" grpId="1" animBg="1"/>
      <p:bldP spid="11" grpId="0" animBg="1"/>
      <p:bldP spid="16" grpId="0" animBg="1"/>
      <p:bldP spid="16" grpId="1" animBg="1"/>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07" y="1223736"/>
            <a:ext cx="8328710" cy="5571424"/>
          </a:xfrm>
          <a:prstGeom prst="rect">
            <a:avLst/>
          </a:prstGeom>
          <a:ln w="12700">
            <a:solidFill>
              <a:srgbClr val="00B050"/>
            </a:solidFill>
          </a:ln>
        </p:spPr>
      </p:pic>
      <p:sp>
        <p:nvSpPr>
          <p:cNvPr id="6" name="TextBox 5"/>
          <p:cNvSpPr txBox="1"/>
          <p:nvPr/>
        </p:nvSpPr>
        <p:spPr>
          <a:xfrm>
            <a:off x="228600" y="186589"/>
            <a:ext cx="345757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All we need to do now is select the data series for the Male smokers, just the numbers.</a:t>
            </a:r>
          </a:p>
        </p:txBody>
      </p:sp>
      <p:sp>
        <p:nvSpPr>
          <p:cNvPr id="7" name="TextBox 6"/>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9" name="TextBox 8"/>
          <p:cNvSpPr txBox="1"/>
          <p:nvPr/>
        </p:nvSpPr>
        <p:spPr>
          <a:xfrm>
            <a:off x="190500" y="2577583"/>
            <a:ext cx="3495675" cy="369332"/>
          </a:xfrm>
          <a:prstGeom prst="rect">
            <a:avLst/>
          </a:prstGeom>
          <a:noFill/>
          <a:ln w="19050">
            <a:solidFill>
              <a:srgbClr val="7030A0"/>
            </a:solidFill>
          </a:ln>
        </p:spPr>
        <p:txBody>
          <a:bodyPr wrap="square" rtlCol="0">
            <a:spAutoFit/>
          </a:bodyPr>
          <a:lstStyle/>
          <a:p>
            <a:pPr marL="342900" indent="-342900">
              <a:buFont typeface="+mj-lt"/>
              <a:buAutoNum type="arabicPeriod" startAt="11"/>
            </a:pPr>
            <a:r>
              <a:rPr lang="en-CA" dirty="0"/>
              <a:t>Click on the </a:t>
            </a:r>
            <a:r>
              <a:rPr lang="en-CA" b="1" dirty="0"/>
              <a:t>OK</a:t>
            </a:r>
            <a:r>
              <a:rPr lang="en-CA" dirty="0"/>
              <a:t> button.</a:t>
            </a:r>
          </a:p>
        </p:txBody>
      </p:sp>
      <p:cxnSp>
        <p:nvCxnSpPr>
          <p:cNvPr id="4" name="Straight Arrow Connector 3"/>
          <p:cNvCxnSpPr>
            <a:endCxn id="5" idx="1"/>
          </p:cNvCxnSpPr>
          <p:nvPr/>
        </p:nvCxnSpPr>
        <p:spPr>
          <a:xfrm>
            <a:off x="3495675" y="2771775"/>
            <a:ext cx="4895850" cy="2890838"/>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8391525" y="5553075"/>
            <a:ext cx="723900" cy="21907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762458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5"/>
                                        </p:tgtEl>
                                      </p:cBhvr>
                                    </p:animEffect>
                                    <p:animScale>
                                      <p:cBhvr>
                                        <p:cTn id="2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5" grpId="1" animBg="1"/>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07" y="1223736"/>
            <a:ext cx="8328710" cy="5571424"/>
          </a:xfrm>
          <a:prstGeom prst="rect">
            <a:avLst/>
          </a:prstGeom>
          <a:ln w="12700">
            <a:solidFill>
              <a:srgbClr val="00B050"/>
            </a:solidFill>
          </a:ln>
        </p:spPr>
      </p:pic>
      <p:sp>
        <p:nvSpPr>
          <p:cNvPr id="6" name="TextBox 5"/>
          <p:cNvSpPr txBox="1"/>
          <p:nvPr/>
        </p:nvSpPr>
        <p:spPr>
          <a:xfrm>
            <a:off x="228600" y="186589"/>
            <a:ext cx="345757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All we need to do now is select the data series for the Male smokers, just the numbers.</a:t>
            </a:r>
          </a:p>
        </p:txBody>
      </p:sp>
      <p:sp>
        <p:nvSpPr>
          <p:cNvPr id="7" name="TextBox 6"/>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9" name="TextBox 8"/>
          <p:cNvSpPr txBox="1"/>
          <p:nvPr/>
        </p:nvSpPr>
        <p:spPr>
          <a:xfrm>
            <a:off x="190500" y="2577583"/>
            <a:ext cx="3495675" cy="646331"/>
          </a:xfrm>
          <a:prstGeom prst="rect">
            <a:avLst/>
          </a:prstGeom>
          <a:noFill/>
          <a:ln w="19050">
            <a:solidFill>
              <a:srgbClr val="7030A0"/>
            </a:solidFill>
          </a:ln>
        </p:spPr>
        <p:txBody>
          <a:bodyPr wrap="square" rtlCol="0">
            <a:spAutoFit/>
          </a:bodyPr>
          <a:lstStyle/>
          <a:p>
            <a:pPr marL="342900" indent="-342900">
              <a:buFont typeface="+mj-lt"/>
              <a:buAutoNum type="arabicPeriod" startAt="12"/>
            </a:pPr>
            <a:r>
              <a:rPr lang="en-CA" dirty="0"/>
              <a:t>Click on the </a:t>
            </a:r>
            <a:r>
              <a:rPr lang="en-CA" b="1" dirty="0"/>
              <a:t>OK</a:t>
            </a:r>
            <a:r>
              <a:rPr lang="en-CA" dirty="0"/>
              <a:t> button on this dialog as well.</a:t>
            </a:r>
          </a:p>
        </p:txBody>
      </p:sp>
      <p:cxnSp>
        <p:nvCxnSpPr>
          <p:cNvPr id="4" name="Straight Arrow Connector 3"/>
          <p:cNvCxnSpPr>
            <a:endCxn id="5" idx="1"/>
          </p:cNvCxnSpPr>
          <p:nvPr/>
        </p:nvCxnSpPr>
        <p:spPr>
          <a:xfrm>
            <a:off x="3495675" y="2900748"/>
            <a:ext cx="6105525" cy="3666740"/>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 name="Rectangle 4"/>
          <p:cNvSpPr/>
          <p:nvPr/>
        </p:nvSpPr>
        <p:spPr>
          <a:xfrm>
            <a:off x="9601200" y="6457950"/>
            <a:ext cx="723900" cy="21907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4155519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1000" fill="hold"/>
                                        <p:tgtEl>
                                          <p:spTgt spid="9"/>
                                        </p:tgtEl>
                                        <p:attrNameLst>
                                          <p:attrName>ppt_w</p:attrName>
                                        </p:attrNameLst>
                                      </p:cBhvr>
                                      <p:tavLst>
                                        <p:tav tm="0">
                                          <p:val>
                                            <p:fltVal val="0"/>
                                          </p:val>
                                        </p:tav>
                                        <p:tav tm="100000">
                                          <p:val>
                                            <p:strVal val="#ppt_w"/>
                                          </p:val>
                                        </p:tav>
                                      </p:tavLst>
                                    </p:anim>
                                    <p:anim calcmode="lin" valueType="num">
                                      <p:cBhvr>
                                        <p:cTn id="8" dur="1000" fill="hold"/>
                                        <p:tgtEl>
                                          <p:spTgt spid="9"/>
                                        </p:tgtEl>
                                        <p:attrNameLst>
                                          <p:attrName>ppt_h</p:attrName>
                                        </p:attrNameLst>
                                      </p:cBhvr>
                                      <p:tavLst>
                                        <p:tav tm="0">
                                          <p:val>
                                            <p:fltVal val="0"/>
                                          </p:val>
                                        </p:tav>
                                        <p:tav tm="100000">
                                          <p:val>
                                            <p:strVal val="#ppt_h"/>
                                          </p:val>
                                        </p:tav>
                                      </p:tavLst>
                                    </p:anim>
                                    <p:anim calcmode="lin" valueType="num">
                                      <p:cBhvr>
                                        <p:cTn id="9" dur="1000" fill="hold"/>
                                        <p:tgtEl>
                                          <p:spTgt spid="9"/>
                                        </p:tgtEl>
                                        <p:attrNameLst>
                                          <p:attrName>style.rotation</p:attrName>
                                        </p:attrNameLst>
                                      </p:cBhvr>
                                      <p:tavLst>
                                        <p:tav tm="0">
                                          <p:val>
                                            <p:fltVal val="90"/>
                                          </p:val>
                                        </p:tav>
                                        <p:tav tm="100000">
                                          <p:val>
                                            <p:fltVal val="0"/>
                                          </p:val>
                                        </p:tav>
                                      </p:tavLst>
                                    </p:anim>
                                    <p:animEffect transition="in" filter="fade">
                                      <p:cBhvr>
                                        <p:cTn id="10" dur="1000"/>
                                        <p:tgtEl>
                                          <p:spTgt spid="9"/>
                                        </p:tgtEl>
                                      </p:cBhvr>
                                    </p:animEffect>
                                  </p:childTnLst>
                                </p:cTn>
                              </p:par>
                            </p:childTnLst>
                          </p:cTn>
                        </p:par>
                        <p:par>
                          <p:cTn id="11" fill="hold">
                            <p:stCondLst>
                              <p:cond delay="1000"/>
                            </p:stCondLst>
                            <p:childTnLst>
                              <p:par>
                                <p:cTn id="12" presetID="53" presetClass="entr" presetSubtype="16"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par>
                          <p:cTn id="17" fill="hold">
                            <p:stCondLst>
                              <p:cond delay="1500"/>
                            </p:stCondLst>
                            <p:childTnLst>
                              <p:par>
                                <p:cTn id="18" presetID="53" presetClass="entr" presetSubtype="16"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p:cTn id="20" dur="500" fill="hold"/>
                                        <p:tgtEl>
                                          <p:spTgt spid="5"/>
                                        </p:tgtEl>
                                        <p:attrNameLst>
                                          <p:attrName>ppt_w</p:attrName>
                                        </p:attrNameLst>
                                      </p:cBhvr>
                                      <p:tavLst>
                                        <p:tav tm="0">
                                          <p:val>
                                            <p:fltVal val="0"/>
                                          </p:val>
                                        </p:tav>
                                        <p:tav tm="100000">
                                          <p:val>
                                            <p:strVal val="#ppt_w"/>
                                          </p:val>
                                        </p:tav>
                                      </p:tavLst>
                                    </p:anim>
                                    <p:anim calcmode="lin" valueType="num">
                                      <p:cBhvr>
                                        <p:cTn id="21" dur="500" fill="hold"/>
                                        <p:tgtEl>
                                          <p:spTgt spid="5"/>
                                        </p:tgtEl>
                                        <p:attrNameLst>
                                          <p:attrName>ppt_h</p:attrName>
                                        </p:attrNameLst>
                                      </p:cBhvr>
                                      <p:tavLst>
                                        <p:tav tm="0">
                                          <p:val>
                                            <p:fltVal val="0"/>
                                          </p:val>
                                        </p:tav>
                                        <p:tav tm="100000">
                                          <p:val>
                                            <p:strVal val="#ppt_h"/>
                                          </p:val>
                                        </p:tav>
                                      </p:tavLst>
                                    </p:anim>
                                    <p:animEffect transition="in" filter="fade">
                                      <p:cBhvr>
                                        <p:cTn id="22" dur="500"/>
                                        <p:tgtEl>
                                          <p:spTgt spid="5"/>
                                        </p:tgtEl>
                                      </p:cBhvr>
                                    </p:animEffect>
                                  </p:childTnLst>
                                </p:cTn>
                              </p:par>
                            </p:childTnLst>
                          </p:cTn>
                        </p:par>
                        <p:par>
                          <p:cTn id="23" fill="hold">
                            <p:stCondLst>
                              <p:cond delay="2000"/>
                            </p:stCondLst>
                            <p:childTnLst>
                              <p:par>
                                <p:cTn id="24" presetID="26" presetClass="emph" presetSubtype="0" fill="hold" grpId="1" nodeType="afterEffect">
                                  <p:stCondLst>
                                    <p:cond delay="0"/>
                                  </p:stCondLst>
                                  <p:childTnLst>
                                    <p:animEffect transition="out" filter="fade">
                                      <p:cBhvr>
                                        <p:cTn id="25" dur="500" tmFilter="0, 0; .2, .5; .8, .5; 1, 0"/>
                                        <p:tgtEl>
                                          <p:spTgt spid="5"/>
                                        </p:tgtEl>
                                      </p:cBhvr>
                                    </p:animEffect>
                                    <p:animScale>
                                      <p:cBhvr>
                                        <p:cTn id="26"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5" grpId="0" animBg="1"/>
      <p:bldP spid="5" grpId="1" animBg="1"/>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615820" y="2183363"/>
            <a:ext cx="2864498" cy="242596"/>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Rounded Rectangle 7"/>
          <p:cNvSpPr/>
          <p:nvPr/>
        </p:nvSpPr>
        <p:spPr>
          <a:xfrm>
            <a:off x="615820" y="2485054"/>
            <a:ext cx="2864498" cy="50074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Rounded Rectangle 8"/>
          <p:cNvSpPr/>
          <p:nvPr/>
        </p:nvSpPr>
        <p:spPr>
          <a:xfrm>
            <a:off x="615820" y="3024672"/>
            <a:ext cx="2864498" cy="50074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Rounded Rectangle 9"/>
          <p:cNvSpPr/>
          <p:nvPr/>
        </p:nvSpPr>
        <p:spPr>
          <a:xfrm>
            <a:off x="615820" y="3577770"/>
            <a:ext cx="2864498" cy="751634"/>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Rounded Rectangle 10"/>
          <p:cNvSpPr/>
          <p:nvPr/>
        </p:nvSpPr>
        <p:spPr>
          <a:xfrm>
            <a:off x="615820" y="4385387"/>
            <a:ext cx="2864498" cy="50074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Rounded Rectangle 11"/>
          <p:cNvSpPr/>
          <p:nvPr/>
        </p:nvSpPr>
        <p:spPr>
          <a:xfrm>
            <a:off x="615820" y="4948946"/>
            <a:ext cx="2864498" cy="500742"/>
          </a:xfrm>
          <a:prstGeom prst="roundRect">
            <a:avLst/>
          </a:prstGeom>
          <a:solidFill>
            <a:srgbClr val="00B0F0">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pic>
        <p:nvPicPr>
          <p:cNvPr id="2" name="Pictur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96607" y="962226"/>
            <a:ext cx="8328710" cy="5832933"/>
          </a:xfrm>
          <a:prstGeom prst="rect">
            <a:avLst/>
          </a:prstGeom>
        </p:spPr>
      </p:pic>
      <p:sp>
        <p:nvSpPr>
          <p:cNvPr id="6" name="TextBox 5"/>
          <p:cNvSpPr txBox="1"/>
          <p:nvPr/>
        </p:nvSpPr>
        <p:spPr>
          <a:xfrm>
            <a:off x="228600" y="186589"/>
            <a:ext cx="3457575" cy="923330"/>
          </a:xfrm>
          <a:prstGeom prst="rect">
            <a:avLst/>
          </a:prstGeom>
          <a:solidFill>
            <a:schemeClr val="bg1"/>
          </a:solidFill>
          <a:effectLst>
            <a:glow rad="139700">
              <a:srgbClr val="00B050">
                <a:alpha val="40000"/>
              </a:srgbClr>
            </a:glow>
            <a:softEdge rad="63500"/>
          </a:effectLst>
        </p:spPr>
        <p:txBody>
          <a:bodyPr wrap="square" rtlCol="0">
            <a:spAutoFit/>
          </a:bodyPr>
          <a:lstStyle>
            <a:defPPr>
              <a:defRPr lang="en-US"/>
            </a:defPPr>
            <a:lvl1pPr algn="ctr"/>
          </a:lstStyle>
          <a:p>
            <a:r>
              <a:rPr lang="en-CA" dirty="0"/>
              <a:t>This is how the doughnut chart should appear after we add some labels &amp; resize the chart objects.</a:t>
            </a:r>
          </a:p>
        </p:txBody>
      </p:sp>
      <p:sp>
        <p:nvSpPr>
          <p:cNvPr id="7" name="TextBox 6"/>
          <p:cNvSpPr txBox="1"/>
          <p:nvPr/>
        </p:nvSpPr>
        <p:spPr>
          <a:xfrm>
            <a:off x="6095779" y="278922"/>
            <a:ext cx="3554004" cy="369332"/>
          </a:xfrm>
          <a:prstGeom prst="rect">
            <a:avLst/>
          </a:prstGeom>
          <a:solidFill>
            <a:schemeClr val="bg1"/>
          </a:solidFill>
          <a:effectLst>
            <a:glow rad="139700">
              <a:schemeClr val="accent2">
                <a:satMod val="175000"/>
                <a:alpha val="40000"/>
              </a:schemeClr>
            </a:glow>
            <a:softEdge rad="63500"/>
          </a:effectLst>
        </p:spPr>
        <p:txBody>
          <a:bodyPr wrap="square" rtlCol="0">
            <a:spAutoFit/>
          </a:bodyPr>
          <a:lstStyle/>
          <a:p>
            <a:pPr algn="ctr"/>
            <a:r>
              <a:rPr lang="en-CA" dirty="0"/>
              <a:t>Making a Doughnut Chart</a:t>
            </a:r>
          </a:p>
        </p:txBody>
      </p:sp>
      <p:sp>
        <p:nvSpPr>
          <p:cNvPr id="5" name="Rectangle 4"/>
          <p:cNvSpPr/>
          <p:nvPr/>
        </p:nvSpPr>
        <p:spPr>
          <a:xfrm>
            <a:off x="9601200" y="6457950"/>
            <a:ext cx="723900" cy="219075"/>
          </a:xfrm>
          <a:prstGeom prst="rect">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 name="TextBox 2"/>
          <p:cNvSpPr txBox="1"/>
          <p:nvPr/>
        </p:nvSpPr>
        <p:spPr>
          <a:xfrm>
            <a:off x="228600" y="1296955"/>
            <a:ext cx="3354355" cy="4524315"/>
          </a:xfrm>
          <a:prstGeom prst="rect">
            <a:avLst/>
          </a:prstGeom>
          <a:noFill/>
          <a:ln w="19050">
            <a:solidFill>
              <a:srgbClr val="00B0F0"/>
            </a:solidFill>
          </a:ln>
        </p:spPr>
        <p:txBody>
          <a:bodyPr wrap="square" rtlCol="0">
            <a:spAutoFit/>
          </a:bodyPr>
          <a:lstStyle/>
          <a:p>
            <a:r>
              <a:rPr lang="en-CA" dirty="0"/>
              <a:t>You will need to add the data labels and do some resizing.</a:t>
            </a:r>
          </a:p>
          <a:p>
            <a:pPr marL="342900" indent="-342900">
              <a:buFont typeface="+mj-lt"/>
              <a:buAutoNum type="arabicPeriod"/>
            </a:pPr>
            <a:endParaRPr lang="en-CA" dirty="0"/>
          </a:p>
          <a:p>
            <a:pPr marL="342900" indent="-342900">
              <a:buFont typeface="+mj-lt"/>
              <a:buAutoNum type="arabicPeriod"/>
            </a:pPr>
            <a:r>
              <a:rPr lang="en-CA" dirty="0"/>
              <a:t>Chart Tools Layout tab</a:t>
            </a:r>
          </a:p>
          <a:p>
            <a:pPr marL="342900" indent="-342900">
              <a:buFont typeface="+mj-lt"/>
              <a:buAutoNum type="arabicPeriod"/>
            </a:pPr>
            <a:r>
              <a:rPr lang="en-CA" dirty="0"/>
              <a:t>Select a data series (male or female)</a:t>
            </a:r>
          </a:p>
          <a:p>
            <a:pPr marL="342900" indent="-342900">
              <a:buFont typeface="+mj-lt"/>
              <a:buAutoNum type="arabicPeriod"/>
            </a:pPr>
            <a:r>
              <a:rPr lang="en-CA" dirty="0"/>
              <a:t>Data Labels command, click on </a:t>
            </a:r>
            <a:r>
              <a:rPr lang="en-CA" b="1" i="1" dirty="0"/>
              <a:t>show.</a:t>
            </a:r>
          </a:p>
          <a:p>
            <a:pPr marL="342900" indent="-342900">
              <a:buFont typeface="+mj-lt"/>
              <a:buAutoNum type="arabicPeriod"/>
            </a:pPr>
            <a:r>
              <a:rPr lang="en-CA" dirty="0"/>
              <a:t>Data Labels command again and select </a:t>
            </a:r>
            <a:r>
              <a:rPr lang="en-CA" b="1" i="1" dirty="0"/>
              <a:t>More Data Label Options</a:t>
            </a:r>
          </a:p>
          <a:p>
            <a:pPr marL="342900" indent="-342900">
              <a:buFont typeface="+mj-lt"/>
              <a:buAutoNum type="arabicPeriod"/>
            </a:pPr>
            <a:r>
              <a:rPr lang="en-CA" dirty="0"/>
              <a:t>Click on </a:t>
            </a:r>
            <a:r>
              <a:rPr lang="en-CA" b="1" i="1" dirty="0"/>
              <a:t>Series Name</a:t>
            </a:r>
            <a:r>
              <a:rPr lang="en-CA" dirty="0"/>
              <a:t>, </a:t>
            </a:r>
            <a:r>
              <a:rPr lang="en-CA" b="1" i="1" dirty="0"/>
              <a:t>Value</a:t>
            </a:r>
            <a:r>
              <a:rPr lang="en-CA" dirty="0"/>
              <a:t>, and </a:t>
            </a:r>
            <a:r>
              <a:rPr lang="en-CA" b="1" i="1" dirty="0"/>
              <a:t>Separator </a:t>
            </a:r>
            <a:r>
              <a:rPr lang="en-CA" dirty="0"/>
              <a:t>as a </a:t>
            </a:r>
            <a:r>
              <a:rPr lang="en-CA" b="1" i="1" dirty="0"/>
              <a:t>New Line</a:t>
            </a:r>
            <a:r>
              <a:rPr lang="en-CA" dirty="0"/>
              <a:t>.</a:t>
            </a:r>
          </a:p>
          <a:p>
            <a:pPr marL="342900" indent="-342900">
              <a:buFont typeface="+mj-lt"/>
              <a:buAutoNum type="arabicPeriod"/>
            </a:pPr>
            <a:r>
              <a:rPr lang="en-CA" dirty="0"/>
              <a:t>Now do steps 2 through 5 on the opposite data series.</a:t>
            </a:r>
          </a:p>
          <a:p>
            <a:pPr marL="342900" indent="-342900">
              <a:buFont typeface="+mj-lt"/>
              <a:buAutoNum type="arabicPeriod"/>
            </a:pPr>
            <a:endParaRPr lang="en-CA" dirty="0"/>
          </a:p>
        </p:txBody>
      </p:sp>
    </p:spTree>
    <p:extLst>
      <p:ext uri="{BB962C8B-B14F-4D97-AF65-F5344CB8AC3E}">
        <p14:creationId xmlns:p14="http://schemas.microsoft.com/office/powerpoint/2010/main" val="686869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par>
                          <p:cTn id="11" fill="hold">
                            <p:stCondLst>
                              <p:cond delay="1000"/>
                            </p:stCondLst>
                            <p:childTnLst>
                              <p:par>
                                <p:cTn id="12" presetID="26" presetClass="emph" presetSubtype="0" fill="hold" grpId="1" nodeType="afterEffect">
                                  <p:stCondLst>
                                    <p:cond delay="0"/>
                                  </p:stCondLst>
                                  <p:childTnLst>
                                    <p:animEffect transition="out" filter="fade">
                                      <p:cBhvr>
                                        <p:cTn id="13" dur="500" tmFilter="0, 0; .2, .5; .8, .5; 1, 0"/>
                                        <p:tgtEl>
                                          <p:spTgt spid="6"/>
                                        </p:tgtEl>
                                      </p:cBhvr>
                                    </p:animEffect>
                                    <p:animScale>
                                      <p:cBhvr>
                                        <p:cTn id="14" dur="250" autoRev="1" fill="hold"/>
                                        <p:tgtEl>
                                          <p:spTgt spid="6"/>
                                        </p:tgtEl>
                                      </p:cBhvr>
                                      <p:by x="105000" y="105000"/>
                                    </p:animScale>
                                  </p:childTnLst>
                                </p:cTn>
                              </p:par>
                            </p:childTnLst>
                          </p:cTn>
                        </p:par>
                        <p:par>
                          <p:cTn id="15" fill="hold">
                            <p:stCondLst>
                              <p:cond delay="1500"/>
                            </p:stCondLst>
                            <p:childTnLst>
                              <p:par>
                                <p:cTn id="16" presetID="53" presetClass="entr" presetSubtype="16" fill="hold" grpId="0" nodeType="afterEffect">
                                  <p:stCondLst>
                                    <p:cond delay="0"/>
                                  </p:stCondLst>
                                  <p:childTnLst>
                                    <p:set>
                                      <p:cBhvr>
                                        <p:cTn id="17" dur="1" fill="hold">
                                          <p:stCondLst>
                                            <p:cond delay="0"/>
                                          </p:stCondLst>
                                        </p:cTn>
                                        <p:tgtEl>
                                          <p:spTgt spid="5"/>
                                        </p:tgtEl>
                                        <p:attrNameLst>
                                          <p:attrName>style.visibility</p:attrName>
                                        </p:attrNameLst>
                                      </p:cBhvr>
                                      <p:to>
                                        <p:strVal val="visible"/>
                                      </p:to>
                                    </p:set>
                                    <p:anim calcmode="lin" valueType="num">
                                      <p:cBhvr>
                                        <p:cTn id="18" dur="500" fill="hold"/>
                                        <p:tgtEl>
                                          <p:spTgt spid="5"/>
                                        </p:tgtEl>
                                        <p:attrNameLst>
                                          <p:attrName>ppt_w</p:attrName>
                                        </p:attrNameLst>
                                      </p:cBhvr>
                                      <p:tavLst>
                                        <p:tav tm="0">
                                          <p:val>
                                            <p:fltVal val="0"/>
                                          </p:val>
                                        </p:tav>
                                        <p:tav tm="100000">
                                          <p:val>
                                            <p:strVal val="#ppt_w"/>
                                          </p:val>
                                        </p:tav>
                                      </p:tavLst>
                                    </p:anim>
                                    <p:anim calcmode="lin" valueType="num">
                                      <p:cBhvr>
                                        <p:cTn id="19" dur="500" fill="hold"/>
                                        <p:tgtEl>
                                          <p:spTgt spid="5"/>
                                        </p:tgtEl>
                                        <p:attrNameLst>
                                          <p:attrName>ppt_h</p:attrName>
                                        </p:attrNameLst>
                                      </p:cBhvr>
                                      <p:tavLst>
                                        <p:tav tm="0">
                                          <p:val>
                                            <p:fltVal val="0"/>
                                          </p:val>
                                        </p:tav>
                                        <p:tav tm="100000">
                                          <p:val>
                                            <p:strVal val="#ppt_h"/>
                                          </p:val>
                                        </p:tav>
                                      </p:tavLst>
                                    </p:anim>
                                    <p:animEffect transition="in" filter="fade">
                                      <p:cBhvr>
                                        <p:cTn id="20" dur="500"/>
                                        <p:tgtEl>
                                          <p:spTgt spid="5"/>
                                        </p:tgtEl>
                                      </p:cBhvr>
                                    </p:animEffect>
                                  </p:childTnLst>
                                </p:cTn>
                              </p:par>
                            </p:childTnLst>
                          </p:cTn>
                        </p:par>
                        <p:par>
                          <p:cTn id="21" fill="hold">
                            <p:stCondLst>
                              <p:cond delay="2000"/>
                            </p:stCondLst>
                            <p:childTnLst>
                              <p:par>
                                <p:cTn id="22" presetID="26" presetClass="emph" presetSubtype="0" fill="hold" grpId="1" nodeType="afterEffect">
                                  <p:stCondLst>
                                    <p:cond delay="0"/>
                                  </p:stCondLst>
                                  <p:childTnLst>
                                    <p:animEffect transition="out" filter="fade">
                                      <p:cBhvr>
                                        <p:cTn id="23" dur="500" tmFilter="0, 0; .2, .5; .8, .5; 1, 0"/>
                                        <p:tgtEl>
                                          <p:spTgt spid="5"/>
                                        </p:tgtEl>
                                      </p:cBhvr>
                                    </p:animEffect>
                                    <p:animScale>
                                      <p:cBhvr>
                                        <p:cTn id="24" dur="250" autoRev="1" fill="hold"/>
                                        <p:tgtEl>
                                          <p:spTgt spid="5"/>
                                        </p:tgtEl>
                                      </p:cBhvr>
                                      <p:by x="105000" y="105000"/>
                                    </p:animScale>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grpId="0" nodeType="clickEffect">
                                  <p:stCondLst>
                                    <p:cond delay="0"/>
                                  </p:stCondLst>
                                  <p:childTnLst>
                                    <p:set>
                                      <p:cBhvr>
                                        <p:cTn id="28" dur="1" fill="hold">
                                          <p:stCondLst>
                                            <p:cond delay="0"/>
                                          </p:stCondLst>
                                        </p:cTn>
                                        <p:tgtEl>
                                          <p:spTgt spid="3"/>
                                        </p:tgtEl>
                                        <p:attrNameLst>
                                          <p:attrName>style.visibility</p:attrName>
                                        </p:attrNameLst>
                                      </p:cBhvr>
                                      <p:to>
                                        <p:strVal val="visible"/>
                                      </p:to>
                                    </p:set>
                                    <p:anim calcmode="lin" valueType="num">
                                      <p:cBhvr>
                                        <p:cTn id="29" dur="1000" fill="hold"/>
                                        <p:tgtEl>
                                          <p:spTgt spid="3"/>
                                        </p:tgtEl>
                                        <p:attrNameLst>
                                          <p:attrName>ppt_w</p:attrName>
                                        </p:attrNameLst>
                                      </p:cBhvr>
                                      <p:tavLst>
                                        <p:tav tm="0">
                                          <p:val>
                                            <p:fltVal val="0"/>
                                          </p:val>
                                        </p:tav>
                                        <p:tav tm="100000">
                                          <p:val>
                                            <p:strVal val="#ppt_w"/>
                                          </p:val>
                                        </p:tav>
                                      </p:tavLst>
                                    </p:anim>
                                    <p:anim calcmode="lin" valueType="num">
                                      <p:cBhvr>
                                        <p:cTn id="30" dur="1000" fill="hold"/>
                                        <p:tgtEl>
                                          <p:spTgt spid="3"/>
                                        </p:tgtEl>
                                        <p:attrNameLst>
                                          <p:attrName>ppt_h</p:attrName>
                                        </p:attrNameLst>
                                      </p:cBhvr>
                                      <p:tavLst>
                                        <p:tav tm="0">
                                          <p:val>
                                            <p:fltVal val="0"/>
                                          </p:val>
                                        </p:tav>
                                        <p:tav tm="100000">
                                          <p:val>
                                            <p:strVal val="#ppt_h"/>
                                          </p:val>
                                        </p:tav>
                                      </p:tavLst>
                                    </p:anim>
                                    <p:anim calcmode="lin" valueType="num">
                                      <p:cBhvr>
                                        <p:cTn id="31" dur="1000" fill="hold"/>
                                        <p:tgtEl>
                                          <p:spTgt spid="3"/>
                                        </p:tgtEl>
                                        <p:attrNameLst>
                                          <p:attrName>style.rotation</p:attrName>
                                        </p:attrNameLst>
                                      </p:cBhvr>
                                      <p:tavLst>
                                        <p:tav tm="0">
                                          <p:val>
                                            <p:fltVal val="90"/>
                                          </p:val>
                                        </p:tav>
                                        <p:tav tm="100000">
                                          <p:val>
                                            <p:fltVal val="0"/>
                                          </p:val>
                                        </p:tav>
                                      </p:tavLst>
                                    </p:anim>
                                    <p:animEffect transition="in" filter="fade">
                                      <p:cBhvr>
                                        <p:cTn id="32" dur="1000"/>
                                        <p:tgtEl>
                                          <p:spTgt spid="3"/>
                                        </p:tgtEl>
                                      </p:cBhvr>
                                    </p:animEffect>
                                  </p:childTnLst>
                                </p:cTn>
                              </p:par>
                            </p:childTnLst>
                          </p:cTn>
                        </p:par>
                      </p:childTnLst>
                    </p:cTn>
                  </p:par>
                  <p:par>
                    <p:cTn id="33" fill="hold">
                      <p:stCondLst>
                        <p:cond delay="indefinite"/>
                      </p:stCondLst>
                      <p:childTnLst>
                        <p:par>
                          <p:cTn id="34" fill="hold">
                            <p:stCondLst>
                              <p:cond delay="0"/>
                            </p:stCondLst>
                            <p:childTnLst>
                              <p:par>
                                <p:cTn id="35" presetID="53" presetClass="entr" presetSubtype="16"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p:cTn id="37" dur="500" fill="hold"/>
                                        <p:tgtEl>
                                          <p:spTgt spid="4"/>
                                        </p:tgtEl>
                                        <p:attrNameLst>
                                          <p:attrName>ppt_w</p:attrName>
                                        </p:attrNameLst>
                                      </p:cBhvr>
                                      <p:tavLst>
                                        <p:tav tm="0">
                                          <p:val>
                                            <p:fltVal val="0"/>
                                          </p:val>
                                        </p:tav>
                                        <p:tav tm="100000">
                                          <p:val>
                                            <p:strVal val="#ppt_w"/>
                                          </p:val>
                                        </p:tav>
                                      </p:tavLst>
                                    </p:anim>
                                    <p:anim calcmode="lin" valueType="num">
                                      <p:cBhvr>
                                        <p:cTn id="38" dur="500" fill="hold"/>
                                        <p:tgtEl>
                                          <p:spTgt spid="4"/>
                                        </p:tgtEl>
                                        <p:attrNameLst>
                                          <p:attrName>ppt_h</p:attrName>
                                        </p:attrNameLst>
                                      </p:cBhvr>
                                      <p:tavLst>
                                        <p:tav tm="0">
                                          <p:val>
                                            <p:fltVal val="0"/>
                                          </p:val>
                                        </p:tav>
                                        <p:tav tm="100000">
                                          <p:val>
                                            <p:strVal val="#ppt_h"/>
                                          </p:val>
                                        </p:tav>
                                      </p:tavLst>
                                    </p:anim>
                                    <p:animEffect transition="in" filter="fade">
                                      <p:cBhvr>
                                        <p:cTn id="39" dur="500"/>
                                        <p:tgtEl>
                                          <p:spTgt spid="4"/>
                                        </p:tgtEl>
                                      </p:cBhvr>
                                    </p:animEffect>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8"/>
                                        </p:tgtEl>
                                        <p:attrNameLst>
                                          <p:attrName>style.visibility</p:attrName>
                                        </p:attrNameLst>
                                      </p:cBhvr>
                                      <p:to>
                                        <p:strVal val="visible"/>
                                      </p:to>
                                    </p:set>
                                    <p:anim calcmode="lin" valueType="num">
                                      <p:cBhvr>
                                        <p:cTn id="44" dur="500" fill="hold"/>
                                        <p:tgtEl>
                                          <p:spTgt spid="8"/>
                                        </p:tgtEl>
                                        <p:attrNameLst>
                                          <p:attrName>ppt_w</p:attrName>
                                        </p:attrNameLst>
                                      </p:cBhvr>
                                      <p:tavLst>
                                        <p:tav tm="0">
                                          <p:val>
                                            <p:fltVal val="0"/>
                                          </p:val>
                                        </p:tav>
                                        <p:tav tm="100000">
                                          <p:val>
                                            <p:strVal val="#ppt_w"/>
                                          </p:val>
                                        </p:tav>
                                      </p:tavLst>
                                    </p:anim>
                                    <p:anim calcmode="lin" valueType="num">
                                      <p:cBhvr>
                                        <p:cTn id="45" dur="500" fill="hold"/>
                                        <p:tgtEl>
                                          <p:spTgt spid="8"/>
                                        </p:tgtEl>
                                        <p:attrNameLst>
                                          <p:attrName>ppt_h</p:attrName>
                                        </p:attrNameLst>
                                      </p:cBhvr>
                                      <p:tavLst>
                                        <p:tav tm="0">
                                          <p:val>
                                            <p:fltVal val="0"/>
                                          </p:val>
                                        </p:tav>
                                        <p:tav tm="100000">
                                          <p:val>
                                            <p:strVal val="#ppt_h"/>
                                          </p:val>
                                        </p:tav>
                                      </p:tavLst>
                                    </p:anim>
                                    <p:animEffect transition="in" filter="fade">
                                      <p:cBhvr>
                                        <p:cTn id="46" dur="500"/>
                                        <p:tgtEl>
                                          <p:spTgt spid="8"/>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 calcmode="lin" valueType="num">
                                      <p:cBhvr>
                                        <p:cTn id="51" dur="500" fill="hold"/>
                                        <p:tgtEl>
                                          <p:spTgt spid="9"/>
                                        </p:tgtEl>
                                        <p:attrNameLst>
                                          <p:attrName>ppt_w</p:attrName>
                                        </p:attrNameLst>
                                      </p:cBhvr>
                                      <p:tavLst>
                                        <p:tav tm="0">
                                          <p:val>
                                            <p:fltVal val="0"/>
                                          </p:val>
                                        </p:tav>
                                        <p:tav tm="100000">
                                          <p:val>
                                            <p:strVal val="#ppt_w"/>
                                          </p:val>
                                        </p:tav>
                                      </p:tavLst>
                                    </p:anim>
                                    <p:anim calcmode="lin" valueType="num">
                                      <p:cBhvr>
                                        <p:cTn id="52" dur="500" fill="hold"/>
                                        <p:tgtEl>
                                          <p:spTgt spid="9"/>
                                        </p:tgtEl>
                                        <p:attrNameLst>
                                          <p:attrName>ppt_h</p:attrName>
                                        </p:attrNameLst>
                                      </p:cBhvr>
                                      <p:tavLst>
                                        <p:tav tm="0">
                                          <p:val>
                                            <p:fltVal val="0"/>
                                          </p:val>
                                        </p:tav>
                                        <p:tav tm="100000">
                                          <p:val>
                                            <p:strVal val="#ppt_h"/>
                                          </p:val>
                                        </p:tav>
                                      </p:tavLst>
                                    </p:anim>
                                    <p:animEffect transition="in" filter="fade">
                                      <p:cBhvr>
                                        <p:cTn id="53" dur="500"/>
                                        <p:tgtEl>
                                          <p:spTgt spid="9"/>
                                        </p:tgtEl>
                                      </p:cBhvr>
                                    </p:animEffec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grpId="0" nodeType="clickEffect">
                                  <p:stCondLst>
                                    <p:cond delay="0"/>
                                  </p:stCondLst>
                                  <p:childTnLst>
                                    <p:set>
                                      <p:cBhvr>
                                        <p:cTn id="57" dur="1" fill="hold">
                                          <p:stCondLst>
                                            <p:cond delay="0"/>
                                          </p:stCondLst>
                                        </p:cTn>
                                        <p:tgtEl>
                                          <p:spTgt spid="10"/>
                                        </p:tgtEl>
                                        <p:attrNameLst>
                                          <p:attrName>style.visibility</p:attrName>
                                        </p:attrNameLst>
                                      </p:cBhvr>
                                      <p:to>
                                        <p:strVal val="visible"/>
                                      </p:to>
                                    </p:set>
                                    <p:anim calcmode="lin" valueType="num">
                                      <p:cBhvr>
                                        <p:cTn id="58" dur="500" fill="hold"/>
                                        <p:tgtEl>
                                          <p:spTgt spid="10"/>
                                        </p:tgtEl>
                                        <p:attrNameLst>
                                          <p:attrName>ppt_w</p:attrName>
                                        </p:attrNameLst>
                                      </p:cBhvr>
                                      <p:tavLst>
                                        <p:tav tm="0">
                                          <p:val>
                                            <p:fltVal val="0"/>
                                          </p:val>
                                        </p:tav>
                                        <p:tav tm="100000">
                                          <p:val>
                                            <p:strVal val="#ppt_w"/>
                                          </p:val>
                                        </p:tav>
                                      </p:tavLst>
                                    </p:anim>
                                    <p:anim calcmode="lin" valueType="num">
                                      <p:cBhvr>
                                        <p:cTn id="59" dur="500" fill="hold"/>
                                        <p:tgtEl>
                                          <p:spTgt spid="10"/>
                                        </p:tgtEl>
                                        <p:attrNameLst>
                                          <p:attrName>ppt_h</p:attrName>
                                        </p:attrNameLst>
                                      </p:cBhvr>
                                      <p:tavLst>
                                        <p:tav tm="0">
                                          <p:val>
                                            <p:fltVal val="0"/>
                                          </p:val>
                                        </p:tav>
                                        <p:tav tm="100000">
                                          <p:val>
                                            <p:strVal val="#ppt_h"/>
                                          </p:val>
                                        </p:tav>
                                      </p:tavLst>
                                    </p:anim>
                                    <p:animEffect transition="in" filter="fade">
                                      <p:cBhvr>
                                        <p:cTn id="60" dur="500"/>
                                        <p:tgtEl>
                                          <p:spTgt spid="10"/>
                                        </p:tgtEl>
                                      </p:cBhvr>
                                    </p:animEffect>
                                  </p:childTnLst>
                                </p:cTn>
                              </p:par>
                            </p:childTnLst>
                          </p:cTn>
                        </p:par>
                      </p:childTnLst>
                    </p:cTn>
                  </p:par>
                  <p:par>
                    <p:cTn id="61" fill="hold">
                      <p:stCondLst>
                        <p:cond delay="indefinite"/>
                      </p:stCondLst>
                      <p:childTnLst>
                        <p:par>
                          <p:cTn id="62" fill="hold">
                            <p:stCondLst>
                              <p:cond delay="0"/>
                            </p:stCondLst>
                            <p:childTnLst>
                              <p:par>
                                <p:cTn id="63" presetID="53" presetClass="entr" presetSubtype="16" fill="hold" grpId="0" nodeType="clickEffect">
                                  <p:stCondLst>
                                    <p:cond delay="0"/>
                                  </p:stCondLst>
                                  <p:childTnLst>
                                    <p:set>
                                      <p:cBhvr>
                                        <p:cTn id="64" dur="1" fill="hold">
                                          <p:stCondLst>
                                            <p:cond delay="0"/>
                                          </p:stCondLst>
                                        </p:cTn>
                                        <p:tgtEl>
                                          <p:spTgt spid="11"/>
                                        </p:tgtEl>
                                        <p:attrNameLst>
                                          <p:attrName>style.visibility</p:attrName>
                                        </p:attrNameLst>
                                      </p:cBhvr>
                                      <p:to>
                                        <p:strVal val="visible"/>
                                      </p:to>
                                    </p:set>
                                    <p:anim calcmode="lin" valueType="num">
                                      <p:cBhvr>
                                        <p:cTn id="65" dur="500" fill="hold"/>
                                        <p:tgtEl>
                                          <p:spTgt spid="11"/>
                                        </p:tgtEl>
                                        <p:attrNameLst>
                                          <p:attrName>ppt_w</p:attrName>
                                        </p:attrNameLst>
                                      </p:cBhvr>
                                      <p:tavLst>
                                        <p:tav tm="0">
                                          <p:val>
                                            <p:fltVal val="0"/>
                                          </p:val>
                                        </p:tav>
                                        <p:tav tm="100000">
                                          <p:val>
                                            <p:strVal val="#ppt_w"/>
                                          </p:val>
                                        </p:tav>
                                      </p:tavLst>
                                    </p:anim>
                                    <p:anim calcmode="lin" valueType="num">
                                      <p:cBhvr>
                                        <p:cTn id="66" dur="500" fill="hold"/>
                                        <p:tgtEl>
                                          <p:spTgt spid="11"/>
                                        </p:tgtEl>
                                        <p:attrNameLst>
                                          <p:attrName>ppt_h</p:attrName>
                                        </p:attrNameLst>
                                      </p:cBhvr>
                                      <p:tavLst>
                                        <p:tav tm="0">
                                          <p:val>
                                            <p:fltVal val="0"/>
                                          </p:val>
                                        </p:tav>
                                        <p:tav tm="100000">
                                          <p:val>
                                            <p:strVal val="#ppt_h"/>
                                          </p:val>
                                        </p:tav>
                                      </p:tavLst>
                                    </p:anim>
                                    <p:animEffect transition="in" filter="fade">
                                      <p:cBhvr>
                                        <p:cTn id="67" dur="500"/>
                                        <p:tgtEl>
                                          <p:spTgt spid="11"/>
                                        </p:tgtEl>
                                      </p:cBhvr>
                                    </p:animEffect>
                                  </p:childTnLst>
                                </p:cTn>
                              </p:par>
                            </p:childTnLst>
                          </p:cTn>
                        </p:par>
                      </p:childTnLst>
                    </p:cTn>
                  </p:par>
                  <p:par>
                    <p:cTn id="68" fill="hold">
                      <p:stCondLst>
                        <p:cond delay="indefinite"/>
                      </p:stCondLst>
                      <p:childTnLst>
                        <p:par>
                          <p:cTn id="69" fill="hold">
                            <p:stCondLst>
                              <p:cond delay="0"/>
                            </p:stCondLst>
                            <p:childTnLst>
                              <p:par>
                                <p:cTn id="70" presetID="53" presetClass="entr" presetSubtype="16" fill="hold" grpId="0" nodeType="clickEffect">
                                  <p:stCondLst>
                                    <p:cond delay="0"/>
                                  </p:stCondLst>
                                  <p:childTnLst>
                                    <p:set>
                                      <p:cBhvr>
                                        <p:cTn id="71" dur="1" fill="hold">
                                          <p:stCondLst>
                                            <p:cond delay="0"/>
                                          </p:stCondLst>
                                        </p:cTn>
                                        <p:tgtEl>
                                          <p:spTgt spid="12"/>
                                        </p:tgtEl>
                                        <p:attrNameLst>
                                          <p:attrName>style.visibility</p:attrName>
                                        </p:attrNameLst>
                                      </p:cBhvr>
                                      <p:to>
                                        <p:strVal val="visible"/>
                                      </p:to>
                                    </p:set>
                                    <p:anim calcmode="lin" valueType="num">
                                      <p:cBhvr>
                                        <p:cTn id="72" dur="500" fill="hold"/>
                                        <p:tgtEl>
                                          <p:spTgt spid="12"/>
                                        </p:tgtEl>
                                        <p:attrNameLst>
                                          <p:attrName>ppt_w</p:attrName>
                                        </p:attrNameLst>
                                      </p:cBhvr>
                                      <p:tavLst>
                                        <p:tav tm="0">
                                          <p:val>
                                            <p:fltVal val="0"/>
                                          </p:val>
                                        </p:tav>
                                        <p:tav tm="100000">
                                          <p:val>
                                            <p:strVal val="#ppt_w"/>
                                          </p:val>
                                        </p:tav>
                                      </p:tavLst>
                                    </p:anim>
                                    <p:anim calcmode="lin" valueType="num">
                                      <p:cBhvr>
                                        <p:cTn id="73" dur="500" fill="hold"/>
                                        <p:tgtEl>
                                          <p:spTgt spid="12"/>
                                        </p:tgtEl>
                                        <p:attrNameLst>
                                          <p:attrName>ppt_h</p:attrName>
                                        </p:attrNameLst>
                                      </p:cBhvr>
                                      <p:tavLst>
                                        <p:tav tm="0">
                                          <p:val>
                                            <p:fltVal val="0"/>
                                          </p:val>
                                        </p:tav>
                                        <p:tav tm="100000">
                                          <p:val>
                                            <p:strVal val="#ppt_h"/>
                                          </p:val>
                                        </p:tav>
                                      </p:tavLst>
                                    </p:anim>
                                    <p:animEffect transition="in" filter="fade">
                                      <p:cBhvr>
                                        <p:cTn id="7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9" grpId="0" animBg="1"/>
      <p:bldP spid="10" grpId="0" animBg="1"/>
      <p:bldP spid="11" grpId="0" animBg="1"/>
      <p:bldP spid="12" grpId="0" animBg="1"/>
      <p:bldP spid="6" grpId="0" animBg="1"/>
      <p:bldP spid="6" grpId="1" animBg="1"/>
      <p:bldP spid="5" grpId="0" animBg="1"/>
      <p:bldP spid="5" grpId="1" animBg="1"/>
      <p:bldP spid="3" grpId="0" animBg="1"/>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57185" y="740799"/>
            <a:ext cx="3895725" cy="369332"/>
          </a:xfrm>
          <a:prstGeom prst="rect">
            <a:avLst/>
          </a:prstGeom>
          <a:solidFill>
            <a:srgbClr val="FADDCA"/>
          </a:solidFill>
          <a:effectLst>
            <a:glow rad="63500">
              <a:schemeClr val="accent6">
                <a:satMod val="175000"/>
                <a:alpha val="40000"/>
              </a:schemeClr>
            </a:glow>
            <a:softEdge rad="25400"/>
          </a:effectLst>
        </p:spPr>
        <p:txBody>
          <a:bodyPr wrap="square" rtlCol="0">
            <a:spAutoFit/>
          </a:bodyPr>
          <a:lstStyle>
            <a:defPPr>
              <a:defRPr lang="en-US"/>
            </a:defPPr>
          </a:lstStyle>
          <a:p>
            <a:pPr algn="ctr"/>
            <a:r>
              <a:rPr lang="en-CA" dirty="0"/>
              <a:t>Tips for Formatting Your Chart.</a:t>
            </a:r>
          </a:p>
        </p:txBody>
      </p:sp>
      <p:sp>
        <p:nvSpPr>
          <p:cNvPr id="3" name="TextBox 2"/>
          <p:cNvSpPr txBox="1"/>
          <p:nvPr/>
        </p:nvSpPr>
        <p:spPr>
          <a:xfrm>
            <a:off x="225609" y="1212601"/>
            <a:ext cx="5365566" cy="369332"/>
          </a:xfrm>
          <a:prstGeom prst="rect">
            <a:avLst/>
          </a:prstGeom>
          <a:solidFill>
            <a:schemeClr val="accent6">
              <a:alpha val="40000"/>
            </a:schemeClr>
          </a:solidFill>
          <a:effectLst>
            <a:softEdge rad="31750"/>
          </a:effectLst>
        </p:spPr>
        <p:txBody>
          <a:bodyPr wrap="square" rtlCol="0">
            <a:spAutoFit/>
          </a:bodyPr>
          <a:lstStyle/>
          <a:p>
            <a:pPr marL="285750" indent="-285750">
              <a:buFont typeface="Wingdings" panose="05000000000000000000" pitchFamily="2" charset="2"/>
              <a:buChar char="Ø"/>
            </a:pPr>
            <a:r>
              <a:rPr lang="en-CA" dirty="0"/>
              <a:t>Make sure the object you want to format is selected.</a:t>
            </a:r>
          </a:p>
        </p:txBody>
      </p:sp>
      <p:sp>
        <p:nvSpPr>
          <p:cNvPr id="31" name="TextBox 30"/>
          <p:cNvSpPr txBox="1"/>
          <p:nvPr/>
        </p:nvSpPr>
        <p:spPr>
          <a:xfrm>
            <a:off x="3646705" y="3054761"/>
            <a:ext cx="3588901" cy="369332"/>
          </a:xfrm>
          <a:prstGeom prst="rect">
            <a:avLst/>
          </a:prstGeom>
          <a:solidFill>
            <a:schemeClr val="bg1"/>
          </a:solidFill>
          <a:ln>
            <a:noFill/>
          </a:ln>
          <a:effectLst>
            <a:glow rad="63500">
              <a:schemeClr val="accent2">
                <a:satMod val="175000"/>
                <a:alpha val="40000"/>
              </a:schemeClr>
            </a:glow>
            <a:softEdge rad="31750"/>
          </a:effectLst>
        </p:spPr>
        <p:txBody>
          <a:bodyPr wrap="square" rtlCol="0">
            <a:spAutoFit/>
          </a:bodyPr>
          <a:lstStyle/>
          <a:p>
            <a:r>
              <a:rPr lang="en-CA" dirty="0"/>
              <a:t>A reminder of the parts of the chart</a:t>
            </a:r>
          </a:p>
        </p:txBody>
      </p:sp>
      <p:grpSp>
        <p:nvGrpSpPr>
          <p:cNvPr id="82" name="Group 81"/>
          <p:cNvGrpSpPr/>
          <p:nvPr/>
        </p:nvGrpSpPr>
        <p:grpSpPr>
          <a:xfrm>
            <a:off x="4633871" y="3588624"/>
            <a:ext cx="7422374" cy="3136525"/>
            <a:chOff x="4633871" y="3588624"/>
            <a:chExt cx="7422374" cy="3136525"/>
          </a:xfrm>
        </p:grpSpPr>
        <p:grpSp>
          <p:nvGrpSpPr>
            <p:cNvPr id="81" name="Group 80"/>
            <p:cNvGrpSpPr/>
            <p:nvPr/>
          </p:nvGrpSpPr>
          <p:grpSpPr>
            <a:xfrm>
              <a:off x="4633871" y="3588624"/>
              <a:ext cx="7422374" cy="3136525"/>
              <a:chOff x="4633871" y="3588624"/>
              <a:chExt cx="7422374" cy="3136525"/>
            </a:xfrm>
          </p:grpSpPr>
          <p:pic>
            <p:nvPicPr>
              <p:cNvPr id="36" name="Picture 3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84477" y="4098825"/>
                <a:ext cx="4478773" cy="2599372"/>
              </a:xfrm>
              <a:prstGeom prst="rect">
                <a:avLst/>
              </a:prstGeom>
            </p:spPr>
          </p:pic>
          <p:grpSp>
            <p:nvGrpSpPr>
              <p:cNvPr id="79" name="Group 78"/>
              <p:cNvGrpSpPr/>
              <p:nvPr/>
            </p:nvGrpSpPr>
            <p:grpSpPr>
              <a:xfrm>
                <a:off x="4633871" y="3588624"/>
                <a:ext cx="7422374" cy="3136525"/>
                <a:chOff x="4633871" y="3588624"/>
                <a:chExt cx="7422374" cy="3136525"/>
              </a:xfrm>
            </p:grpSpPr>
            <p:sp>
              <p:nvSpPr>
                <p:cNvPr id="37" name="Line Callout 1 36"/>
                <p:cNvSpPr/>
                <p:nvPr/>
              </p:nvSpPr>
              <p:spPr>
                <a:xfrm>
                  <a:off x="6757826" y="4122014"/>
                  <a:ext cx="3281523" cy="2555012"/>
                </a:xfrm>
                <a:prstGeom prst="borderCallout1">
                  <a:avLst>
                    <a:gd name="adj1" fmla="val 42204"/>
                    <a:gd name="adj2" fmla="val 6"/>
                    <a:gd name="adj3" fmla="val 32305"/>
                    <a:gd name="adj4" fmla="val -19860"/>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38" name="TextBox 37"/>
                <p:cNvSpPr txBox="1"/>
                <p:nvPr/>
              </p:nvSpPr>
              <p:spPr>
                <a:xfrm>
                  <a:off x="5038974" y="4757146"/>
                  <a:ext cx="1071272" cy="338554"/>
                </a:xfrm>
                <a:prstGeom prst="rect">
                  <a:avLst/>
                </a:prstGeom>
                <a:noFill/>
                <a:ln w="19050">
                  <a:solidFill>
                    <a:srgbClr val="00B050"/>
                  </a:solidFill>
                </a:ln>
              </p:spPr>
              <p:txBody>
                <a:bodyPr wrap="square" rtlCol="0">
                  <a:spAutoFit/>
                </a:bodyPr>
                <a:lstStyle/>
                <a:p>
                  <a:r>
                    <a:rPr lang="en-CA" sz="1600" b="1" dirty="0"/>
                    <a:t>Plot Area</a:t>
                  </a:r>
                  <a:endParaRPr lang="en-CA" sz="1600" dirty="0"/>
                </a:p>
              </p:txBody>
            </p:sp>
            <p:sp>
              <p:nvSpPr>
                <p:cNvPr id="39" name="Line Callout 1 38"/>
                <p:cNvSpPr/>
                <p:nvPr/>
              </p:nvSpPr>
              <p:spPr>
                <a:xfrm>
                  <a:off x="6291721" y="4079835"/>
                  <a:ext cx="4513786" cy="2635392"/>
                </a:xfrm>
                <a:prstGeom prst="borderCallout1">
                  <a:avLst>
                    <a:gd name="adj1" fmla="val 45891"/>
                    <a:gd name="adj2" fmla="val 100127"/>
                    <a:gd name="adj3" fmla="val 8960"/>
                    <a:gd name="adj4" fmla="val 102207"/>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0" name="TextBox 39"/>
                <p:cNvSpPr txBox="1"/>
                <p:nvPr/>
              </p:nvSpPr>
              <p:spPr>
                <a:xfrm>
                  <a:off x="10904059" y="4076700"/>
                  <a:ext cx="1141331" cy="338554"/>
                </a:xfrm>
                <a:prstGeom prst="rect">
                  <a:avLst/>
                </a:prstGeom>
                <a:noFill/>
                <a:ln w="19050">
                  <a:solidFill>
                    <a:srgbClr val="7030A0"/>
                  </a:solidFill>
                </a:ln>
              </p:spPr>
              <p:txBody>
                <a:bodyPr wrap="square" rtlCol="0">
                  <a:spAutoFit/>
                </a:bodyPr>
                <a:lstStyle/>
                <a:p>
                  <a:r>
                    <a:rPr lang="en-CA" sz="1600" b="1" dirty="0"/>
                    <a:t>Chart Area</a:t>
                  </a:r>
                  <a:endParaRPr lang="en-CA" sz="1600" dirty="0"/>
                </a:p>
              </p:txBody>
            </p:sp>
            <p:sp>
              <p:nvSpPr>
                <p:cNvPr id="41" name="Line Callout 1 40"/>
                <p:cNvSpPr/>
                <p:nvPr/>
              </p:nvSpPr>
              <p:spPr>
                <a:xfrm>
                  <a:off x="6848981" y="4372733"/>
                  <a:ext cx="218569" cy="2009017"/>
                </a:xfrm>
                <a:prstGeom prst="borderCallout1">
                  <a:avLst>
                    <a:gd name="adj1" fmla="val 50750"/>
                    <a:gd name="adj2" fmla="val -3333"/>
                    <a:gd name="adj3" fmla="val 69286"/>
                    <a:gd name="adj4" fmla="val -337568"/>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2" name="TextBox 41"/>
                <p:cNvSpPr txBox="1"/>
                <p:nvPr/>
              </p:nvSpPr>
              <p:spPr>
                <a:xfrm>
                  <a:off x="4772067" y="5565342"/>
                  <a:ext cx="1338179" cy="338554"/>
                </a:xfrm>
                <a:prstGeom prst="rect">
                  <a:avLst/>
                </a:prstGeom>
                <a:noFill/>
                <a:ln w="19050">
                  <a:solidFill>
                    <a:srgbClr val="C00000"/>
                  </a:solidFill>
                </a:ln>
              </p:spPr>
              <p:txBody>
                <a:bodyPr wrap="square" rtlCol="0">
                  <a:spAutoFit/>
                </a:bodyPr>
                <a:lstStyle/>
                <a:p>
                  <a:r>
                    <a:rPr lang="en-CA" sz="1600" b="1" dirty="0"/>
                    <a:t>Vertical Axis</a:t>
                  </a:r>
                  <a:endParaRPr lang="en-CA" sz="1600" dirty="0"/>
                </a:p>
              </p:txBody>
            </p:sp>
            <p:sp>
              <p:nvSpPr>
                <p:cNvPr id="43" name="Line Callout 1 42"/>
                <p:cNvSpPr/>
                <p:nvPr/>
              </p:nvSpPr>
              <p:spPr>
                <a:xfrm rot="729533">
                  <a:off x="7120413" y="6438848"/>
                  <a:ext cx="827726" cy="133455"/>
                </a:xfrm>
                <a:prstGeom prst="borderCallout1">
                  <a:avLst>
                    <a:gd name="adj1" fmla="val 101103"/>
                    <a:gd name="adj2" fmla="val 52581"/>
                    <a:gd name="adj3" fmla="val 325730"/>
                    <a:gd name="adj4" fmla="val -117705"/>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4" name="TextBox 43"/>
                <p:cNvSpPr txBox="1"/>
                <p:nvPr/>
              </p:nvSpPr>
              <p:spPr>
                <a:xfrm>
                  <a:off x="4633871" y="6373538"/>
                  <a:ext cx="1476375" cy="338554"/>
                </a:xfrm>
                <a:prstGeom prst="rect">
                  <a:avLst/>
                </a:prstGeom>
                <a:noFill/>
                <a:ln w="19050">
                  <a:solidFill>
                    <a:srgbClr val="C00000"/>
                  </a:solidFill>
                </a:ln>
              </p:spPr>
              <p:txBody>
                <a:bodyPr wrap="square" rtlCol="0">
                  <a:spAutoFit/>
                </a:bodyPr>
                <a:lstStyle/>
                <a:p>
                  <a:r>
                    <a:rPr lang="en-CA" sz="1600" b="1" dirty="0"/>
                    <a:t>Horizontal Axis</a:t>
                  </a:r>
                  <a:endParaRPr lang="en-CA" sz="1600" dirty="0"/>
                </a:p>
              </p:txBody>
            </p:sp>
            <p:sp>
              <p:nvSpPr>
                <p:cNvPr id="45" name="Line Callout 1 44"/>
                <p:cNvSpPr/>
                <p:nvPr/>
              </p:nvSpPr>
              <p:spPr>
                <a:xfrm>
                  <a:off x="10090308" y="4143375"/>
                  <a:ext cx="579658" cy="2533649"/>
                </a:xfrm>
                <a:prstGeom prst="borderCallout1">
                  <a:avLst>
                    <a:gd name="adj1" fmla="val 49008"/>
                    <a:gd name="adj2" fmla="val 99359"/>
                    <a:gd name="adj3" fmla="val 63551"/>
                    <a:gd name="adj4" fmla="val 140992"/>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46" name="TextBox 45"/>
                <p:cNvSpPr txBox="1"/>
                <p:nvPr/>
              </p:nvSpPr>
              <p:spPr>
                <a:xfrm>
                  <a:off x="10914911" y="5565342"/>
                  <a:ext cx="858852" cy="338554"/>
                </a:xfrm>
                <a:prstGeom prst="rect">
                  <a:avLst/>
                </a:prstGeom>
                <a:noFill/>
                <a:ln w="19050">
                  <a:solidFill>
                    <a:srgbClr val="00B0F0"/>
                  </a:solidFill>
                </a:ln>
              </p:spPr>
              <p:txBody>
                <a:bodyPr wrap="square" rtlCol="0">
                  <a:spAutoFit/>
                </a:bodyPr>
                <a:lstStyle/>
                <a:p>
                  <a:r>
                    <a:rPr lang="en-CA" sz="1600" b="1" dirty="0"/>
                    <a:t>Legend</a:t>
                  </a:r>
                  <a:endParaRPr lang="en-CA" sz="1600" dirty="0"/>
                </a:p>
              </p:txBody>
            </p:sp>
            <p:sp>
              <p:nvSpPr>
                <p:cNvPr id="47" name="TextBox 46"/>
                <p:cNvSpPr txBox="1"/>
                <p:nvPr/>
              </p:nvSpPr>
              <p:spPr>
                <a:xfrm>
                  <a:off x="6271622" y="3588624"/>
                  <a:ext cx="1373286" cy="338554"/>
                </a:xfrm>
                <a:prstGeom prst="rect">
                  <a:avLst/>
                </a:prstGeom>
                <a:noFill/>
                <a:ln w="19050">
                  <a:solidFill>
                    <a:schemeClr val="accent2"/>
                  </a:solidFill>
                </a:ln>
              </p:spPr>
              <p:txBody>
                <a:bodyPr wrap="square" rtlCol="0">
                  <a:spAutoFit/>
                </a:bodyPr>
                <a:lstStyle/>
                <a:p>
                  <a:r>
                    <a:rPr lang="en-CA" sz="1600" b="1" dirty="0"/>
                    <a:t>Data Markers</a:t>
                  </a:r>
                  <a:endParaRPr lang="en-CA" sz="1600" dirty="0"/>
                </a:p>
              </p:txBody>
            </p:sp>
            <p:cxnSp>
              <p:nvCxnSpPr>
                <p:cNvPr id="48" name="Straight Arrow Connector 47"/>
                <p:cNvCxnSpPr/>
                <p:nvPr/>
              </p:nvCxnSpPr>
              <p:spPr>
                <a:xfrm>
                  <a:off x="7404478" y="3927178"/>
                  <a:ext cx="367922" cy="787696"/>
                </a:xfrm>
                <a:prstGeom prst="straightConnector1">
                  <a:avLst/>
                </a:prstGeom>
                <a:ln w="1905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49" name="Straight Arrow Connector 48"/>
                <p:cNvCxnSpPr>
                  <a:stCxn id="50" idx="2"/>
                </p:cNvCxnSpPr>
                <p:nvPr/>
              </p:nvCxnSpPr>
              <p:spPr>
                <a:xfrm flipH="1">
                  <a:off x="9325031" y="3927178"/>
                  <a:ext cx="872746" cy="895088"/>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50" name="TextBox 49"/>
                <p:cNvSpPr txBox="1"/>
                <p:nvPr/>
              </p:nvSpPr>
              <p:spPr>
                <a:xfrm>
                  <a:off x="9622779" y="3588624"/>
                  <a:ext cx="1149996" cy="338554"/>
                </a:xfrm>
                <a:prstGeom prst="rect">
                  <a:avLst/>
                </a:prstGeom>
                <a:noFill/>
                <a:ln w="19050">
                  <a:solidFill>
                    <a:srgbClr val="0070C0"/>
                  </a:solidFill>
                </a:ln>
              </p:spPr>
              <p:txBody>
                <a:bodyPr wrap="square" rtlCol="0">
                  <a:spAutoFit/>
                </a:bodyPr>
                <a:lstStyle/>
                <a:p>
                  <a:r>
                    <a:rPr lang="en-CA" sz="1600" b="1" dirty="0"/>
                    <a:t>Data Series</a:t>
                  </a:r>
                  <a:endParaRPr lang="en-CA" sz="1600" dirty="0"/>
                </a:p>
              </p:txBody>
            </p:sp>
            <p:sp>
              <p:nvSpPr>
                <p:cNvPr id="51" name="TextBox 50"/>
                <p:cNvSpPr txBox="1"/>
                <p:nvPr/>
              </p:nvSpPr>
              <p:spPr>
                <a:xfrm>
                  <a:off x="8095704" y="3588624"/>
                  <a:ext cx="1162597" cy="338554"/>
                </a:xfrm>
                <a:prstGeom prst="rect">
                  <a:avLst/>
                </a:prstGeom>
                <a:noFill/>
                <a:ln w="19050">
                  <a:solidFill>
                    <a:srgbClr val="7030A0"/>
                  </a:solidFill>
                </a:ln>
              </p:spPr>
              <p:txBody>
                <a:bodyPr wrap="square" rtlCol="0">
                  <a:spAutoFit/>
                </a:bodyPr>
                <a:lstStyle>
                  <a:defPPr>
                    <a:defRPr lang="en-US"/>
                  </a:defPPr>
                  <a:lvl1pPr>
                    <a:defRPr sz="1600" b="1"/>
                  </a:lvl1pPr>
                </a:lstStyle>
                <a:p>
                  <a:pPr algn="ctr"/>
                  <a:r>
                    <a:rPr lang="en-CA" dirty="0"/>
                    <a:t>Chart Wall</a:t>
                  </a:r>
                </a:p>
              </p:txBody>
            </p:sp>
            <p:cxnSp>
              <p:nvCxnSpPr>
                <p:cNvPr id="52" name="Straight Arrow Connector 51"/>
                <p:cNvCxnSpPr>
                  <a:stCxn id="51" idx="2"/>
                </p:cNvCxnSpPr>
                <p:nvPr/>
              </p:nvCxnSpPr>
              <p:spPr>
                <a:xfrm>
                  <a:off x="8677003" y="3927178"/>
                  <a:ext cx="251178" cy="464605"/>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3" name="TextBox 52"/>
                <p:cNvSpPr txBox="1"/>
                <p:nvPr/>
              </p:nvSpPr>
              <p:spPr>
                <a:xfrm>
                  <a:off x="10914914" y="6386595"/>
                  <a:ext cx="1141331" cy="338554"/>
                </a:xfrm>
                <a:prstGeom prst="rect">
                  <a:avLst/>
                </a:prstGeom>
                <a:noFill/>
                <a:ln w="19050">
                  <a:solidFill>
                    <a:srgbClr val="7030A0"/>
                  </a:solidFill>
                </a:ln>
              </p:spPr>
              <p:txBody>
                <a:bodyPr wrap="square" rtlCol="0">
                  <a:spAutoFit/>
                </a:bodyPr>
                <a:lstStyle>
                  <a:defPPr>
                    <a:defRPr lang="en-US"/>
                  </a:defPPr>
                  <a:lvl1pPr>
                    <a:defRPr sz="1600" b="1"/>
                  </a:lvl1pPr>
                </a:lstStyle>
                <a:p>
                  <a:pPr algn="ctr"/>
                  <a:r>
                    <a:rPr lang="en-CA" dirty="0"/>
                    <a:t>Chart Floor</a:t>
                  </a:r>
                </a:p>
              </p:txBody>
            </p:sp>
            <p:cxnSp>
              <p:nvCxnSpPr>
                <p:cNvPr id="54" name="Straight Arrow Connector 53"/>
                <p:cNvCxnSpPr>
                  <a:stCxn id="53" idx="1"/>
                </p:cNvCxnSpPr>
                <p:nvPr/>
              </p:nvCxnSpPr>
              <p:spPr>
                <a:xfrm flipH="1" flipV="1">
                  <a:off x="9258301" y="5807993"/>
                  <a:ext cx="1656613" cy="747879"/>
                </a:xfrm>
                <a:prstGeom prst="straightConnector1">
                  <a:avLst/>
                </a:prstGeom>
                <a:ln w="19050">
                  <a:solidFill>
                    <a:srgbClr val="7030A0"/>
                  </a:solidFill>
                  <a:tailEnd type="triangle"/>
                </a:ln>
              </p:spPr>
              <p:style>
                <a:lnRef idx="1">
                  <a:schemeClr val="accent1"/>
                </a:lnRef>
                <a:fillRef idx="0">
                  <a:schemeClr val="accent1"/>
                </a:fillRef>
                <a:effectRef idx="0">
                  <a:schemeClr val="accent1"/>
                </a:effectRef>
                <a:fontRef idx="minor">
                  <a:schemeClr val="tx1"/>
                </a:fontRef>
              </p:style>
            </p:cxnSp>
            <p:sp>
              <p:nvSpPr>
                <p:cNvPr id="55" name="TextBox 54"/>
                <p:cNvSpPr txBox="1"/>
                <p:nvPr/>
              </p:nvSpPr>
              <p:spPr>
                <a:xfrm>
                  <a:off x="5043655" y="4076700"/>
                  <a:ext cx="1061686" cy="338554"/>
                </a:xfrm>
                <a:prstGeom prst="rect">
                  <a:avLst/>
                </a:prstGeom>
                <a:noFill/>
                <a:ln w="19050">
                  <a:solidFill>
                    <a:srgbClr val="00B0F0"/>
                  </a:solidFill>
                </a:ln>
              </p:spPr>
              <p:txBody>
                <a:bodyPr wrap="square" rtlCol="0">
                  <a:spAutoFit/>
                </a:bodyPr>
                <a:lstStyle/>
                <a:p>
                  <a:r>
                    <a:rPr lang="en-CA" sz="1600" b="1" dirty="0"/>
                    <a:t>Chart Title</a:t>
                  </a:r>
                  <a:endParaRPr lang="en-CA" sz="1600" dirty="0"/>
                </a:p>
              </p:txBody>
            </p:sp>
            <p:cxnSp>
              <p:nvCxnSpPr>
                <p:cNvPr id="56" name="Straight Arrow Connector 55"/>
                <p:cNvCxnSpPr>
                  <a:stCxn id="50" idx="2"/>
                </p:cNvCxnSpPr>
                <p:nvPr/>
              </p:nvCxnSpPr>
              <p:spPr>
                <a:xfrm flipH="1">
                  <a:off x="9601201" y="3927178"/>
                  <a:ext cx="596576" cy="1644947"/>
                </a:xfrm>
                <a:prstGeom prst="straightConnector1">
                  <a:avLst/>
                </a:prstGeom>
                <a:ln w="19050">
                  <a:solidFill>
                    <a:srgbClr val="0070C0"/>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57" name="Line Callout 1 56"/>
            <p:cNvSpPr/>
            <p:nvPr/>
          </p:nvSpPr>
          <p:spPr>
            <a:xfrm>
              <a:off x="6343650" y="4152900"/>
              <a:ext cx="952500" cy="180975"/>
            </a:xfrm>
            <a:prstGeom prst="borderCallout1">
              <a:avLst>
                <a:gd name="adj1" fmla="val 50330"/>
                <a:gd name="adj2" fmla="val -333"/>
                <a:gd name="adj3" fmla="val 54605"/>
                <a:gd name="adj4" fmla="val -25333"/>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grpSp>
      <p:sp>
        <p:nvSpPr>
          <p:cNvPr id="66" name="TextBox 65"/>
          <p:cNvSpPr txBox="1"/>
          <p:nvPr/>
        </p:nvSpPr>
        <p:spPr>
          <a:xfrm>
            <a:off x="2525885" y="155463"/>
            <a:ext cx="7448551" cy="369332"/>
          </a:xfrm>
          <a:prstGeom prst="rect">
            <a:avLst/>
          </a:prstGeom>
          <a:solidFill>
            <a:srgbClr val="F5B88F"/>
          </a:solidFill>
          <a:effectLst>
            <a:glow rad="127000">
              <a:schemeClr val="accent6">
                <a:lumMod val="75000"/>
                <a:alpha val="40000"/>
              </a:schemeClr>
            </a:glow>
            <a:softEdge rad="31750"/>
          </a:effectLst>
        </p:spPr>
        <p:txBody>
          <a:bodyPr wrap="square" rtlCol="0">
            <a:spAutoFit/>
          </a:bodyPr>
          <a:lstStyle/>
          <a:p>
            <a:pPr algn="ctr"/>
            <a:r>
              <a:rPr lang="en-CA" dirty="0"/>
              <a:t>Now spend some time poking around with formatting it the way you like.</a:t>
            </a:r>
          </a:p>
        </p:txBody>
      </p:sp>
      <p:grpSp>
        <p:nvGrpSpPr>
          <p:cNvPr id="5" name="Group 4"/>
          <p:cNvGrpSpPr/>
          <p:nvPr/>
        </p:nvGrpSpPr>
        <p:grpSpPr>
          <a:xfrm>
            <a:off x="200025" y="3588624"/>
            <a:ext cx="4276726" cy="3045223"/>
            <a:chOff x="200025" y="3588624"/>
            <a:chExt cx="4276726" cy="3045223"/>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9550" y="4143375"/>
              <a:ext cx="4251627" cy="2468218"/>
            </a:xfrm>
            <a:prstGeom prst="rect">
              <a:avLst/>
            </a:prstGeom>
          </p:spPr>
        </p:pic>
        <p:grpSp>
          <p:nvGrpSpPr>
            <p:cNvPr id="78" name="Group 77"/>
            <p:cNvGrpSpPr/>
            <p:nvPr/>
          </p:nvGrpSpPr>
          <p:grpSpPr>
            <a:xfrm>
              <a:off x="200025" y="3588624"/>
              <a:ext cx="4276726" cy="3045223"/>
              <a:chOff x="200025" y="3588624"/>
              <a:chExt cx="4276726" cy="3045223"/>
            </a:xfrm>
          </p:grpSpPr>
          <p:sp>
            <p:nvSpPr>
              <p:cNvPr id="67" name="Line Callout 1 66"/>
              <p:cNvSpPr/>
              <p:nvPr/>
            </p:nvSpPr>
            <p:spPr>
              <a:xfrm>
                <a:off x="347544" y="4248441"/>
                <a:ext cx="2314196" cy="2316172"/>
              </a:xfrm>
              <a:prstGeom prst="borderCallout1">
                <a:avLst>
                  <a:gd name="adj1" fmla="val -283"/>
                  <a:gd name="adj2" fmla="val 99707"/>
                  <a:gd name="adj3" fmla="val -14330"/>
                  <a:gd name="adj4" fmla="val 94823"/>
                </a:avLst>
              </a:prstGeom>
              <a:noFill/>
              <a:ln w="19050">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8" name="Line Callout 1 67"/>
              <p:cNvSpPr/>
              <p:nvPr/>
            </p:nvSpPr>
            <p:spPr>
              <a:xfrm>
                <a:off x="200025" y="4122014"/>
                <a:ext cx="4259615" cy="2511833"/>
              </a:xfrm>
              <a:prstGeom prst="borderCallout1">
                <a:avLst>
                  <a:gd name="adj1" fmla="val 351"/>
                  <a:gd name="adj2" fmla="val 50880"/>
                  <a:gd name="adj3" fmla="val -13873"/>
                  <a:gd name="adj4" fmla="val 27153"/>
                </a:avLst>
              </a:prstGeom>
              <a:noFill/>
              <a:ln w="19050">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9" name="TextBox 68"/>
              <p:cNvSpPr txBox="1"/>
              <p:nvPr/>
            </p:nvSpPr>
            <p:spPr>
              <a:xfrm>
                <a:off x="200025" y="3588624"/>
                <a:ext cx="1154109" cy="338554"/>
              </a:xfrm>
              <a:prstGeom prst="rect">
                <a:avLst/>
              </a:prstGeom>
              <a:noFill/>
              <a:ln w="19050">
                <a:solidFill>
                  <a:srgbClr val="7030A0"/>
                </a:solidFill>
              </a:ln>
            </p:spPr>
            <p:txBody>
              <a:bodyPr wrap="square" rtlCol="0">
                <a:spAutoFit/>
              </a:bodyPr>
              <a:lstStyle/>
              <a:p>
                <a:r>
                  <a:rPr lang="en-CA" sz="1600" b="1" dirty="0"/>
                  <a:t>Chart Area</a:t>
                </a:r>
                <a:endParaRPr lang="en-CA" sz="1600" dirty="0"/>
              </a:p>
            </p:txBody>
          </p:sp>
          <p:sp>
            <p:nvSpPr>
              <p:cNvPr id="70" name="Line Callout 1 69"/>
              <p:cNvSpPr/>
              <p:nvPr/>
            </p:nvSpPr>
            <p:spPr>
              <a:xfrm>
                <a:off x="2752726" y="4257675"/>
                <a:ext cx="1666874" cy="2298197"/>
              </a:xfrm>
              <a:prstGeom prst="borderCallout1">
                <a:avLst>
                  <a:gd name="adj1" fmla="val -24"/>
                  <a:gd name="adj2" fmla="val 53349"/>
                  <a:gd name="adj3" fmla="val -14438"/>
                  <a:gd name="adj4" fmla="val 80536"/>
                </a:avLst>
              </a:prstGeom>
              <a:noFill/>
              <a:ln w="190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1" name="TextBox 70"/>
              <p:cNvSpPr txBox="1"/>
              <p:nvPr/>
            </p:nvSpPr>
            <p:spPr>
              <a:xfrm>
                <a:off x="3617899" y="3588624"/>
                <a:ext cx="858852" cy="338554"/>
              </a:xfrm>
              <a:prstGeom prst="rect">
                <a:avLst/>
              </a:prstGeom>
              <a:noFill/>
              <a:ln w="19050">
                <a:solidFill>
                  <a:srgbClr val="00B0F0"/>
                </a:solidFill>
              </a:ln>
            </p:spPr>
            <p:txBody>
              <a:bodyPr wrap="square" rtlCol="0">
                <a:spAutoFit/>
              </a:bodyPr>
              <a:lstStyle/>
              <a:p>
                <a:r>
                  <a:rPr lang="en-CA" sz="1600" b="1" dirty="0"/>
                  <a:t>Legend</a:t>
                </a:r>
                <a:endParaRPr lang="en-CA" sz="1600" dirty="0"/>
              </a:p>
            </p:txBody>
          </p:sp>
          <p:sp>
            <p:nvSpPr>
              <p:cNvPr id="72" name="TextBox 71"/>
              <p:cNvSpPr txBox="1"/>
              <p:nvPr/>
            </p:nvSpPr>
            <p:spPr>
              <a:xfrm>
                <a:off x="1990249" y="3588624"/>
                <a:ext cx="1071272" cy="338554"/>
              </a:xfrm>
              <a:prstGeom prst="rect">
                <a:avLst/>
              </a:prstGeom>
              <a:noFill/>
              <a:ln w="19050">
                <a:solidFill>
                  <a:srgbClr val="00B050"/>
                </a:solidFill>
              </a:ln>
            </p:spPr>
            <p:txBody>
              <a:bodyPr wrap="square" rtlCol="0">
                <a:spAutoFit/>
              </a:bodyPr>
              <a:lstStyle/>
              <a:p>
                <a:r>
                  <a:rPr lang="en-CA" sz="1600" b="1" dirty="0"/>
                  <a:t>Plot Area</a:t>
                </a:r>
                <a:endParaRPr lang="en-CA" sz="1600" dirty="0"/>
              </a:p>
            </p:txBody>
          </p:sp>
        </p:grpSp>
      </p:grpSp>
      <p:sp>
        <p:nvSpPr>
          <p:cNvPr id="73" name="TextBox 72"/>
          <p:cNvSpPr txBox="1"/>
          <p:nvPr/>
        </p:nvSpPr>
        <p:spPr>
          <a:xfrm>
            <a:off x="225609" y="1595419"/>
            <a:ext cx="5365566" cy="646331"/>
          </a:xfrm>
          <a:prstGeom prst="rect">
            <a:avLst/>
          </a:prstGeom>
          <a:solidFill>
            <a:srgbClr val="F8CCAE">
              <a:alpha val="89804"/>
            </a:srgbClr>
          </a:solidFill>
          <a:effectLst>
            <a:softEdge rad="31750"/>
          </a:effectLst>
        </p:spPr>
        <p:txBody>
          <a:bodyPr wrap="square" rtlCol="0">
            <a:spAutoFit/>
          </a:bodyPr>
          <a:lstStyle/>
          <a:p>
            <a:pPr marL="285750" indent="-285750">
              <a:buFont typeface="Wingdings" panose="05000000000000000000" pitchFamily="2" charset="2"/>
              <a:buChar char="Ø"/>
            </a:pPr>
            <a:r>
              <a:rPr lang="en-CA" dirty="0"/>
              <a:t>You can right click the object to select it or select it from the format ribbon.</a:t>
            </a:r>
          </a:p>
        </p:txBody>
      </p:sp>
      <p:sp>
        <p:nvSpPr>
          <p:cNvPr id="74" name="TextBox 73"/>
          <p:cNvSpPr txBox="1"/>
          <p:nvPr/>
        </p:nvSpPr>
        <p:spPr>
          <a:xfrm>
            <a:off x="225609" y="2260800"/>
            <a:ext cx="5365565" cy="646331"/>
          </a:xfrm>
          <a:prstGeom prst="rect">
            <a:avLst/>
          </a:prstGeom>
          <a:solidFill>
            <a:schemeClr val="accent6">
              <a:alpha val="40000"/>
            </a:schemeClr>
          </a:solidFill>
          <a:effectLst>
            <a:softEdge rad="31750"/>
          </a:effectLst>
        </p:spPr>
        <p:txBody>
          <a:bodyPr wrap="square" rtlCol="0">
            <a:spAutoFit/>
          </a:bodyPr>
          <a:lstStyle>
            <a:defPPr>
              <a:defRPr lang="en-US"/>
            </a:defPPr>
            <a:lvl1pPr marL="285750" indent="-285750">
              <a:buFont typeface="Wingdings" panose="05000000000000000000" pitchFamily="2" charset="2"/>
              <a:buChar char="Ø"/>
            </a:lvl1pPr>
          </a:lstStyle>
          <a:p>
            <a:r>
              <a:rPr lang="en-CA" dirty="0"/>
              <a:t>Changes you make are presented as soon as you make them so you can see the result “real time”.</a:t>
            </a:r>
          </a:p>
        </p:txBody>
      </p:sp>
      <p:sp>
        <p:nvSpPr>
          <p:cNvPr id="75" name="TextBox 74"/>
          <p:cNvSpPr txBox="1"/>
          <p:nvPr/>
        </p:nvSpPr>
        <p:spPr>
          <a:xfrm>
            <a:off x="6451375" y="1869841"/>
            <a:ext cx="5440574" cy="646331"/>
          </a:xfrm>
          <a:prstGeom prst="rect">
            <a:avLst/>
          </a:prstGeom>
          <a:solidFill>
            <a:schemeClr val="accent6">
              <a:alpha val="40000"/>
            </a:schemeClr>
          </a:solidFill>
          <a:effectLst>
            <a:softEdge rad="31750"/>
          </a:effectLst>
        </p:spPr>
        <p:txBody>
          <a:bodyPr wrap="square" rtlCol="0">
            <a:spAutoFit/>
          </a:bodyPr>
          <a:lstStyle>
            <a:defPPr>
              <a:defRPr lang="en-US"/>
            </a:defPPr>
            <a:lvl1pPr marL="285750" indent="-285750">
              <a:buFont typeface="Wingdings" panose="05000000000000000000" pitchFamily="2" charset="2"/>
              <a:buChar char="Ø"/>
            </a:lvl1pPr>
          </a:lstStyle>
          <a:p>
            <a:r>
              <a:rPr lang="en-CA" dirty="0"/>
              <a:t>Don’t over format your chart, you want it to emphasis the data, not detract from it.</a:t>
            </a:r>
          </a:p>
        </p:txBody>
      </p:sp>
      <p:sp>
        <p:nvSpPr>
          <p:cNvPr id="76" name="TextBox 75"/>
          <p:cNvSpPr txBox="1"/>
          <p:nvPr/>
        </p:nvSpPr>
        <p:spPr>
          <a:xfrm>
            <a:off x="6451375" y="1217865"/>
            <a:ext cx="5440574" cy="646331"/>
          </a:xfrm>
          <a:prstGeom prst="rect">
            <a:avLst/>
          </a:prstGeom>
          <a:solidFill>
            <a:srgbClr val="F8CCAE">
              <a:alpha val="89804"/>
            </a:srgbClr>
          </a:solidFill>
          <a:effectLst>
            <a:softEdge rad="31750"/>
          </a:effectLst>
        </p:spPr>
        <p:txBody>
          <a:bodyPr wrap="square" rtlCol="0">
            <a:spAutoFit/>
          </a:bodyPr>
          <a:lstStyle>
            <a:defPPr>
              <a:defRPr lang="en-US"/>
            </a:defPPr>
            <a:lvl1pPr marL="285750" indent="-285750">
              <a:buFont typeface="Wingdings" panose="05000000000000000000" pitchFamily="2" charset="2"/>
              <a:buChar char="Ø"/>
            </a:lvl1pPr>
          </a:lstStyle>
          <a:p>
            <a:r>
              <a:rPr lang="en-CA" dirty="0"/>
              <a:t>Although 3D might look nicer, does it fit the chart you have chosen and the data you are presenting?</a:t>
            </a:r>
          </a:p>
        </p:txBody>
      </p:sp>
      <p:sp>
        <p:nvSpPr>
          <p:cNvPr id="77" name="TextBox 76"/>
          <p:cNvSpPr txBox="1"/>
          <p:nvPr/>
        </p:nvSpPr>
        <p:spPr>
          <a:xfrm>
            <a:off x="6460900" y="2536322"/>
            <a:ext cx="5440574" cy="369332"/>
          </a:xfrm>
          <a:prstGeom prst="rect">
            <a:avLst/>
          </a:prstGeom>
          <a:solidFill>
            <a:srgbClr val="F8CCAE">
              <a:alpha val="89804"/>
            </a:srgbClr>
          </a:solidFill>
          <a:effectLst>
            <a:softEdge rad="31750"/>
          </a:effectLst>
        </p:spPr>
        <p:txBody>
          <a:bodyPr wrap="square" rtlCol="0">
            <a:spAutoFit/>
          </a:bodyPr>
          <a:lstStyle>
            <a:defPPr>
              <a:defRPr lang="en-US"/>
            </a:defPPr>
            <a:lvl1pPr marL="285750" indent="-285750">
              <a:buFont typeface="Wingdings" panose="05000000000000000000" pitchFamily="2" charset="2"/>
              <a:buChar char="Ø"/>
            </a:lvl1pPr>
          </a:lstStyle>
          <a:p>
            <a:r>
              <a:rPr lang="en-CA" dirty="0"/>
              <a:t>Don’t clutter your chart with over-labelling.</a:t>
            </a:r>
          </a:p>
        </p:txBody>
      </p:sp>
    </p:spTree>
    <p:extLst>
      <p:ext uri="{BB962C8B-B14F-4D97-AF65-F5344CB8AC3E}">
        <p14:creationId xmlns:p14="http://schemas.microsoft.com/office/powerpoint/2010/main" val="590097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6"/>
                                        </p:tgtEl>
                                        <p:attrNameLst>
                                          <p:attrName>style.visibility</p:attrName>
                                        </p:attrNameLst>
                                      </p:cBhvr>
                                      <p:to>
                                        <p:strVal val="visible"/>
                                      </p:to>
                                    </p:set>
                                    <p:anim calcmode="lin" valueType="num">
                                      <p:cBhvr>
                                        <p:cTn id="14" dur="500" fill="hold"/>
                                        <p:tgtEl>
                                          <p:spTgt spid="76"/>
                                        </p:tgtEl>
                                        <p:attrNameLst>
                                          <p:attrName>ppt_w</p:attrName>
                                        </p:attrNameLst>
                                      </p:cBhvr>
                                      <p:tavLst>
                                        <p:tav tm="0">
                                          <p:val>
                                            <p:fltVal val="0"/>
                                          </p:val>
                                        </p:tav>
                                        <p:tav tm="100000">
                                          <p:val>
                                            <p:strVal val="#ppt_w"/>
                                          </p:val>
                                        </p:tav>
                                      </p:tavLst>
                                    </p:anim>
                                    <p:anim calcmode="lin" valueType="num">
                                      <p:cBhvr>
                                        <p:cTn id="15" dur="500" fill="hold"/>
                                        <p:tgtEl>
                                          <p:spTgt spid="76"/>
                                        </p:tgtEl>
                                        <p:attrNameLst>
                                          <p:attrName>ppt_h</p:attrName>
                                        </p:attrNameLst>
                                      </p:cBhvr>
                                      <p:tavLst>
                                        <p:tav tm="0">
                                          <p:val>
                                            <p:fltVal val="0"/>
                                          </p:val>
                                        </p:tav>
                                        <p:tav tm="100000">
                                          <p:val>
                                            <p:strVal val="#ppt_h"/>
                                          </p:val>
                                        </p:tav>
                                      </p:tavLst>
                                    </p:anim>
                                    <p:animEffect transition="in" filter="fade">
                                      <p:cBhvr>
                                        <p:cTn id="16" dur="500"/>
                                        <p:tgtEl>
                                          <p:spTgt spid="76"/>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73"/>
                                        </p:tgtEl>
                                        <p:attrNameLst>
                                          <p:attrName>style.visibility</p:attrName>
                                        </p:attrNameLst>
                                      </p:cBhvr>
                                      <p:to>
                                        <p:strVal val="visible"/>
                                      </p:to>
                                    </p:set>
                                    <p:anim calcmode="lin" valueType="num">
                                      <p:cBhvr>
                                        <p:cTn id="21" dur="500" fill="hold"/>
                                        <p:tgtEl>
                                          <p:spTgt spid="73"/>
                                        </p:tgtEl>
                                        <p:attrNameLst>
                                          <p:attrName>ppt_w</p:attrName>
                                        </p:attrNameLst>
                                      </p:cBhvr>
                                      <p:tavLst>
                                        <p:tav tm="0">
                                          <p:val>
                                            <p:fltVal val="0"/>
                                          </p:val>
                                        </p:tav>
                                        <p:tav tm="100000">
                                          <p:val>
                                            <p:strVal val="#ppt_w"/>
                                          </p:val>
                                        </p:tav>
                                      </p:tavLst>
                                    </p:anim>
                                    <p:anim calcmode="lin" valueType="num">
                                      <p:cBhvr>
                                        <p:cTn id="22" dur="500" fill="hold"/>
                                        <p:tgtEl>
                                          <p:spTgt spid="73"/>
                                        </p:tgtEl>
                                        <p:attrNameLst>
                                          <p:attrName>ppt_h</p:attrName>
                                        </p:attrNameLst>
                                      </p:cBhvr>
                                      <p:tavLst>
                                        <p:tav tm="0">
                                          <p:val>
                                            <p:fltVal val="0"/>
                                          </p:val>
                                        </p:tav>
                                        <p:tav tm="100000">
                                          <p:val>
                                            <p:strVal val="#ppt_h"/>
                                          </p:val>
                                        </p:tav>
                                      </p:tavLst>
                                    </p:anim>
                                    <p:animEffect transition="in" filter="fade">
                                      <p:cBhvr>
                                        <p:cTn id="23" dur="500"/>
                                        <p:tgtEl>
                                          <p:spTgt spid="73"/>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5"/>
                                        </p:tgtEl>
                                        <p:attrNameLst>
                                          <p:attrName>style.visibility</p:attrName>
                                        </p:attrNameLst>
                                      </p:cBhvr>
                                      <p:to>
                                        <p:strVal val="visible"/>
                                      </p:to>
                                    </p:set>
                                    <p:anim calcmode="lin" valueType="num">
                                      <p:cBhvr>
                                        <p:cTn id="28" dur="500" fill="hold"/>
                                        <p:tgtEl>
                                          <p:spTgt spid="75"/>
                                        </p:tgtEl>
                                        <p:attrNameLst>
                                          <p:attrName>ppt_w</p:attrName>
                                        </p:attrNameLst>
                                      </p:cBhvr>
                                      <p:tavLst>
                                        <p:tav tm="0">
                                          <p:val>
                                            <p:fltVal val="0"/>
                                          </p:val>
                                        </p:tav>
                                        <p:tav tm="100000">
                                          <p:val>
                                            <p:strVal val="#ppt_w"/>
                                          </p:val>
                                        </p:tav>
                                      </p:tavLst>
                                    </p:anim>
                                    <p:anim calcmode="lin" valueType="num">
                                      <p:cBhvr>
                                        <p:cTn id="29" dur="500" fill="hold"/>
                                        <p:tgtEl>
                                          <p:spTgt spid="75"/>
                                        </p:tgtEl>
                                        <p:attrNameLst>
                                          <p:attrName>ppt_h</p:attrName>
                                        </p:attrNameLst>
                                      </p:cBhvr>
                                      <p:tavLst>
                                        <p:tav tm="0">
                                          <p:val>
                                            <p:fltVal val="0"/>
                                          </p:val>
                                        </p:tav>
                                        <p:tav tm="100000">
                                          <p:val>
                                            <p:strVal val="#ppt_h"/>
                                          </p:val>
                                        </p:tav>
                                      </p:tavLst>
                                    </p:anim>
                                    <p:animEffect transition="in" filter="fade">
                                      <p:cBhvr>
                                        <p:cTn id="30" dur="500"/>
                                        <p:tgtEl>
                                          <p:spTgt spid="75"/>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 calcmode="lin" valueType="num">
                                      <p:cBhvr>
                                        <p:cTn id="35" dur="500" fill="hold"/>
                                        <p:tgtEl>
                                          <p:spTgt spid="74"/>
                                        </p:tgtEl>
                                        <p:attrNameLst>
                                          <p:attrName>ppt_w</p:attrName>
                                        </p:attrNameLst>
                                      </p:cBhvr>
                                      <p:tavLst>
                                        <p:tav tm="0">
                                          <p:val>
                                            <p:fltVal val="0"/>
                                          </p:val>
                                        </p:tav>
                                        <p:tav tm="100000">
                                          <p:val>
                                            <p:strVal val="#ppt_w"/>
                                          </p:val>
                                        </p:tav>
                                      </p:tavLst>
                                    </p:anim>
                                    <p:anim calcmode="lin" valueType="num">
                                      <p:cBhvr>
                                        <p:cTn id="36" dur="500" fill="hold"/>
                                        <p:tgtEl>
                                          <p:spTgt spid="74"/>
                                        </p:tgtEl>
                                        <p:attrNameLst>
                                          <p:attrName>ppt_h</p:attrName>
                                        </p:attrNameLst>
                                      </p:cBhvr>
                                      <p:tavLst>
                                        <p:tav tm="0">
                                          <p:val>
                                            <p:fltVal val="0"/>
                                          </p:val>
                                        </p:tav>
                                        <p:tav tm="100000">
                                          <p:val>
                                            <p:strVal val="#ppt_h"/>
                                          </p:val>
                                        </p:tav>
                                      </p:tavLst>
                                    </p:anim>
                                    <p:animEffect transition="in" filter="fade">
                                      <p:cBhvr>
                                        <p:cTn id="37" dur="500"/>
                                        <p:tgtEl>
                                          <p:spTgt spid="74"/>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77"/>
                                        </p:tgtEl>
                                        <p:attrNameLst>
                                          <p:attrName>style.visibility</p:attrName>
                                        </p:attrNameLst>
                                      </p:cBhvr>
                                      <p:to>
                                        <p:strVal val="visible"/>
                                      </p:to>
                                    </p:set>
                                    <p:anim calcmode="lin" valueType="num">
                                      <p:cBhvr>
                                        <p:cTn id="42" dur="500" fill="hold"/>
                                        <p:tgtEl>
                                          <p:spTgt spid="77"/>
                                        </p:tgtEl>
                                        <p:attrNameLst>
                                          <p:attrName>ppt_w</p:attrName>
                                        </p:attrNameLst>
                                      </p:cBhvr>
                                      <p:tavLst>
                                        <p:tav tm="0">
                                          <p:val>
                                            <p:fltVal val="0"/>
                                          </p:val>
                                        </p:tav>
                                        <p:tav tm="100000">
                                          <p:val>
                                            <p:strVal val="#ppt_w"/>
                                          </p:val>
                                        </p:tav>
                                      </p:tavLst>
                                    </p:anim>
                                    <p:anim calcmode="lin" valueType="num">
                                      <p:cBhvr>
                                        <p:cTn id="43" dur="500" fill="hold"/>
                                        <p:tgtEl>
                                          <p:spTgt spid="77"/>
                                        </p:tgtEl>
                                        <p:attrNameLst>
                                          <p:attrName>ppt_h</p:attrName>
                                        </p:attrNameLst>
                                      </p:cBhvr>
                                      <p:tavLst>
                                        <p:tav tm="0">
                                          <p:val>
                                            <p:fltVal val="0"/>
                                          </p:val>
                                        </p:tav>
                                        <p:tav tm="100000">
                                          <p:val>
                                            <p:strVal val="#ppt_h"/>
                                          </p:val>
                                        </p:tav>
                                      </p:tavLst>
                                    </p:anim>
                                    <p:animEffect transition="in" filter="fade">
                                      <p:cBhvr>
                                        <p:cTn id="44" dur="500"/>
                                        <p:tgtEl>
                                          <p:spTgt spid="77"/>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1"/>
                                        </p:tgtEl>
                                        <p:attrNameLst>
                                          <p:attrName>style.visibility</p:attrName>
                                        </p:attrNameLst>
                                      </p:cBhvr>
                                      <p:to>
                                        <p:strVal val="visible"/>
                                      </p:to>
                                    </p:set>
                                    <p:anim calcmode="lin" valueType="num">
                                      <p:cBhvr>
                                        <p:cTn id="49" dur="500" fill="hold"/>
                                        <p:tgtEl>
                                          <p:spTgt spid="31"/>
                                        </p:tgtEl>
                                        <p:attrNameLst>
                                          <p:attrName>ppt_w</p:attrName>
                                        </p:attrNameLst>
                                      </p:cBhvr>
                                      <p:tavLst>
                                        <p:tav tm="0">
                                          <p:val>
                                            <p:fltVal val="0"/>
                                          </p:val>
                                        </p:tav>
                                        <p:tav tm="100000">
                                          <p:val>
                                            <p:strVal val="#ppt_w"/>
                                          </p:val>
                                        </p:tav>
                                      </p:tavLst>
                                    </p:anim>
                                    <p:anim calcmode="lin" valueType="num">
                                      <p:cBhvr>
                                        <p:cTn id="50" dur="500" fill="hold"/>
                                        <p:tgtEl>
                                          <p:spTgt spid="31"/>
                                        </p:tgtEl>
                                        <p:attrNameLst>
                                          <p:attrName>ppt_h</p:attrName>
                                        </p:attrNameLst>
                                      </p:cBhvr>
                                      <p:tavLst>
                                        <p:tav tm="0">
                                          <p:val>
                                            <p:fltVal val="0"/>
                                          </p:val>
                                        </p:tav>
                                        <p:tav tm="100000">
                                          <p:val>
                                            <p:strVal val="#ppt_h"/>
                                          </p:val>
                                        </p:tav>
                                      </p:tavLst>
                                    </p:anim>
                                    <p:animEffect transition="in" filter="fade">
                                      <p:cBhvr>
                                        <p:cTn id="51" dur="500"/>
                                        <p:tgtEl>
                                          <p:spTgt spid="31"/>
                                        </p:tgtEl>
                                      </p:cBhvr>
                                    </p:animEffect>
                                  </p:childTnLst>
                                </p:cTn>
                              </p:par>
                              <p:par>
                                <p:cTn id="52" presetID="1" presetClass="entr" presetSubtype="0" fill="hold" nodeType="withEffect">
                                  <p:stCondLst>
                                    <p:cond delay="0"/>
                                  </p:stCondLst>
                                  <p:childTnLst>
                                    <p:set>
                                      <p:cBhvr>
                                        <p:cTn id="53" dur="1" fill="hold">
                                          <p:stCondLst>
                                            <p:cond delay="0"/>
                                          </p:stCondLst>
                                        </p:cTn>
                                        <p:tgtEl>
                                          <p:spTgt spid="82"/>
                                        </p:tgtEl>
                                        <p:attrNameLst>
                                          <p:attrName>style.visibility</p:attrName>
                                        </p:attrNameLst>
                                      </p:cBhvr>
                                      <p:to>
                                        <p:strVal val="visible"/>
                                      </p:to>
                                    </p:set>
                                  </p:childTnLst>
                                </p:cTn>
                              </p:par>
                            </p:childTnLst>
                          </p:cTn>
                        </p:par>
                      </p:childTnLst>
                    </p:cTn>
                  </p:par>
                  <p:par>
                    <p:cTn id="54" fill="hold">
                      <p:stCondLst>
                        <p:cond delay="indefinite"/>
                      </p:stCondLst>
                      <p:childTnLst>
                        <p:par>
                          <p:cTn id="55" fill="hold">
                            <p:stCondLst>
                              <p:cond delay="0"/>
                            </p:stCondLst>
                            <p:childTnLst>
                              <p:par>
                                <p:cTn id="56" presetID="53" presetClass="entr" presetSubtype="16" fill="hold" nodeType="clickEffect">
                                  <p:stCondLst>
                                    <p:cond delay="0"/>
                                  </p:stCondLst>
                                  <p:childTnLst>
                                    <p:set>
                                      <p:cBhvr>
                                        <p:cTn id="57" dur="1" fill="hold">
                                          <p:stCondLst>
                                            <p:cond delay="0"/>
                                          </p:stCondLst>
                                        </p:cTn>
                                        <p:tgtEl>
                                          <p:spTgt spid="5"/>
                                        </p:tgtEl>
                                        <p:attrNameLst>
                                          <p:attrName>style.visibility</p:attrName>
                                        </p:attrNameLst>
                                      </p:cBhvr>
                                      <p:to>
                                        <p:strVal val="visible"/>
                                      </p:to>
                                    </p:set>
                                    <p:anim calcmode="lin" valueType="num">
                                      <p:cBhvr>
                                        <p:cTn id="58" dur="500" fill="hold"/>
                                        <p:tgtEl>
                                          <p:spTgt spid="5"/>
                                        </p:tgtEl>
                                        <p:attrNameLst>
                                          <p:attrName>ppt_w</p:attrName>
                                        </p:attrNameLst>
                                      </p:cBhvr>
                                      <p:tavLst>
                                        <p:tav tm="0">
                                          <p:val>
                                            <p:fltVal val="0"/>
                                          </p:val>
                                        </p:tav>
                                        <p:tav tm="100000">
                                          <p:val>
                                            <p:strVal val="#ppt_w"/>
                                          </p:val>
                                        </p:tav>
                                      </p:tavLst>
                                    </p:anim>
                                    <p:anim calcmode="lin" valueType="num">
                                      <p:cBhvr>
                                        <p:cTn id="59" dur="500" fill="hold"/>
                                        <p:tgtEl>
                                          <p:spTgt spid="5"/>
                                        </p:tgtEl>
                                        <p:attrNameLst>
                                          <p:attrName>ppt_h</p:attrName>
                                        </p:attrNameLst>
                                      </p:cBhvr>
                                      <p:tavLst>
                                        <p:tav tm="0">
                                          <p:val>
                                            <p:fltVal val="0"/>
                                          </p:val>
                                        </p:tav>
                                        <p:tav tm="100000">
                                          <p:val>
                                            <p:strVal val="#ppt_h"/>
                                          </p:val>
                                        </p:tav>
                                      </p:tavLst>
                                    </p:anim>
                                    <p:animEffect transition="in" filter="fade">
                                      <p:cBhvr>
                                        <p:cTn id="6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1" grpId="0" animBg="1"/>
      <p:bldP spid="73" grpId="0" animBg="1"/>
      <p:bldP spid="74" grpId="0" animBg="1"/>
      <p:bldP spid="75" grpId="0" animBg="1"/>
      <p:bldP spid="76" grpId="0" animBg="1"/>
      <p:bldP spid="77" grpId="0" animBg="1"/>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5753"/>
            <a:ext cx="12192000" cy="6858000"/>
          </a:xfrm>
          <a:prstGeom prst="rect">
            <a:avLst/>
          </a:prstGeom>
          <a:solidFill>
            <a:schemeClr val="bg1"/>
          </a:solidFill>
          <a:ln w="12700">
            <a:noFill/>
          </a:ln>
          <a:effectLst/>
          <a:extLst>
            <a:ext uri="{91240B29-F687-4F45-9708-019B960494DF}">
              <a14:hiddenLine xmlns:a14="http://schemas.microsoft.com/office/drawing/2010/main" w="9525">
                <a:solidFill>
                  <a:srgbClr val="000000"/>
                </a:solidFill>
                <a:miter lim="800000"/>
                <a:headEnd/>
                <a:tailEnd/>
              </a14:hiddenLine>
            </a:ext>
          </a:extLst>
        </p:spPr>
      </p:pic>
      <p:pic>
        <p:nvPicPr>
          <p:cNvPr id="3" name="Picture 5"/>
          <p:cNvPicPr>
            <a:picLocks noChangeAspect="1"/>
          </p:cNvPicPr>
          <p:nvPr/>
        </p:nvPicPr>
        <p:blipFill rotWithShape="1">
          <a:blip r:embed="rId2" cstate="print">
            <a:extLst>
              <a:ext uri="{28A0092B-C50C-407E-A947-70E740481C1C}">
                <a14:useLocalDpi xmlns:a14="http://schemas.microsoft.com/office/drawing/2010/main" val="0"/>
              </a:ext>
            </a:extLst>
          </a:blip>
          <a:srcRect b="71000"/>
          <a:stretch/>
        </p:blipFill>
        <p:spPr bwMode="auto">
          <a:xfrm rot="10800000">
            <a:off x="0" y="5309118"/>
            <a:ext cx="12192000" cy="1548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useBgFill="1">
        <p:nvSpPr>
          <p:cNvPr id="4" name="TextBox 3"/>
          <p:cNvSpPr txBox="1"/>
          <p:nvPr/>
        </p:nvSpPr>
        <p:spPr>
          <a:xfrm>
            <a:off x="345623" y="144757"/>
            <a:ext cx="5978977" cy="523220"/>
          </a:xfrm>
          <a:prstGeom prst="rect">
            <a:avLst/>
          </a:prstGeom>
          <a:effectLst>
            <a:glow rad="139700">
              <a:schemeClr val="accent2">
                <a:lumMod val="75000"/>
                <a:alpha val="40000"/>
              </a:schemeClr>
            </a:glow>
            <a:softEdge rad="63500"/>
          </a:effectLst>
        </p:spPr>
        <p:txBody>
          <a:bodyPr wrap="square" rtlCol="0">
            <a:spAutoFit/>
          </a:bodyPr>
          <a:lstStyle/>
          <a:p>
            <a:pPr algn="ctr"/>
            <a:r>
              <a:rPr lang="en-CA" sz="2800" dirty="0"/>
              <a:t>We have covered here in this course …</a:t>
            </a:r>
          </a:p>
        </p:txBody>
      </p:sp>
      <p:sp>
        <p:nvSpPr>
          <p:cNvPr id="23" name="TextBox 22"/>
          <p:cNvSpPr txBox="1"/>
          <p:nvPr/>
        </p:nvSpPr>
        <p:spPr>
          <a:xfrm>
            <a:off x="1440000" y="216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Chart Types</a:t>
            </a:r>
          </a:p>
        </p:txBody>
      </p:sp>
      <p:sp>
        <p:nvSpPr>
          <p:cNvPr id="29" name="TextBox 28"/>
          <p:cNvSpPr txBox="1"/>
          <p:nvPr/>
        </p:nvSpPr>
        <p:spPr>
          <a:xfrm>
            <a:off x="1440000" y="270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Parts of the Chart</a:t>
            </a:r>
          </a:p>
        </p:txBody>
      </p:sp>
      <p:sp>
        <p:nvSpPr>
          <p:cNvPr id="32" name="TextBox 31"/>
          <p:cNvSpPr txBox="1"/>
          <p:nvPr/>
        </p:nvSpPr>
        <p:spPr>
          <a:xfrm>
            <a:off x="1440000" y="324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Context Ribbons - Design</a:t>
            </a:r>
          </a:p>
        </p:txBody>
      </p:sp>
      <p:sp>
        <p:nvSpPr>
          <p:cNvPr id="35" name="TextBox 34"/>
          <p:cNvSpPr txBox="1"/>
          <p:nvPr/>
        </p:nvSpPr>
        <p:spPr>
          <a:xfrm>
            <a:off x="1440000" y="378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Context Ribbons - Layout</a:t>
            </a:r>
          </a:p>
        </p:txBody>
      </p:sp>
      <p:sp>
        <p:nvSpPr>
          <p:cNvPr id="38" name="TextBox 37"/>
          <p:cNvSpPr txBox="1"/>
          <p:nvPr/>
        </p:nvSpPr>
        <p:spPr>
          <a:xfrm>
            <a:off x="1440000" y="432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Context Ribbons - Format</a:t>
            </a:r>
          </a:p>
        </p:txBody>
      </p:sp>
      <p:sp>
        <p:nvSpPr>
          <p:cNvPr id="41" name="TextBox 40"/>
          <p:cNvSpPr txBox="1"/>
          <p:nvPr/>
        </p:nvSpPr>
        <p:spPr>
          <a:xfrm>
            <a:off x="7327392" y="214067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Making a Column/Bar Chart</a:t>
            </a:r>
          </a:p>
        </p:txBody>
      </p:sp>
      <p:sp>
        <p:nvSpPr>
          <p:cNvPr id="44" name="TextBox 43"/>
          <p:cNvSpPr txBox="1"/>
          <p:nvPr/>
        </p:nvSpPr>
        <p:spPr>
          <a:xfrm>
            <a:off x="7327392" y="2680670"/>
            <a:ext cx="3396033"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Making a Pie Chart</a:t>
            </a:r>
          </a:p>
        </p:txBody>
      </p:sp>
      <p:sp>
        <p:nvSpPr>
          <p:cNvPr id="47" name="TextBox 46"/>
          <p:cNvSpPr txBox="1"/>
          <p:nvPr/>
        </p:nvSpPr>
        <p:spPr>
          <a:xfrm>
            <a:off x="7327392" y="3220670"/>
            <a:ext cx="3396033"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Making a Doughnut Chart</a:t>
            </a:r>
          </a:p>
        </p:txBody>
      </p:sp>
      <p:sp>
        <p:nvSpPr>
          <p:cNvPr id="50" name="TextBox 49"/>
          <p:cNvSpPr txBox="1"/>
          <p:nvPr/>
        </p:nvSpPr>
        <p:spPr>
          <a:xfrm>
            <a:off x="7327392" y="3760670"/>
            <a:ext cx="3396033"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Tips for Formatting Your Chart</a:t>
            </a:r>
          </a:p>
        </p:txBody>
      </p:sp>
      <p:sp>
        <p:nvSpPr>
          <p:cNvPr id="62" name="TextBox 61"/>
          <p:cNvSpPr txBox="1"/>
          <p:nvPr/>
        </p:nvSpPr>
        <p:spPr>
          <a:xfrm>
            <a:off x="1440000" y="1620000"/>
            <a:ext cx="3424608"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What is our direction in this course?</a:t>
            </a:r>
          </a:p>
        </p:txBody>
      </p:sp>
      <p:sp>
        <p:nvSpPr>
          <p:cNvPr id="65" name="TextBox 64"/>
          <p:cNvSpPr txBox="1"/>
          <p:nvPr/>
        </p:nvSpPr>
        <p:spPr>
          <a:xfrm>
            <a:off x="7327391" y="1620000"/>
            <a:ext cx="3396033" cy="338554"/>
          </a:xfrm>
          <a:prstGeom prst="rect">
            <a:avLst/>
          </a:prstGeom>
          <a:solidFill>
            <a:schemeClr val="bg1"/>
          </a:solidFill>
          <a:ln w="12700">
            <a:noFill/>
          </a:ln>
          <a:effectLst>
            <a:glow rad="101600">
              <a:schemeClr val="accent2">
                <a:satMod val="175000"/>
                <a:alpha val="40000"/>
              </a:schemeClr>
            </a:glow>
            <a:softEdge rad="63500"/>
          </a:effectLst>
        </p:spPr>
        <p:txBody>
          <a:bodyPr wrap="square" rtlCol="0">
            <a:spAutoFit/>
          </a:bodyPr>
          <a:lstStyle>
            <a:defPPr>
              <a:defRPr lang="en-US"/>
            </a:defPPr>
            <a:lvl1pPr>
              <a:defRPr sz="1600"/>
            </a:lvl1pPr>
          </a:lstStyle>
          <a:p>
            <a:r>
              <a:rPr lang="en-CA" dirty="0"/>
              <a:t>Choosing the Data You Present</a:t>
            </a:r>
          </a:p>
        </p:txBody>
      </p:sp>
    </p:spTree>
    <p:extLst>
      <p:ext uri="{BB962C8B-B14F-4D97-AF65-F5344CB8AC3E}">
        <p14:creationId xmlns:p14="http://schemas.microsoft.com/office/powerpoint/2010/main" val="10758784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par>
                          <p:cTn id="10" fill="hold">
                            <p:stCondLst>
                              <p:cond delay="500"/>
                            </p:stCondLst>
                            <p:childTnLst>
                              <p:par>
                                <p:cTn id="11" presetID="26" presetClass="emph" presetSubtype="0" fill="hold" grpId="1" nodeType="afterEffect">
                                  <p:stCondLst>
                                    <p:cond delay="0"/>
                                  </p:stCondLst>
                                  <p:childTnLst>
                                    <p:animEffect transition="out" filter="fade">
                                      <p:cBhvr>
                                        <p:cTn id="12" dur="500" tmFilter="0, 0; .2, .5; .8, .5; 1, 0"/>
                                        <p:tgtEl>
                                          <p:spTgt spid="4"/>
                                        </p:tgtEl>
                                      </p:cBhvr>
                                    </p:animEffect>
                                    <p:animScale>
                                      <p:cBhvr>
                                        <p:cTn id="13" dur="250" autoRev="1" fill="hold"/>
                                        <p:tgtEl>
                                          <p:spTgt spid="4"/>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62"/>
                                        </p:tgtEl>
                                        <p:attrNameLst>
                                          <p:attrName>style.visibility</p:attrName>
                                        </p:attrNameLst>
                                      </p:cBhvr>
                                      <p:to>
                                        <p:strVal val="visible"/>
                                      </p:to>
                                    </p:set>
                                    <p:anim calcmode="lin" valueType="num">
                                      <p:cBhvr>
                                        <p:cTn id="18" dur="500" fill="hold"/>
                                        <p:tgtEl>
                                          <p:spTgt spid="62"/>
                                        </p:tgtEl>
                                        <p:attrNameLst>
                                          <p:attrName>ppt_w</p:attrName>
                                        </p:attrNameLst>
                                      </p:cBhvr>
                                      <p:tavLst>
                                        <p:tav tm="0">
                                          <p:val>
                                            <p:fltVal val="0"/>
                                          </p:val>
                                        </p:tav>
                                        <p:tav tm="100000">
                                          <p:val>
                                            <p:strVal val="#ppt_w"/>
                                          </p:val>
                                        </p:tav>
                                      </p:tavLst>
                                    </p:anim>
                                    <p:anim calcmode="lin" valueType="num">
                                      <p:cBhvr>
                                        <p:cTn id="19" dur="500" fill="hold"/>
                                        <p:tgtEl>
                                          <p:spTgt spid="62"/>
                                        </p:tgtEl>
                                        <p:attrNameLst>
                                          <p:attrName>ppt_h</p:attrName>
                                        </p:attrNameLst>
                                      </p:cBhvr>
                                      <p:tavLst>
                                        <p:tav tm="0">
                                          <p:val>
                                            <p:fltVal val="0"/>
                                          </p:val>
                                        </p:tav>
                                        <p:tav tm="100000">
                                          <p:val>
                                            <p:strVal val="#ppt_h"/>
                                          </p:val>
                                        </p:tav>
                                      </p:tavLst>
                                    </p:anim>
                                    <p:animEffect transition="in" filter="fade">
                                      <p:cBhvr>
                                        <p:cTn id="20" dur="500"/>
                                        <p:tgtEl>
                                          <p:spTgt spid="62"/>
                                        </p:tgtEl>
                                      </p:cBhvr>
                                    </p:animEffect>
                                  </p:childTnLst>
                                </p:cTn>
                              </p:par>
                            </p:childTnLst>
                          </p:cTn>
                        </p:par>
                      </p:childTnLst>
                    </p:cTn>
                  </p:par>
                  <p:par>
                    <p:cTn id="21" fill="hold">
                      <p:stCondLst>
                        <p:cond delay="indefinite"/>
                      </p:stCondLst>
                      <p:childTnLst>
                        <p:par>
                          <p:cTn id="22" fill="hold">
                            <p:stCondLst>
                              <p:cond delay="0"/>
                            </p:stCondLst>
                            <p:childTnLst>
                              <p:par>
                                <p:cTn id="23" presetID="53" presetClass="entr" presetSubtype="16" fill="hold" grpId="0"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p:cTn id="25" dur="500" fill="hold"/>
                                        <p:tgtEl>
                                          <p:spTgt spid="23"/>
                                        </p:tgtEl>
                                        <p:attrNameLst>
                                          <p:attrName>ppt_w</p:attrName>
                                        </p:attrNameLst>
                                      </p:cBhvr>
                                      <p:tavLst>
                                        <p:tav tm="0">
                                          <p:val>
                                            <p:fltVal val="0"/>
                                          </p:val>
                                        </p:tav>
                                        <p:tav tm="100000">
                                          <p:val>
                                            <p:strVal val="#ppt_w"/>
                                          </p:val>
                                        </p:tav>
                                      </p:tavLst>
                                    </p:anim>
                                    <p:anim calcmode="lin" valueType="num">
                                      <p:cBhvr>
                                        <p:cTn id="26" dur="500" fill="hold"/>
                                        <p:tgtEl>
                                          <p:spTgt spid="23"/>
                                        </p:tgtEl>
                                        <p:attrNameLst>
                                          <p:attrName>ppt_h</p:attrName>
                                        </p:attrNameLst>
                                      </p:cBhvr>
                                      <p:tavLst>
                                        <p:tav tm="0">
                                          <p:val>
                                            <p:fltVal val="0"/>
                                          </p:val>
                                        </p:tav>
                                        <p:tav tm="100000">
                                          <p:val>
                                            <p:strVal val="#ppt_h"/>
                                          </p:val>
                                        </p:tav>
                                      </p:tavLst>
                                    </p:anim>
                                    <p:animEffect transition="in" filter="fade">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53" presetClass="entr" presetSubtype="16" fill="hold" grpId="0" nodeType="clickEffect">
                                  <p:stCondLst>
                                    <p:cond delay="0"/>
                                  </p:stCondLst>
                                  <p:childTnLst>
                                    <p:set>
                                      <p:cBhvr>
                                        <p:cTn id="31" dur="1" fill="hold">
                                          <p:stCondLst>
                                            <p:cond delay="0"/>
                                          </p:stCondLst>
                                        </p:cTn>
                                        <p:tgtEl>
                                          <p:spTgt spid="29"/>
                                        </p:tgtEl>
                                        <p:attrNameLst>
                                          <p:attrName>style.visibility</p:attrName>
                                        </p:attrNameLst>
                                      </p:cBhvr>
                                      <p:to>
                                        <p:strVal val="visible"/>
                                      </p:to>
                                    </p:set>
                                    <p:anim calcmode="lin" valueType="num">
                                      <p:cBhvr>
                                        <p:cTn id="32" dur="500" fill="hold"/>
                                        <p:tgtEl>
                                          <p:spTgt spid="29"/>
                                        </p:tgtEl>
                                        <p:attrNameLst>
                                          <p:attrName>ppt_w</p:attrName>
                                        </p:attrNameLst>
                                      </p:cBhvr>
                                      <p:tavLst>
                                        <p:tav tm="0">
                                          <p:val>
                                            <p:fltVal val="0"/>
                                          </p:val>
                                        </p:tav>
                                        <p:tav tm="100000">
                                          <p:val>
                                            <p:strVal val="#ppt_w"/>
                                          </p:val>
                                        </p:tav>
                                      </p:tavLst>
                                    </p:anim>
                                    <p:anim calcmode="lin" valueType="num">
                                      <p:cBhvr>
                                        <p:cTn id="33" dur="500" fill="hold"/>
                                        <p:tgtEl>
                                          <p:spTgt spid="29"/>
                                        </p:tgtEl>
                                        <p:attrNameLst>
                                          <p:attrName>ppt_h</p:attrName>
                                        </p:attrNameLst>
                                      </p:cBhvr>
                                      <p:tavLst>
                                        <p:tav tm="0">
                                          <p:val>
                                            <p:fltVal val="0"/>
                                          </p:val>
                                        </p:tav>
                                        <p:tav tm="100000">
                                          <p:val>
                                            <p:strVal val="#ppt_h"/>
                                          </p:val>
                                        </p:tav>
                                      </p:tavLst>
                                    </p:anim>
                                    <p:animEffect transition="in" filter="fade">
                                      <p:cBhvr>
                                        <p:cTn id="34" dur="500"/>
                                        <p:tgtEl>
                                          <p:spTgt spid="29"/>
                                        </p:tgtEl>
                                      </p:cBhvr>
                                    </p:animEffect>
                                  </p:childTnLst>
                                </p:cTn>
                              </p:par>
                            </p:childTnLst>
                          </p:cTn>
                        </p:par>
                      </p:childTnLst>
                    </p:cTn>
                  </p:par>
                  <p:par>
                    <p:cTn id="35" fill="hold">
                      <p:stCondLst>
                        <p:cond delay="indefinite"/>
                      </p:stCondLst>
                      <p:childTnLst>
                        <p:par>
                          <p:cTn id="36" fill="hold">
                            <p:stCondLst>
                              <p:cond delay="0"/>
                            </p:stCondLst>
                            <p:childTnLst>
                              <p:par>
                                <p:cTn id="37" presetID="53" presetClass="entr" presetSubtype="16" fill="hold" grpId="0" nodeType="clickEffect">
                                  <p:stCondLst>
                                    <p:cond delay="0"/>
                                  </p:stCondLst>
                                  <p:childTnLst>
                                    <p:set>
                                      <p:cBhvr>
                                        <p:cTn id="38" dur="1" fill="hold">
                                          <p:stCondLst>
                                            <p:cond delay="0"/>
                                          </p:stCondLst>
                                        </p:cTn>
                                        <p:tgtEl>
                                          <p:spTgt spid="32"/>
                                        </p:tgtEl>
                                        <p:attrNameLst>
                                          <p:attrName>style.visibility</p:attrName>
                                        </p:attrNameLst>
                                      </p:cBhvr>
                                      <p:to>
                                        <p:strVal val="visible"/>
                                      </p:to>
                                    </p:set>
                                    <p:anim calcmode="lin" valueType="num">
                                      <p:cBhvr>
                                        <p:cTn id="39" dur="500" fill="hold"/>
                                        <p:tgtEl>
                                          <p:spTgt spid="32"/>
                                        </p:tgtEl>
                                        <p:attrNameLst>
                                          <p:attrName>ppt_w</p:attrName>
                                        </p:attrNameLst>
                                      </p:cBhvr>
                                      <p:tavLst>
                                        <p:tav tm="0">
                                          <p:val>
                                            <p:fltVal val="0"/>
                                          </p:val>
                                        </p:tav>
                                        <p:tav tm="100000">
                                          <p:val>
                                            <p:strVal val="#ppt_w"/>
                                          </p:val>
                                        </p:tav>
                                      </p:tavLst>
                                    </p:anim>
                                    <p:anim calcmode="lin" valueType="num">
                                      <p:cBhvr>
                                        <p:cTn id="40" dur="500" fill="hold"/>
                                        <p:tgtEl>
                                          <p:spTgt spid="32"/>
                                        </p:tgtEl>
                                        <p:attrNameLst>
                                          <p:attrName>ppt_h</p:attrName>
                                        </p:attrNameLst>
                                      </p:cBhvr>
                                      <p:tavLst>
                                        <p:tav tm="0">
                                          <p:val>
                                            <p:fltVal val="0"/>
                                          </p:val>
                                        </p:tav>
                                        <p:tav tm="100000">
                                          <p:val>
                                            <p:strVal val="#ppt_h"/>
                                          </p:val>
                                        </p:tav>
                                      </p:tavLst>
                                    </p:anim>
                                    <p:animEffect transition="in" filter="fade">
                                      <p:cBhvr>
                                        <p:cTn id="41" dur="500"/>
                                        <p:tgtEl>
                                          <p:spTgt spid="32"/>
                                        </p:tgtEl>
                                      </p:cBhvr>
                                    </p:animEffect>
                                  </p:childTnLst>
                                </p:cTn>
                              </p:par>
                            </p:childTnLst>
                          </p:cTn>
                        </p:par>
                      </p:childTnLst>
                    </p:cTn>
                  </p:par>
                  <p:par>
                    <p:cTn id="42" fill="hold">
                      <p:stCondLst>
                        <p:cond delay="indefinite"/>
                      </p:stCondLst>
                      <p:childTnLst>
                        <p:par>
                          <p:cTn id="43" fill="hold">
                            <p:stCondLst>
                              <p:cond delay="0"/>
                            </p:stCondLst>
                            <p:childTnLst>
                              <p:par>
                                <p:cTn id="44" presetID="53" presetClass="entr" presetSubtype="16" fill="hold" grpId="0" nodeType="clickEffect">
                                  <p:stCondLst>
                                    <p:cond delay="0"/>
                                  </p:stCondLst>
                                  <p:childTnLst>
                                    <p:set>
                                      <p:cBhvr>
                                        <p:cTn id="45" dur="1" fill="hold">
                                          <p:stCondLst>
                                            <p:cond delay="0"/>
                                          </p:stCondLst>
                                        </p:cTn>
                                        <p:tgtEl>
                                          <p:spTgt spid="35"/>
                                        </p:tgtEl>
                                        <p:attrNameLst>
                                          <p:attrName>style.visibility</p:attrName>
                                        </p:attrNameLst>
                                      </p:cBhvr>
                                      <p:to>
                                        <p:strVal val="visible"/>
                                      </p:to>
                                    </p:set>
                                    <p:anim calcmode="lin" valueType="num">
                                      <p:cBhvr>
                                        <p:cTn id="46" dur="500" fill="hold"/>
                                        <p:tgtEl>
                                          <p:spTgt spid="35"/>
                                        </p:tgtEl>
                                        <p:attrNameLst>
                                          <p:attrName>ppt_w</p:attrName>
                                        </p:attrNameLst>
                                      </p:cBhvr>
                                      <p:tavLst>
                                        <p:tav tm="0">
                                          <p:val>
                                            <p:fltVal val="0"/>
                                          </p:val>
                                        </p:tav>
                                        <p:tav tm="100000">
                                          <p:val>
                                            <p:strVal val="#ppt_w"/>
                                          </p:val>
                                        </p:tav>
                                      </p:tavLst>
                                    </p:anim>
                                    <p:anim calcmode="lin" valueType="num">
                                      <p:cBhvr>
                                        <p:cTn id="47" dur="500" fill="hold"/>
                                        <p:tgtEl>
                                          <p:spTgt spid="35"/>
                                        </p:tgtEl>
                                        <p:attrNameLst>
                                          <p:attrName>ppt_h</p:attrName>
                                        </p:attrNameLst>
                                      </p:cBhvr>
                                      <p:tavLst>
                                        <p:tav tm="0">
                                          <p:val>
                                            <p:fltVal val="0"/>
                                          </p:val>
                                        </p:tav>
                                        <p:tav tm="100000">
                                          <p:val>
                                            <p:strVal val="#ppt_h"/>
                                          </p:val>
                                        </p:tav>
                                      </p:tavLst>
                                    </p:anim>
                                    <p:animEffect transition="in" filter="fade">
                                      <p:cBhvr>
                                        <p:cTn id="48" dur="500"/>
                                        <p:tgtEl>
                                          <p:spTgt spid="35"/>
                                        </p:tgtEl>
                                      </p:cBhvr>
                                    </p:animEffect>
                                  </p:childTnLst>
                                </p:cTn>
                              </p:par>
                            </p:childTnLst>
                          </p:cTn>
                        </p:par>
                      </p:childTnLst>
                    </p:cTn>
                  </p:par>
                  <p:par>
                    <p:cTn id="49" fill="hold">
                      <p:stCondLst>
                        <p:cond delay="indefinite"/>
                      </p:stCondLst>
                      <p:childTnLst>
                        <p:par>
                          <p:cTn id="50" fill="hold">
                            <p:stCondLst>
                              <p:cond delay="0"/>
                            </p:stCondLst>
                            <p:childTnLst>
                              <p:par>
                                <p:cTn id="51" presetID="53" presetClass="entr" presetSubtype="16" fill="hold" grpId="0" nodeType="clickEffect">
                                  <p:stCondLst>
                                    <p:cond delay="0"/>
                                  </p:stCondLst>
                                  <p:childTnLst>
                                    <p:set>
                                      <p:cBhvr>
                                        <p:cTn id="52" dur="1" fill="hold">
                                          <p:stCondLst>
                                            <p:cond delay="0"/>
                                          </p:stCondLst>
                                        </p:cTn>
                                        <p:tgtEl>
                                          <p:spTgt spid="38"/>
                                        </p:tgtEl>
                                        <p:attrNameLst>
                                          <p:attrName>style.visibility</p:attrName>
                                        </p:attrNameLst>
                                      </p:cBhvr>
                                      <p:to>
                                        <p:strVal val="visible"/>
                                      </p:to>
                                    </p:set>
                                    <p:anim calcmode="lin" valueType="num">
                                      <p:cBhvr>
                                        <p:cTn id="53" dur="500" fill="hold"/>
                                        <p:tgtEl>
                                          <p:spTgt spid="38"/>
                                        </p:tgtEl>
                                        <p:attrNameLst>
                                          <p:attrName>ppt_w</p:attrName>
                                        </p:attrNameLst>
                                      </p:cBhvr>
                                      <p:tavLst>
                                        <p:tav tm="0">
                                          <p:val>
                                            <p:fltVal val="0"/>
                                          </p:val>
                                        </p:tav>
                                        <p:tav tm="100000">
                                          <p:val>
                                            <p:strVal val="#ppt_w"/>
                                          </p:val>
                                        </p:tav>
                                      </p:tavLst>
                                    </p:anim>
                                    <p:anim calcmode="lin" valueType="num">
                                      <p:cBhvr>
                                        <p:cTn id="54" dur="500" fill="hold"/>
                                        <p:tgtEl>
                                          <p:spTgt spid="38"/>
                                        </p:tgtEl>
                                        <p:attrNameLst>
                                          <p:attrName>ppt_h</p:attrName>
                                        </p:attrNameLst>
                                      </p:cBhvr>
                                      <p:tavLst>
                                        <p:tav tm="0">
                                          <p:val>
                                            <p:fltVal val="0"/>
                                          </p:val>
                                        </p:tav>
                                        <p:tav tm="100000">
                                          <p:val>
                                            <p:strVal val="#ppt_h"/>
                                          </p:val>
                                        </p:tav>
                                      </p:tavLst>
                                    </p:anim>
                                    <p:animEffect transition="in" filter="fade">
                                      <p:cBhvr>
                                        <p:cTn id="55" dur="500"/>
                                        <p:tgtEl>
                                          <p:spTgt spid="38"/>
                                        </p:tgtEl>
                                      </p:cBhvr>
                                    </p:animEffect>
                                  </p:childTnLst>
                                </p:cTn>
                              </p:par>
                            </p:childTnLst>
                          </p:cTn>
                        </p:par>
                      </p:childTnLst>
                    </p:cTn>
                  </p:par>
                  <p:par>
                    <p:cTn id="56" fill="hold">
                      <p:stCondLst>
                        <p:cond delay="indefinite"/>
                      </p:stCondLst>
                      <p:childTnLst>
                        <p:par>
                          <p:cTn id="57" fill="hold">
                            <p:stCondLst>
                              <p:cond delay="0"/>
                            </p:stCondLst>
                            <p:childTnLst>
                              <p:par>
                                <p:cTn id="58" presetID="53" presetClass="entr" presetSubtype="16" fill="hold" grpId="0" nodeType="clickEffect">
                                  <p:stCondLst>
                                    <p:cond delay="0"/>
                                  </p:stCondLst>
                                  <p:childTnLst>
                                    <p:set>
                                      <p:cBhvr>
                                        <p:cTn id="59" dur="1" fill="hold">
                                          <p:stCondLst>
                                            <p:cond delay="0"/>
                                          </p:stCondLst>
                                        </p:cTn>
                                        <p:tgtEl>
                                          <p:spTgt spid="65"/>
                                        </p:tgtEl>
                                        <p:attrNameLst>
                                          <p:attrName>style.visibility</p:attrName>
                                        </p:attrNameLst>
                                      </p:cBhvr>
                                      <p:to>
                                        <p:strVal val="visible"/>
                                      </p:to>
                                    </p:set>
                                    <p:anim calcmode="lin" valueType="num">
                                      <p:cBhvr>
                                        <p:cTn id="60" dur="500" fill="hold"/>
                                        <p:tgtEl>
                                          <p:spTgt spid="65"/>
                                        </p:tgtEl>
                                        <p:attrNameLst>
                                          <p:attrName>ppt_w</p:attrName>
                                        </p:attrNameLst>
                                      </p:cBhvr>
                                      <p:tavLst>
                                        <p:tav tm="0">
                                          <p:val>
                                            <p:fltVal val="0"/>
                                          </p:val>
                                        </p:tav>
                                        <p:tav tm="100000">
                                          <p:val>
                                            <p:strVal val="#ppt_w"/>
                                          </p:val>
                                        </p:tav>
                                      </p:tavLst>
                                    </p:anim>
                                    <p:anim calcmode="lin" valueType="num">
                                      <p:cBhvr>
                                        <p:cTn id="61" dur="500" fill="hold"/>
                                        <p:tgtEl>
                                          <p:spTgt spid="65"/>
                                        </p:tgtEl>
                                        <p:attrNameLst>
                                          <p:attrName>ppt_h</p:attrName>
                                        </p:attrNameLst>
                                      </p:cBhvr>
                                      <p:tavLst>
                                        <p:tav tm="0">
                                          <p:val>
                                            <p:fltVal val="0"/>
                                          </p:val>
                                        </p:tav>
                                        <p:tav tm="100000">
                                          <p:val>
                                            <p:strVal val="#ppt_h"/>
                                          </p:val>
                                        </p:tav>
                                      </p:tavLst>
                                    </p:anim>
                                    <p:animEffect transition="in" filter="fade">
                                      <p:cBhvr>
                                        <p:cTn id="62" dur="500"/>
                                        <p:tgtEl>
                                          <p:spTgt spid="65"/>
                                        </p:tgtEl>
                                      </p:cBhvr>
                                    </p:animEffect>
                                  </p:childTnLst>
                                </p:cTn>
                              </p:par>
                            </p:childTnLst>
                          </p:cTn>
                        </p:par>
                      </p:childTnLst>
                    </p:cTn>
                  </p:par>
                  <p:par>
                    <p:cTn id="63" fill="hold">
                      <p:stCondLst>
                        <p:cond delay="indefinite"/>
                      </p:stCondLst>
                      <p:childTnLst>
                        <p:par>
                          <p:cTn id="64" fill="hold">
                            <p:stCondLst>
                              <p:cond delay="0"/>
                            </p:stCondLst>
                            <p:childTnLst>
                              <p:par>
                                <p:cTn id="65" presetID="53" presetClass="entr" presetSubtype="16" fill="hold" grpId="0" nodeType="clickEffect">
                                  <p:stCondLst>
                                    <p:cond delay="0"/>
                                  </p:stCondLst>
                                  <p:childTnLst>
                                    <p:set>
                                      <p:cBhvr>
                                        <p:cTn id="66" dur="1" fill="hold">
                                          <p:stCondLst>
                                            <p:cond delay="0"/>
                                          </p:stCondLst>
                                        </p:cTn>
                                        <p:tgtEl>
                                          <p:spTgt spid="41"/>
                                        </p:tgtEl>
                                        <p:attrNameLst>
                                          <p:attrName>style.visibility</p:attrName>
                                        </p:attrNameLst>
                                      </p:cBhvr>
                                      <p:to>
                                        <p:strVal val="visible"/>
                                      </p:to>
                                    </p:set>
                                    <p:anim calcmode="lin" valueType="num">
                                      <p:cBhvr>
                                        <p:cTn id="67" dur="500" fill="hold"/>
                                        <p:tgtEl>
                                          <p:spTgt spid="41"/>
                                        </p:tgtEl>
                                        <p:attrNameLst>
                                          <p:attrName>ppt_w</p:attrName>
                                        </p:attrNameLst>
                                      </p:cBhvr>
                                      <p:tavLst>
                                        <p:tav tm="0">
                                          <p:val>
                                            <p:fltVal val="0"/>
                                          </p:val>
                                        </p:tav>
                                        <p:tav tm="100000">
                                          <p:val>
                                            <p:strVal val="#ppt_w"/>
                                          </p:val>
                                        </p:tav>
                                      </p:tavLst>
                                    </p:anim>
                                    <p:anim calcmode="lin" valueType="num">
                                      <p:cBhvr>
                                        <p:cTn id="68" dur="500" fill="hold"/>
                                        <p:tgtEl>
                                          <p:spTgt spid="41"/>
                                        </p:tgtEl>
                                        <p:attrNameLst>
                                          <p:attrName>ppt_h</p:attrName>
                                        </p:attrNameLst>
                                      </p:cBhvr>
                                      <p:tavLst>
                                        <p:tav tm="0">
                                          <p:val>
                                            <p:fltVal val="0"/>
                                          </p:val>
                                        </p:tav>
                                        <p:tav tm="100000">
                                          <p:val>
                                            <p:strVal val="#ppt_h"/>
                                          </p:val>
                                        </p:tav>
                                      </p:tavLst>
                                    </p:anim>
                                    <p:animEffect transition="in" filter="fade">
                                      <p:cBhvr>
                                        <p:cTn id="69" dur="500"/>
                                        <p:tgtEl>
                                          <p:spTgt spid="41"/>
                                        </p:tgtEl>
                                      </p:cBhvr>
                                    </p:animEffect>
                                  </p:childTnLst>
                                </p:cTn>
                              </p:par>
                            </p:childTnLst>
                          </p:cTn>
                        </p:par>
                      </p:childTnLst>
                    </p:cTn>
                  </p:par>
                  <p:par>
                    <p:cTn id="70" fill="hold">
                      <p:stCondLst>
                        <p:cond delay="indefinite"/>
                      </p:stCondLst>
                      <p:childTnLst>
                        <p:par>
                          <p:cTn id="71" fill="hold">
                            <p:stCondLst>
                              <p:cond delay="0"/>
                            </p:stCondLst>
                            <p:childTnLst>
                              <p:par>
                                <p:cTn id="72" presetID="53" presetClass="entr" presetSubtype="16" fill="hold" grpId="0" nodeType="clickEffect">
                                  <p:stCondLst>
                                    <p:cond delay="0"/>
                                  </p:stCondLst>
                                  <p:childTnLst>
                                    <p:set>
                                      <p:cBhvr>
                                        <p:cTn id="73" dur="1" fill="hold">
                                          <p:stCondLst>
                                            <p:cond delay="0"/>
                                          </p:stCondLst>
                                        </p:cTn>
                                        <p:tgtEl>
                                          <p:spTgt spid="44"/>
                                        </p:tgtEl>
                                        <p:attrNameLst>
                                          <p:attrName>style.visibility</p:attrName>
                                        </p:attrNameLst>
                                      </p:cBhvr>
                                      <p:to>
                                        <p:strVal val="visible"/>
                                      </p:to>
                                    </p:set>
                                    <p:anim calcmode="lin" valueType="num">
                                      <p:cBhvr>
                                        <p:cTn id="74" dur="500" fill="hold"/>
                                        <p:tgtEl>
                                          <p:spTgt spid="44"/>
                                        </p:tgtEl>
                                        <p:attrNameLst>
                                          <p:attrName>ppt_w</p:attrName>
                                        </p:attrNameLst>
                                      </p:cBhvr>
                                      <p:tavLst>
                                        <p:tav tm="0">
                                          <p:val>
                                            <p:fltVal val="0"/>
                                          </p:val>
                                        </p:tav>
                                        <p:tav tm="100000">
                                          <p:val>
                                            <p:strVal val="#ppt_w"/>
                                          </p:val>
                                        </p:tav>
                                      </p:tavLst>
                                    </p:anim>
                                    <p:anim calcmode="lin" valueType="num">
                                      <p:cBhvr>
                                        <p:cTn id="75" dur="500" fill="hold"/>
                                        <p:tgtEl>
                                          <p:spTgt spid="44"/>
                                        </p:tgtEl>
                                        <p:attrNameLst>
                                          <p:attrName>ppt_h</p:attrName>
                                        </p:attrNameLst>
                                      </p:cBhvr>
                                      <p:tavLst>
                                        <p:tav tm="0">
                                          <p:val>
                                            <p:fltVal val="0"/>
                                          </p:val>
                                        </p:tav>
                                        <p:tav tm="100000">
                                          <p:val>
                                            <p:strVal val="#ppt_h"/>
                                          </p:val>
                                        </p:tav>
                                      </p:tavLst>
                                    </p:anim>
                                    <p:animEffect transition="in" filter="fade">
                                      <p:cBhvr>
                                        <p:cTn id="76" dur="500"/>
                                        <p:tgtEl>
                                          <p:spTgt spid="44"/>
                                        </p:tgtEl>
                                      </p:cBhvr>
                                    </p:animEffect>
                                  </p:childTnLst>
                                </p:cTn>
                              </p:par>
                            </p:childTnLst>
                          </p:cTn>
                        </p:par>
                      </p:childTnLst>
                    </p:cTn>
                  </p:par>
                  <p:par>
                    <p:cTn id="77" fill="hold">
                      <p:stCondLst>
                        <p:cond delay="indefinite"/>
                      </p:stCondLst>
                      <p:childTnLst>
                        <p:par>
                          <p:cTn id="78" fill="hold">
                            <p:stCondLst>
                              <p:cond delay="0"/>
                            </p:stCondLst>
                            <p:childTnLst>
                              <p:par>
                                <p:cTn id="79" presetID="53" presetClass="entr" presetSubtype="16" fill="hold" grpId="0" nodeType="clickEffect">
                                  <p:stCondLst>
                                    <p:cond delay="0"/>
                                  </p:stCondLst>
                                  <p:childTnLst>
                                    <p:set>
                                      <p:cBhvr>
                                        <p:cTn id="80" dur="1" fill="hold">
                                          <p:stCondLst>
                                            <p:cond delay="0"/>
                                          </p:stCondLst>
                                        </p:cTn>
                                        <p:tgtEl>
                                          <p:spTgt spid="47"/>
                                        </p:tgtEl>
                                        <p:attrNameLst>
                                          <p:attrName>style.visibility</p:attrName>
                                        </p:attrNameLst>
                                      </p:cBhvr>
                                      <p:to>
                                        <p:strVal val="visible"/>
                                      </p:to>
                                    </p:set>
                                    <p:anim calcmode="lin" valueType="num">
                                      <p:cBhvr>
                                        <p:cTn id="81" dur="500" fill="hold"/>
                                        <p:tgtEl>
                                          <p:spTgt spid="47"/>
                                        </p:tgtEl>
                                        <p:attrNameLst>
                                          <p:attrName>ppt_w</p:attrName>
                                        </p:attrNameLst>
                                      </p:cBhvr>
                                      <p:tavLst>
                                        <p:tav tm="0">
                                          <p:val>
                                            <p:fltVal val="0"/>
                                          </p:val>
                                        </p:tav>
                                        <p:tav tm="100000">
                                          <p:val>
                                            <p:strVal val="#ppt_w"/>
                                          </p:val>
                                        </p:tav>
                                      </p:tavLst>
                                    </p:anim>
                                    <p:anim calcmode="lin" valueType="num">
                                      <p:cBhvr>
                                        <p:cTn id="82" dur="500" fill="hold"/>
                                        <p:tgtEl>
                                          <p:spTgt spid="47"/>
                                        </p:tgtEl>
                                        <p:attrNameLst>
                                          <p:attrName>ppt_h</p:attrName>
                                        </p:attrNameLst>
                                      </p:cBhvr>
                                      <p:tavLst>
                                        <p:tav tm="0">
                                          <p:val>
                                            <p:fltVal val="0"/>
                                          </p:val>
                                        </p:tav>
                                        <p:tav tm="100000">
                                          <p:val>
                                            <p:strVal val="#ppt_h"/>
                                          </p:val>
                                        </p:tav>
                                      </p:tavLst>
                                    </p:anim>
                                    <p:animEffect transition="in" filter="fade">
                                      <p:cBhvr>
                                        <p:cTn id="83" dur="500"/>
                                        <p:tgtEl>
                                          <p:spTgt spid="47"/>
                                        </p:tgtEl>
                                      </p:cBhvr>
                                    </p:animEffect>
                                  </p:childTnLst>
                                </p:cTn>
                              </p:par>
                            </p:childTnLst>
                          </p:cTn>
                        </p:par>
                      </p:childTnLst>
                    </p:cTn>
                  </p:par>
                  <p:par>
                    <p:cTn id="84" fill="hold">
                      <p:stCondLst>
                        <p:cond delay="indefinite"/>
                      </p:stCondLst>
                      <p:childTnLst>
                        <p:par>
                          <p:cTn id="85" fill="hold">
                            <p:stCondLst>
                              <p:cond delay="0"/>
                            </p:stCondLst>
                            <p:childTnLst>
                              <p:par>
                                <p:cTn id="86" presetID="53" presetClass="entr" presetSubtype="16" fill="hold" grpId="0" nodeType="clickEffect">
                                  <p:stCondLst>
                                    <p:cond delay="0"/>
                                  </p:stCondLst>
                                  <p:childTnLst>
                                    <p:set>
                                      <p:cBhvr>
                                        <p:cTn id="87" dur="1" fill="hold">
                                          <p:stCondLst>
                                            <p:cond delay="0"/>
                                          </p:stCondLst>
                                        </p:cTn>
                                        <p:tgtEl>
                                          <p:spTgt spid="50"/>
                                        </p:tgtEl>
                                        <p:attrNameLst>
                                          <p:attrName>style.visibility</p:attrName>
                                        </p:attrNameLst>
                                      </p:cBhvr>
                                      <p:to>
                                        <p:strVal val="visible"/>
                                      </p:to>
                                    </p:set>
                                    <p:anim calcmode="lin" valueType="num">
                                      <p:cBhvr>
                                        <p:cTn id="88" dur="500" fill="hold"/>
                                        <p:tgtEl>
                                          <p:spTgt spid="50"/>
                                        </p:tgtEl>
                                        <p:attrNameLst>
                                          <p:attrName>ppt_w</p:attrName>
                                        </p:attrNameLst>
                                      </p:cBhvr>
                                      <p:tavLst>
                                        <p:tav tm="0">
                                          <p:val>
                                            <p:fltVal val="0"/>
                                          </p:val>
                                        </p:tav>
                                        <p:tav tm="100000">
                                          <p:val>
                                            <p:strVal val="#ppt_w"/>
                                          </p:val>
                                        </p:tav>
                                      </p:tavLst>
                                    </p:anim>
                                    <p:anim calcmode="lin" valueType="num">
                                      <p:cBhvr>
                                        <p:cTn id="89" dur="500" fill="hold"/>
                                        <p:tgtEl>
                                          <p:spTgt spid="50"/>
                                        </p:tgtEl>
                                        <p:attrNameLst>
                                          <p:attrName>ppt_h</p:attrName>
                                        </p:attrNameLst>
                                      </p:cBhvr>
                                      <p:tavLst>
                                        <p:tav tm="0">
                                          <p:val>
                                            <p:fltVal val="0"/>
                                          </p:val>
                                        </p:tav>
                                        <p:tav tm="100000">
                                          <p:val>
                                            <p:strVal val="#ppt_h"/>
                                          </p:val>
                                        </p:tav>
                                      </p:tavLst>
                                    </p:anim>
                                    <p:animEffect transition="in" filter="fade">
                                      <p:cBhvr>
                                        <p:cTn id="90" dur="500"/>
                                        <p:tgtEl>
                                          <p:spTgt spid="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23" grpId="0" animBg="1"/>
      <p:bldP spid="29" grpId="0" animBg="1"/>
      <p:bldP spid="32" grpId="0" animBg="1"/>
      <p:bldP spid="35" grpId="0" animBg="1"/>
      <p:bldP spid="38" grpId="0" animBg="1"/>
      <p:bldP spid="41" grpId="0" animBg="1"/>
      <p:bldP spid="44" grpId="0" animBg="1"/>
      <p:bldP spid="47" grpId="0" animBg="1"/>
      <p:bldP spid="50" grpId="0" animBg="1"/>
      <p:bldP spid="62" grpId="0" animBg="1"/>
      <p:bldP spid="65"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622375" y="1666223"/>
            <a:ext cx="6947250" cy="3525553"/>
          </a:xfrm>
          <a:solidFill>
            <a:schemeClr val="accent2"/>
          </a:solidFill>
          <a:effectLst>
            <a:softEdge rad="127000"/>
          </a:effectLst>
        </p:spPr>
        <p:txBody>
          <a:bodyPr>
            <a:normAutofit fontScale="90000"/>
          </a:bodyPr>
          <a:lstStyle/>
          <a:p>
            <a:pPr algn="ctr"/>
            <a:r>
              <a:rPr lang="en-CA" sz="5333" b="1" dirty="0"/>
              <a:t>NITHA IT HelpDesk</a:t>
            </a:r>
            <a:br>
              <a:rPr lang="en-CA" sz="5333" dirty="0"/>
            </a:br>
            <a:br>
              <a:rPr lang="en-CA" sz="5333" dirty="0"/>
            </a:br>
            <a:r>
              <a:rPr lang="en-CA" sz="5333" dirty="0">
                <a:effectLst>
                  <a:outerShdw blurRad="38100" dist="38100" dir="2700000" algn="tl">
                    <a:srgbClr val="000000">
                      <a:alpha val="43137"/>
                    </a:srgbClr>
                  </a:outerShdw>
                </a:effectLst>
              </a:rPr>
              <a:t>helpdesk@nitha.com</a:t>
            </a:r>
            <a:br>
              <a:rPr lang="en-CA" sz="5333" dirty="0">
                <a:effectLst>
                  <a:outerShdw blurRad="38100" dist="38100" dir="2700000" algn="tl">
                    <a:srgbClr val="000000">
                      <a:alpha val="43137"/>
                    </a:srgbClr>
                  </a:outerShdw>
                </a:effectLst>
              </a:rPr>
            </a:br>
            <a:br>
              <a:rPr lang="en-CA" sz="5333" dirty="0">
                <a:effectLst>
                  <a:outerShdw blurRad="38100" dist="38100" dir="2700000" algn="tl">
                    <a:srgbClr val="000000">
                      <a:alpha val="43137"/>
                    </a:srgbClr>
                  </a:outerShdw>
                </a:effectLst>
              </a:rPr>
            </a:br>
            <a:r>
              <a:rPr lang="en-CA" sz="5333" dirty="0">
                <a:effectLst>
                  <a:outerShdw blurRad="38100" dist="38100" dir="2700000" algn="tl">
                    <a:srgbClr val="000000">
                      <a:alpha val="43137"/>
                    </a:srgbClr>
                  </a:outerShdw>
                </a:effectLst>
              </a:rPr>
              <a:t>1(844)486-4842</a:t>
            </a:r>
            <a:endParaRPr lang="en-CA" sz="2400" dirty="0">
              <a:effectLst>
                <a:outerShdw blurRad="38100" dist="38100" dir="2700000" algn="tl">
                  <a:srgbClr val="000000">
                    <a:alpha val="43137"/>
                  </a:srgbClr>
                </a:outerShdw>
              </a:effectLst>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56021"/>
            <a:ext cx="12192000" cy="1201979"/>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0"/>
            <a:ext cx="12192000" cy="1267358"/>
          </a:xfrm>
          <a:prstGeom prst="rect">
            <a:avLst/>
          </a:prstGeom>
        </p:spPr>
      </p:pic>
    </p:spTree>
    <p:extLst>
      <p:ext uri="{BB962C8B-B14F-4D97-AF65-F5344CB8AC3E}">
        <p14:creationId xmlns:p14="http://schemas.microsoft.com/office/powerpoint/2010/main" val="4268497802"/>
      </p:ext>
    </p:extLst>
  </p:cSld>
  <p:clrMapOvr>
    <a:masterClrMapping/>
  </p:clrMapOvr>
  <mc:AlternateContent xmlns:mc="http://schemas.openxmlformats.org/markup-compatibility/2006" xmlns:p14="http://schemas.microsoft.com/office/powerpoint/2010/main">
    <mc:Choice Requires="p14">
      <p:transition spd="slow" p14:dur="1250">
        <p14:flip dir="r"/>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5122870" y="722268"/>
            <a:ext cx="699900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forward</a:t>
            </a:r>
            <a:r>
              <a:rPr lang="en-CA" sz="2000" dirty="0"/>
              <a:t> through the months by clicking on the next month </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8695012" y="1130525"/>
            <a:ext cx="900326" cy="809370"/>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15033" y="2472642"/>
            <a:ext cx="7639941"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Cycle </a:t>
            </a:r>
            <a:r>
              <a:rPr lang="en-CA" sz="2000" b="1" dirty="0"/>
              <a:t>backward</a:t>
            </a:r>
            <a:r>
              <a:rPr lang="en-CA" sz="2000" dirty="0"/>
              <a:t> through the months by clicking on the previous month </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7754974" y="2008262"/>
            <a:ext cx="936099" cy="66443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2" name="Rectangle: Rounded Corners 21">
            <a:extLst>
              <a:ext uri="{FF2B5EF4-FFF2-40B4-BE49-F238E27FC236}">
                <a16:creationId xmlns:a16="http://schemas.microsoft.com/office/drawing/2014/main" id="{7D109899-4FFD-4ED9-8E29-4184C22632AE}"/>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26" name="TextBox 25">
            <a:extLst>
              <a:ext uri="{FF2B5EF4-FFF2-40B4-BE49-F238E27FC236}">
                <a16:creationId xmlns:a16="http://schemas.microsoft.com/office/drawing/2014/main" id="{A93F28F4-960F-499E-BB8C-A9C8AE6D837E}"/>
              </a:ext>
            </a:extLst>
          </p:cNvPr>
          <p:cNvSpPr txBox="1"/>
          <p:nvPr/>
        </p:nvSpPr>
        <p:spPr>
          <a:xfrm>
            <a:off x="3418702" y="3668521"/>
            <a:ext cx="4336271"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And of course, the month in the middle is the currently displayed month.</a:t>
            </a:r>
            <a:endParaRPr lang="en-GB" sz="2000" dirty="0"/>
          </a:p>
        </p:txBody>
      </p:sp>
      <p:cxnSp>
        <p:nvCxnSpPr>
          <p:cNvPr id="27" name="Straight Arrow Connector 26">
            <a:extLst>
              <a:ext uri="{FF2B5EF4-FFF2-40B4-BE49-F238E27FC236}">
                <a16:creationId xmlns:a16="http://schemas.microsoft.com/office/drawing/2014/main" id="{5DD19CDC-A4E8-4D2B-BC0D-108CFFFB0FB9}"/>
              </a:ext>
            </a:extLst>
          </p:cNvPr>
          <p:cNvCxnSpPr>
            <a:cxnSpLocks/>
            <a:stCxn id="26" idx="3"/>
          </p:cNvCxnSpPr>
          <p:nvPr/>
        </p:nvCxnSpPr>
        <p:spPr>
          <a:xfrm flipV="1">
            <a:off x="7754973" y="2042446"/>
            <a:ext cx="1414664" cy="198001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B7F29A42-E234-4864-ADB8-31B47FA9D0C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1625631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9"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2" presetClass="entr" presetSubtype="1" fill="hold" nodeType="after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wipe(up)">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wipe(left)">
                                      <p:cBhvr>
                                        <p:cTn id="22" dur="5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0-#ppt_w/2"/>
                                          </p:val>
                                        </p:tav>
                                        <p:tav tm="100000">
                                          <p:val>
                                            <p:strVal val="#ppt_x"/>
                                          </p:val>
                                        </p:tav>
                                      </p:tavLst>
                                    </p:anim>
                                    <p:anim calcmode="lin" valueType="num">
                                      <p:cBhvr additive="base">
                                        <p:cTn id="28" dur="500" fill="hold"/>
                                        <p:tgtEl>
                                          <p:spTgt spid="26"/>
                                        </p:tgtEl>
                                        <p:attrNameLst>
                                          <p:attrName>ppt_y</p:attrName>
                                        </p:attrNameLst>
                                      </p:cBhvr>
                                      <p:tavLst>
                                        <p:tav tm="0">
                                          <p:val>
                                            <p:strVal val="#ppt_y"/>
                                          </p:val>
                                        </p:tav>
                                        <p:tav tm="100000">
                                          <p:val>
                                            <p:strVal val="#ppt_y"/>
                                          </p:val>
                                        </p:tav>
                                      </p:tavLst>
                                    </p:anim>
                                  </p:childTnLst>
                                </p:cTn>
                              </p:par>
                            </p:childTnLst>
                          </p:cTn>
                        </p:par>
                        <p:par>
                          <p:cTn id="29" fill="hold">
                            <p:stCondLst>
                              <p:cond delay="500"/>
                            </p:stCondLst>
                            <p:childTnLst>
                              <p:par>
                                <p:cTn id="30" presetID="22" presetClass="entr" presetSubtype="8" fill="hold" nodeType="after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wipe(left)">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P spid="26"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0" y="0"/>
            <a:ext cx="12192000" cy="6858000"/>
            <a:chOff x="0" y="0"/>
            <a:chExt cx="12192000" cy="6858000"/>
          </a:xfrm>
        </p:grpSpPr>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1999" cy="1267358"/>
            </a:xfrm>
            <a:prstGeom prst="rect">
              <a:avLst/>
            </a:prstGeom>
          </p:spPr>
        </p:pic>
      </p:grpSp>
    </p:spTree>
    <p:extLst>
      <p:ext uri="{BB962C8B-B14F-4D97-AF65-F5344CB8AC3E}">
        <p14:creationId xmlns:p14="http://schemas.microsoft.com/office/powerpoint/2010/main" val="314816884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8374879" y="945351"/>
            <a:ext cx="2037838"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or the next year</a:t>
            </a:r>
            <a:endParaRPr lang="en-GB" sz="2000" dirty="0"/>
          </a:p>
        </p:txBody>
      </p:sp>
      <p:cxnSp>
        <p:nvCxnSpPr>
          <p:cNvPr id="13" name="Straight Arrow Connector 12">
            <a:extLst>
              <a:ext uri="{FF2B5EF4-FFF2-40B4-BE49-F238E27FC236}">
                <a16:creationId xmlns:a16="http://schemas.microsoft.com/office/drawing/2014/main" id="{5415B142-46B7-45B1-81AB-49A64E576F1E}"/>
              </a:ext>
            </a:extLst>
          </p:cNvPr>
          <p:cNvCxnSpPr>
            <a:cxnSpLocks/>
          </p:cNvCxnSpPr>
          <p:nvPr/>
        </p:nvCxnSpPr>
        <p:spPr>
          <a:xfrm>
            <a:off x="10412717" y="1141904"/>
            <a:ext cx="900326" cy="794759"/>
          </a:xfrm>
          <a:prstGeom prst="straightConnector1">
            <a:avLst/>
          </a:prstGeom>
          <a:ln w="25400">
            <a:gradFill>
              <a:gsLst>
                <a:gs pos="0">
                  <a:schemeClr val="accent2">
                    <a:lumMod val="20000"/>
                    <a:lumOff val="80000"/>
                  </a:schemeClr>
                </a:gs>
                <a:gs pos="53000">
                  <a:schemeClr val="accent2">
                    <a:lumMod val="20000"/>
                    <a:lumOff val="80000"/>
                  </a:schemeClr>
                </a:gs>
                <a:gs pos="73000">
                  <a:schemeClr val="tx1">
                    <a:lumMod val="65000"/>
                    <a:lumOff val="35000"/>
                  </a:schemeClr>
                </a:gs>
                <a:gs pos="100000">
                  <a:schemeClr val="tx1"/>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8EFA14BD-C7C2-41E2-BBB8-16FD0DCAE26D}"/>
              </a:ext>
            </a:extLst>
          </p:cNvPr>
          <p:cNvSpPr txBox="1"/>
          <p:nvPr/>
        </p:nvSpPr>
        <p:spPr>
          <a:xfrm>
            <a:off x="1797464" y="2675239"/>
            <a:ext cx="4298536"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You can even click on the previous year</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2008262"/>
            <a:ext cx="1073921" cy="867032"/>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sp>
        <p:nvSpPr>
          <p:cNvPr id="14" name="TextBox 13">
            <a:extLst>
              <a:ext uri="{FF2B5EF4-FFF2-40B4-BE49-F238E27FC236}">
                <a16:creationId xmlns:a16="http://schemas.microsoft.com/office/drawing/2014/main" id="{5DF12CDB-4555-4D8B-9319-D9295BE1AE8F}"/>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5287916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9"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 calcmode="lin" valueType="num">
                                      <p:cBhvr additive="base">
                                        <p:cTn id="17" dur="500" fill="hold"/>
                                        <p:tgtEl>
                                          <p:spTgt spid="11"/>
                                        </p:tgtEl>
                                        <p:attrNameLst>
                                          <p:attrName>ppt_x</p:attrName>
                                        </p:attrNameLst>
                                      </p:cBhvr>
                                      <p:tavLst>
                                        <p:tav tm="0">
                                          <p:val>
                                            <p:strVal val="0-#ppt_w/2"/>
                                          </p:val>
                                        </p:tav>
                                        <p:tav tm="100000">
                                          <p:val>
                                            <p:strVal val="#ppt_x"/>
                                          </p:val>
                                        </p:tav>
                                      </p:tavLst>
                                    </p:anim>
                                    <p:anim calcmode="lin" valueType="num">
                                      <p:cBhvr additive="base">
                                        <p:cTn id="18" dur="500" fill="hold"/>
                                        <p:tgtEl>
                                          <p:spTgt spid="11"/>
                                        </p:tgtEl>
                                        <p:attrNameLst>
                                          <p:attrName>ppt_y</p:attrName>
                                        </p:attrNameLst>
                                      </p:cBhvr>
                                      <p:tavLst>
                                        <p:tav tm="0">
                                          <p:val>
                                            <p:strVal val="0-#ppt_h/2"/>
                                          </p:val>
                                        </p:tav>
                                        <p:tav tm="100000">
                                          <p:val>
                                            <p:strVal val="#ppt_y"/>
                                          </p:val>
                                        </p:tav>
                                      </p:tavLst>
                                    </p:anim>
                                  </p:childTnLst>
                                </p:cTn>
                              </p:par>
                            </p:childTnLst>
                          </p:cTn>
                        </p:par>
                        <p:par>
                          <p:cTn id="19" fill="hold">
                            <p:stCondLst>
                              <p:cond delay="500"/>
                            </p:stCondLst>
                            <p:childTnLst>
                              <p:par>
                                <p:cTn id="20" presetID="22" presetClass="entr" presetSubtype="8"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left)">
                                      <p:cBhvr>
                                        <p:cTn id="2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5"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1540476" y="3203135"/>
            <a:ext cx="4701475" cy="707886"/>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Click on the </a:t>
            </a:r>
            <a:r>
              <a:rPr lang="en-CA" sz="2000" b="1" dirty="0"/>
              <a:t>course link </a:t>
            </a:r>
            <a:r>
              <a:rPr lang="en-CA" sz="2000" dirty="0"/>
              <a:t>of your choice and you will be taken to a registration page.</a:t>
            </a:r>
          </a:p>
        </p:txBody>
      </p:sp>
      <p:sp>
        <p:nvSpPr>
          <p:cNvPr id="12" name="Rectangle: Rounded Corners 11">
            <a:extLst>
              <a:ext uri="{FF2B5EF4-FFF2-40B4-BE49-F238E27FC236}">
                <a16:creationId xmlns:a16="http://schemas.microsoft.com/office/drawing/2014/main" id="{1128E6A6-C1A1-4427-9373-E88EFC718906}"/>
              </a:ext>
            </a:extLst>
          </p:cNvPr>
          <p:cNvSpPr/>
          <p:nvPr/>
        </p:nvSpPr>
        <p:spPr>
          <a:xfrm>
            <a:off x="655514" y="1539284"/>
            <a:ext cx="5178751"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Calendar</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a:endCxn id="14" idx="1"/>
          </p:cNvCxnSpPr>
          <p:nvPr/>
        </p:nvCxnSpPr>
        <p:spPr>
          <a:xfrm>
            <a:off x="6241951" y="3557078"/>
            <a:ext cx="1842370" cy="6030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4" name="Rectangle: Rounded Corners 13">
            <a:extLst>
              <a:ext uri="{FF2B5EF4-FFF2-40B4-BE49-F238E27FC236}">
                <a16:creationId xmlns:a16="http://schemas.microsoft.com/office/drawing/2014/main" id="{DA0A2A8C-2733-4889-A3C4-011A330D0821}"/>
              </a:ext>
            </a:extLst>
          </p:cNvPr>
          <p:cNvSpPr/>
          <p:nvPr/>
        </p:nvSpPr>
        <p:spPr>
          <a:xfrm>
            <a:off x="8084321" y="2816795"/>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Rounded Corners 20">
            <a:extLst>
              <a:ext uri="{FF2B5EF4-FFF2-40B4-BE49-F238E27FC236}">
                <a16:creationId xmlns:a16="http://schemas.microsoft.com/office/drawing/2014/main" id="{DC1C9925-4F21-4433-A7CB-C01F7B5C1095}"/>
              </a:ext>
            </a:extLst>
          </p:cNvPr>
          <p:cNvSpPr/>
          <p:nvPr/>
        </p:nvSpPr>
        <p:spPr>
          <a:xfrm>
            <a:off x="9653730" y="2814843"/>
            <a:ext cx="914400" cy="2686697"/>
          </a:xfrm>
          <a:prstGeom prst="round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24" name="Straight Arrow Connector 23">
            <a:extLst>
              <a:ext uri="{FF2B5EF4-FFF2-40B4-BE49-F238E27FC236}">
                <a16:creationId xmlns:a16="http://schemas.microsoft.com/office/drawing/2014/main" id="{3C3825E5-177D-4FC3-A25A-A06B25559F7A}"/>
              </a:ext>
            </a:extLst>
          </p:cNvPr>
          <p:cNvCxnSpPr>
            <a:cxnSpLocks/>
          </p:cNvCxnSpPr>
          <p:nvPr/>
        </p:nvCxnSpPr>
        <p:spPr>
          <a:xfrm flipV="1">
            <a:off x="9016151" y="4198641"/>
            <a:ext cx="663217" cy="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C64FFD91-DB86-40F7-B3EB-D1862C242320}"/>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318881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wipe(left)">
                                      <p:cBhvr>
                                        <p:cTn id="16" dur="500"/>
                                        <p:tgtEl>
                                          <p:spTgt spid="14"/>
                                        </p:tgtEl>
                                      </p:cBhvr>
                                    </p:animEffect>
                                  </p:childTnLst>
                                </p:cTn>
                              </p:par>
                            </p:childTnLst>
                          </p:cTn>
                        </p:par>
                        <p:par>
                          <p:cTn id="17" fill="hold">
                            <p:stCondLst>
                              <p:cond delay="1500"/>
                            </p:stCondLst>
                            <p:childTnLst>
                              <p:par>
                                <p:cTn id="18" presetID="22" presetClass="entr" presetSubtype="4" fill="hold" nodeType="afterEffect">
                                  <p:stCondLst>
                                    <p:cond delay="0"/>
                                  </p:stCondLst>
                                  <p:childTnLst>
                                    <p:set>
                                      <p:cBhvr>
                                        <p:cTn id="19" dur="1" fill="hold">
                                          <p:stCondLst>
                                            <p:cond delay="0"/>
                                          </p:stCondLst>
                                        </p:cTn>
                                        <p:tgtEl>
                                          <p:spTgt spid="24"/>
                                        </p:tgtEl>
                                        <p:attrNameLst>
                                          <p:attrName>style.visibility</p:attrName>
                                        </p:attrNameLst>
                                      </p:cBhvr>
                                      <p:to>
                                        <p:strVal val="visible"/>
                                      </p:to>
                                    </p:set>
                                    <p:animEffect transition="in" filter="wipe(down)">
                                      <p:cBhvr>
                                        <p:cTn id="20" dur="500"/>
                                        <p:tgtEl>
                                          <p:spTgt spid="24"/>
                                        </p:tgtEl>
                                      </p:cBhvr>
                                    </p:animEffect>
                                  </p:childTnLst>
                                </p:cTn>
                              </p:par>
                            </p:childTnLst>
                          </p:cTn>
                        </p:par>
                        <p:par>
                          <p:cTn id="21" fill="hold">
                            <p:stCondLst>
                              <p:cond delay="2000"/>
                            </p:stCondLst>
                            <p:childTnLst>
                              <p:par>
                                <p:cTn id="22" presetID="22" presetClass="entr" presetSubtype="8" fill="hold" grpId="0" nodeType="after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left)">
                                      <p:cBhvr>
                                        <p:cTn id="24"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4"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sp>
        <p:nvSpPr>
          <p:cNvPr id="12" name="Rectangle: Rounded Corners 11">
            <a:extLst>
              <a:ext uri="{FF2B5EF4-FFF2-40B4-BE49-F238E27FC236}">
                <a16:creationId xmlns:a16="http://schemas.microsoft.com/office/drawing/2014/main" id="{1128E6A6-C1A1-4427-9373-E88EFC718906}"/>
              </a:ext>
            </a:extLst>
          </p:cNvPr>
          <p:cNvSpPr/>
          <p:nvPr/>
        </p:nvSpPr>
        <p:spPr>
          <a:xfrm>
            <a:off x="49428" y="1539284"/>
            <a:ext cx="6093633"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 Registration page</a:t>
            </a:r>
          </a:p>
        </p:txBody>
      </p:sp>
      <p:pic>
        <p:nvPicPr>
          <p:cNvPr id="15" name="Picture 14">
            <a:extLst>
              <a:ext uri="{FF2B5EF4-FFF2-40B4-BE49-F238E27FC236}">
                <a16:creationId xmlns:a16="http://schemas.microsoft.com/office/drawing/2014/main" id="{5237843D-8EC4-4C13-9AC5-5D374B7D12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08398" y="0"/>
            <a:ext cx="5986541" cy="6858000"/>
          </a:xfrm>
          <a:prstGeom prst="rect">
            <a:avLst/>
          </a:prstGeom>
        </p:spPr>
      </p:pic>
      <p:sp>
        <p:nvSpPr>
          <p:cNvPr id="11" name="TextBox 10">
            <a:extLst>
              <a:ext uri="{FF2B5EF4-FFF2-40B4-BE49-F238E27FC236}">
                <a16:creationId xmlns:a16="http://schemas.microsoft.com/office/drawing/2014/main" id="{5AA884AC-F85E-4570-A917-2A23E391EC25}"/>
              </a:ext>
            </a:extLst>
          </p:cNvPr>
          <p:cNvSpPr txBox="1"/>
          <p:nvPr/>
        </p:nvSpPr>
        <p:spPr>
          <a:xfrm>
            <a:off x="2570205" y="2333005"/>
            <a:ext cx="2619632" cy="400110"/>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Enter your information</a:t>
            </a:r>
          </a:p>
        </p:txBody>
      </p:sp>
      <p:cxnSp>
        <p:nvCxnSpPr>
          <p:cNvPr id="23" name="Straight Arrow Connector 22">
            <a:extLst>
              <a:ext uri="{FF2B5EF4-FFF2-40B4-BE49-F238E27FC236}">
                <a16:creationId xmlns:a16="http://schemas.microsoft.com/office/drawing/2014/main" id="{3998DC7B-3DC3-4AB4-8494-A7C0B9EFE4D5}"/>
              </a:ext>
            </a:extLst>
          </p:cNvPr>
          <p:cNvCxnSpPr>
            <a:cxnSpLocks/>
            <a:stCxn id="11" idx="3"/>
          </p:cNvCxnSpPr>
          <p:nvPr/>
        </p:nvCxnSpPr>
        <p:spPr>
          <a:xfrm>
            <a:off x="5189837" y="2533060"/>
            <a:ext cx="1219201" cy="6385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7" name="Rectangle: Rounded Corners 16">
            <a:extLst>
              <a:ext uri="{FF2B5EF4-FFF2-40B4-BE49-F238E27FC236}">
                <a16:creationId xmlns:a16="http://schemas.microsoft.com/office/drawing/2014/main" id="{5300E432-2300-4E85-927C-5F57CE721A92}"/>
              </a:ext>
            </a:extLst>
          </p:cNvPr>
          <p:cNvSpPr/>
          <p:nvPr/>
        </p:nvSpPr>
        <p:spPr>
          <a:xfrm>
            <a:off x="6409038" y="2840208"/>
            <a:ext cx="2537253" cy="669109"/>
          </a:xfrm>
          <a:prstGeom prst="roundRect">
            <a:avLst/>
          </a:prstGeom>
          <a:no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22" name="TextBox 21">
            <a:extLst>
              <a:ext uri="{FF2B5EF4-FFF2-40B4-BE49-F238E27FC236}">
                <a16:creationId xmlns:a16="http://schemas.microsoft.com/office/drawing/2014/main" id="{FE1F8D34-FCA4-4A3D-888A-DC695CE219BA}"/>
              </a:ext>
            </a:extLst>
          </p:cNvPr>
          <p:cNvSpPr txBox="1"/>
          <p:nvPr/>
        </p:nvSpPr>
        <p:spPr>
          <a:xfrm>
            <a:off x="2281880" y="2885876"/>
            <a:ext cx="290795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are going to attend the course</a:t>
            </a:r>
          </a:p>
          <a:p>
            <a:pPr marL="715963" indent="-342900">
              <a:buFont typeface="Wingdings" panose="05000000000000000000" pitchFamily="2" charset="2"/>
              <a:buChar char="Ø"/>
            </a:pPr>
            <a:r>
              <a:rPr lang="en-CA" sz="2000" dirty="0"/>
              <a:t>by WebEx</a:t>
            </a:r>
          </a:p>
          <a:p>
            <a:pPr marL="715963" indent="-342900">
              <a:buFont typeface="Wingdings" panose="05000000000000000000" pitchFamily="2" charset="2"/>
              <a:buChar char="Ø"/>
            </a:pPr>
            <a:r>
              <a:rPr lang="en-CA" sz="2000" dirty="0"/>
              <a:t>by Telehealth</a:t>
            </a:r>
          </a:p>
        </p:txBody>
      </p:sp>
      <p:cxnSp>
        <p:nvCxnSpPr>
          <p:cNvPr id="25" name="Straight Arrow Connector 24">
            <a:extLst>
              <a:ext uri="{FF2B5EF4-FFF2-40B4-BE49-F238E27FC236}">
                <a16:creationId xmlns:a16="http://schemas.microsoft.com/office/drawing/2014/main" id="{78BCCAEB-2571-49AF-BBA8-A3C38DE1613D}"/>
              </a:ext>
            </a:extLst>
          </p:cNvPr>
          <p:cNvCxnSpPr>
            <a:cxnSpLocks/>
          </p:cNvCxnSpPr>
          <p:nvPr/>
        </p:nvCxnSpPr>
        <p:spPr>
          <a:xfrm>
            <a:off x="4184822" y="3707028"/>
            <a:ext cx="2454875" cy="1"/>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a:extLst>
              <a:ext uri="{FF2B5EF4-FFF2-40B4-BE49-F238E27FC236}">
                <a16:creationId xmlns:a16="http://schemas.microsoft.com/office/drawing/2014/main" id="{2609586E-FB4B-4011-9D6F-DC88A3770433}"/>
              </a:ext>
            </a:extLst>
          </p:cNvPr>
          <p:cNvCxnSpPr>
            <a:cxnSpLocks/>
          </p:cNvCxnSpPr>
          <p:nvPr/>
        </p:nvCxnSpPr>
        <p:spPr>
          <a:xfrm flipV="1">
            <a:off x="4497859" y="3888261"/>
            <a:ext cx="2010033" cy="11532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3" name="TextBox 32">
            <a:extLst>
              <a:ext uri="{FF2B5EF4-FFF2-40B4-BE49-F238E27FC236}">
                <a16:creationId xmlns:a16="http://schemas.microsoft.com/office/drawing/2014/main" id="{A865A6AC-9C0D-4A68-82AB-84431780FA92}"/>
              </a:ext>
            </a:extLst>
          </p:cNvPr>
          <p:cNvSpPr txBox="1"/>
          <p:nvPr/>
        </p:nvSpPr>
        <p:spPr>
          <a:xfrm>
            <a:off x="1112108" y="4337361"/>
            <a:ext cx="4077730"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r>
              <a:rPr lang="en-CA" sz="2000" dirty="0"/>
              <a:t>Select how you want your Certificate of Completion delivered.</a:t>
            </a:r>
          </a:p>
          <a:p>
            <a:pPr marL="715963" indent="-342900">
              <a:buFont typeface="Wingdings" panose="05000000000000000000" pitchFamily="2" charset="2"/>
              <a:buChar char="Ø"/>
            </a:pPr>
            <a:r>
              <a:rPr lang="en-CA" sz="2000" dirty="0"/>
              <a:t>by Email as a PDF</a:t>
            </a:r>
          </a:p>
          <a:p>
            <a:pPr marL="715963" indent="-342900">
              <a:buFont typeface="Wingdings" panose="05000000000000000000" pitchFamily="2" charset="2"/>
              <a:buChar char="Ø"/>
            </a:pPr>
            <a:r>
              <a:rPr lang="en-CA" sz="2000" dirty="0"/>
              <a:t>by Canada Post</a:t>
            </a:r>
          </a:p>
        </p:txBody>
      </p:sp>
      <p:cxnSp>
        <p:nvCxnSpPr>
          <p:cNvPr id="34" name="Straight Arrow Connector 33">
            <a:extLst>
              <a:ext uri="{FF2B5EF4-FFF2-40B4-BE49-F238E27FC236}">
                <a16:creationId xmlns:a16="http://schemas.microsoft.com/office/drawing/2014/main" id="{1C634158-66A7-4F2E-8B9B-61737E4C5E23}"/>
              </a:ext>
            </a:extLst>
          </p:cNvPr>
          <p:cNvCxnSpPr>
            <a:cxnSpLocks/>
          </p:cNvCxnSpPr>
          <p:nvPr/>
        </p:nvCxnSpPr>
        <p:spPr>
          <a:xfrm flipV="1">
            <a:off x="3715265" y="4143633"/>
            <a:ext cx="2751438" cy="1005015"/>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a:extLst>
              <a:ext uri="{FF2B5EF4-FFF2-40B4-BE49-F238E27FC236}">
                <a16:creationId xmlns:a16="http://schemas.microsoft.com/office/drawing/2014/main" id="{96F75DBC-482C-46A3-A013-5ECBBB8E2BEB}"/>
              </a:ext>
            </a:extLst>
          </p:cNvPr>
          <p:cNvCxnSpPr>
            <a:cxnSpLocks/>
          </p:cNvCxnSpPr>
          <p:nvPr/>
        </p:nvCxnSpPr>
        <p:spPr>
          <a:xfrm flipV="1">
            <a:off x="3542270" y="4291916"/>
            <a:ext cx="2825579" cy="117800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E1DAB863-A4BB-4514-8561-F2B51607EC18}"/>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2122128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8" fill="hold" nodeType="after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wipe(left)">
                                      <p:cBhvr>
                                        <p:cTn id="12" dur="500"/>
                                        <p:tgtEl>
                                          <p:spTgt spid="23"/>
                                        </p:tgtEl>
                                      </p:cBhvr>
                                    </p:animEffect>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wipe(left)">
                                      <p:cBhvr>
                                        <p:cTn id="16" dur="500"/>
                                        <p:tgtEl>
                                          <p:spTgt spid="17"/>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8" fill="hold" grpId="0" nodeType="clickEffect">
                                  <p:stCondLst>
                                    <p:cond delay="0"/>
                                  </p:stCondLst>
                                  <p:childTnLst>
                                    <p:set>
                                      <p:cBhvr>
                                        <p:cTn id="20" dur="1" fill="hold">
                                          <p:stCondLst>
                                            <p:cond delay="0"/>
                                          </p:stCondLst>
                                        </p:cTn>
                                        <p:tgtEl>
                                          <p:spTgt spid="22"/>
                                        </p:tgtEl>
                                        <p:attrNameLst>
                                          <p:attrName>style.visibility</p:attrName>
                                        </p:attrNameLst>
                                      </p:cBhvr>
                                      <p:to>
                                        <p:strVal val="visible"/>
                                      </p:to>
                                    </p:set>
                                    <p:anim calcmode="lin" valueType="num">
                                      <p:cBhvr additive="base">
                                        <p:cTn id="21" dur="500" fill="hold"/>
                                        <p:tgtEl>
                                          <p:spTgt spid="22"/>
                                        </p:tgtEl>
                                        <p:attrNameLst>
                                          <p:attrName>ppt_x</p:attrName>
                                        </p:attrNameLst>
                                      </p:cBhvr>
                                      <p:tavLst>
                                        <p:tav tm="0">
                                          <p:val>
                                            <p:strVal val="0-#ppt_w/2"/>
                                          </p:val>
                                        </p:tav>
                                        <p:tav tm="100000">
                                          <p:val>
                                            <p:strVal val="#ppt_x"/>
                                          </p:val>
                                        </p:tav>
                                      </p:tavLst>
                                    </p:anim>
                                    <p:anim calcmode="lin" valueType="num">
                                      <p:cBhvr additive="base">
                                        <p:cTn id="22" dur="500" fill="hold"/>
                                        <p:tgtEl>
                                          <p:spTgt spid="22"/>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22" presetClass="entr" presetSubtype="8" fill="hold" nodeType="afterEffect">
                                  <p:stCondLst>
                                    <p:cond delay="0"/>
                                  </p:stCondLst>
                                  <p:childTnLst>
                                    <p:set>
                                      <p:cBhvr>
                                        <p:cTn id="25" dur="1" fill="hold">
                                          <p:stCondLst>
                                            <p:cond delay="0"/>
                                          </p:stCondLst>
                                        </p:cTn>
                                        <p:tgtEl>
                                          <p:spTgt spid="25"/>
                                        </p:tgtEl>
                                        <p:attrNameLst>
                                          <p:attrName>style.visibility</p:attrName>
                                        </p:attrNameLst>
                                      </p:cBhvr>
                                      <p:to>
                                        <p:strVal val="visible"/>
                                      </p:to>
                                    </p:set>
                                    <p:animEffect transition="in" filter="wipe(left)">
                                      <p:cBhvr>
                                        <p:cTn id="26" dur="500"/>
                                        <p:tgtEl>
                                          <p:spTgt spid="25"/>
                                        </p:tgtEl>
                                      </p:cBhvr>
                                    </p:animEffect>
                                  </p:childTnLst>
                                </p:cTn>
                              </p:par>
                            </p:childTnLst>
                          </p:cTn>
                        </p:par>
                        <p:par>
                          <p:cTn id="27" fill="hold">
                            <p:stCondLst>
                              <p:cond delay="1000"/>
                            </p:stCondLst>
                            <p:childTnLst>
                              <p:par>
                                <p:cTn id="28" presetID="22" presetClass="entr" presetSubtype="8" fill="hold" nodeType="afterEffect">
                                  <p:stCondLst>
                                    <p:cond delay="0"/>
                                  </p:stCondLst>
                                  <p:childTnLst>
                                    <p:set>
                                      <p:cBhvr>
                                        <p:cTn id="29" dur="1" fill="hold">
                                          <p:stCondLst>
                                            <p:cond delay="0"/>
                                          </p:stCondLst>
                                        </p:cTn>
                                        <p:tgtEl>
                                          <p:spTgt spid="27"/>
                                        </p:tgtEl>
                                        <p:attrNameLst>
                                          <p:attrName>style.visibility</p:attrName>
                                        </p:attrNameLst>
                                      </p:cBhvr>
                                      <p:to>
                                        <p:strVal val="visible"/>
                                      </p:to>
                                    </p:set>
                                    <p:animEffect transition="in" filter="wipe(left)">
                                      <p:cBhvr>
                                        <p:cTn id="30" dur="500"/>
                                        <p:tgtEl>
                                          <p:spTgt spid="27"/>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8" fill="hold" grpId="0" nodeType="clickEffect">
                                  <p:stCondLst>
                                    <p:cond delay="0"/>
                                  </p:stCondLst>
                                  <p:childTnLst>
                                    <p:set>
                                      <p:cBhvr>
                                        <p:cTn id="34" dur="1" fill="hold">
                                          <p:stCondLst>
                                            <p:cond delay="0"/>
                                          </p:stCondLst>
                                        </p:cTn>
                                        <p:tgtEl>
                                          <p:spTgt spid="33"/>
                                        </p:tgtEl>
                                        <p:attrNameLst>
                                          <p:attrName>style.visibility</p:attrName>
                                        </p:attrNameLst>
                                      </p:cBhvr>
                                      <p:to>
                                        <p:strVal val="visible"/>
                                      </p:to>
                                    </p:set>
                                    <p:anim calcmode="lin" valueType="num">
                                      <p:cBhvr additive="base">
                                        <p:cTn id="35" dur="500" fill="hold"/>
                                        <p:tgtEl>
                                          <p:spTgt spid="33"/>
                                        </p:tgtEl>
                                        <p:attrNameLst>
                                          <p:attrName>ppt_x</p:attrName>
                                        </p:attrNameLst>
                                      </p:cBhvr>
                                      <p:tavLst>
                                        <p:tav tm="0">
                                          <p:val>
                                            <p:strVal val="0-#ppt_w/2"/>
                                          </p:val>
                                        </p:tav>
                                        <p:tav tm="100000">
                                          <p:val>
                                            <p:strVal val="#ppt_x"/>
                                          </p:val>
                                        </p:tav>
                                      </p:tavLst>
                                    </p:anim>
                                    <p:anim calcmode="lin" valueType="num">
                                      <p:cBhvr additive="base">
                                        <p:cTn id="36" dur="500" fill="hold"/>
                                        <p:tgtEl>
                                          <p:spTgt spid="33"/>
                                        </p:tgtEl>
                                        <p:attrNameLst>
                                          <p:attrName>ppt_y</p:attrName>
                                        </p:attrNameLst>
                                      </p:cBhvr>
                                      <p:tavLst>
                                        <p:tav tm="0">
                                          <p:val>
                                            <p:strVal val="#ppt_y"/>
                                          </p:val>
                                        </p:tav>
                                        <p:tav tm="100000">
                                          <p:val>
                                            <p:strVal val="#ppt_y"/>
                                          </p:val>
                                        </p:tav>
                                      </p:tavLst>
                                    </p:anim>
                                  </p:childTnLst>
                                </p:cTn>
                              </p:par>
                            </p:childTnLst>
                          </p:cTn>
                        </p:par>
                        <p:par>
                          <p:cTn id="37" fill="hold">
                            <p:stCondLst>
                              <p:cond delay="500"/>
                            </p:stCondLst>
                            <p:childTnLst>
                              <p:par>
                                <p:cTn id="38" presetID="22" presetClass="entr" presetSubtype="8" fill="hold" nodeType="afterEffect">
                                  <p:stCondLst>
                                    <p:cond delay="0"/>
                                  </p:stCondLst>
                                  <p:childTnLst>
                                    <p:set>
                                      <p:cBhvr>
                                        <p:cTn id="39" dur="1" fill="hold">
                                          <p:stCondLst>
                                            <p:cond delay="0"/>
                                          </p:stCondLst>
                                        </p:cTn>
                                        <p:tgtEl>
                                          <p:spTgt spid="34"/>
                                        </p:tgtEl>
                                        <p:attrNameLst>
                                          <p:attrName>style.visibility</p:attrName>
                                        </p:attrNameLst>
                                      </p:cBhvr>
                                      <p:to>
                                        <p:strVal val="visible"/>
                                      </p:to>
                                    </p:set>
                                    <p:animEffect transition="in" filter="wipe(left)">
                                      <p:cBhvr>
                                        <p:cTn id="40" dur="500"/>
                                        <p:tgtEl>
                                          <p:spTgt spid="34"/>
                                        </p:tgtEl>
                                      </p:cBhvr>
                                    </p:animEffect>
                                  </p:childTnLst>
                                </p:cTn>
                              </p:par>
                            </p:childTnLst>
                          </p:cTn>
                        </p:par>
                        <p:par>
                          <p:cTn id="41" fill="hold">
                            <p:stCondLst>
                              <p:cond delay="1000"/>
                            </p:stCondLst>
                            <p:childTnLst>
                              <p:par>
                                <p:cTn id="42" presetID="22" presetClass="entr" presetSubtype="8" fill="hold" nodeType="after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left)">
                                      <p:cBhvr>
                                        <p:cTn id="44" dur="500"/>
                                        <p:tgtEl>
                                          <p:spTgt spid="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7" grpId="0" animBg="1"/>
      <p:bldP spid="22" grpId="0" animBg="1"/>
      <p:bldP spid="33"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C90D7D6-387C-49E9-87D6-5944F5F59AB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4" y="3219"/>
            <a:ext cx="12190992" cy="1536065"/>
          </a:xfrm>
          <a:prstGeom prst="rect">
            <a:avLst/>
          </a:prstGeom>
        </p:spPr>
      </p:pic>
      <p:pic>
        <p:nvPicPr>
          <p:cNvPr id="10" name="Picture 9">
            <a:extLst>
              <a:ext uri="{FF2B5EF4-FFF2-40B4-BE49-F238E27FC236}">
                <a16:creationId xmlns:a16="http://schemas.microsoft.com/office/drawing/2014/main" id="{DB827BDB-6C20-47C9-B439-5810CF4BC4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89274" y="0"/>
            <a:ext cx="5708259" cy="6858000"/>
          </a:xfrm>
          <a:prstGeom prst="rect">
            <a:avLst/>
          </a:prstGeom>
        </p:spPr>
      </p:pic>
      <p:sp>
        <p:nvSpPr>
          <p:cNvPr id="15" name="TextBox 14">
            <a:extLst>
              <a:ext uri="{FF2B5EF4-FFF2-40B4-BE49-F238E27FC236}">
                <a16:creationId xmlns:a16="http://schemas.microsoft.com/office/drawing/2014/main" id="{8EFA14BD-C7C2-41E2-BBB8-16FD0DCAE26D}"/>
              </a:ext>
            </a:extLst>
          </p:cNvPr>
          <p:cNvSpPr txBox="1"/>
          <p:nvPr/>
        </p:nvSpPr>
        <p:spPr>
          <a:xfrm>
            <a:off x="509563" y="2816795"/>
            <a:ext cx="5586437" cy="1323439"/>
          </a:xfrm>
          <a:prstGeom prst="rect">
            <a:avLst/>
          </a:prstGeom>
          <a:solidFill>
            <a:schemeClr val="accent2">
              <a:lumMod val="20000"/>
              <a:lumOff val="80000"/>
            </a:schemeClr>
          </a:solidFill>
          <a:ln w="19050">
            <a:solidFill>
              <a:schemeClr val="accent2">
                <a:lumMod val="50000"/>
              </a:schemeClr>
            </a:solidFill>
          </a:ln>
        </p:spPr>
        <p:txBody>
          <a:bodyPr wrap="square" rtlCol="0">
            <a:spAutoFit/>
          </a:bodyPr>
          <a:lstStyle/>
          <a:p>
            <a:pPr marL="457200" indent="-457200">
              <a:buFont typeface="+mj-lt"/>
              <a:buAutoNum type="arabicPeriod" startAt="2"/>
            </a:pPr>
            <a:r>
              <a:rPr lang="en-CA" sz="2000" b="1" dirty="0"/>
              <a:t>WebEx</a:t>
            </a:r>
            <a:r>
              <a:rPr lang="en-CA" sz="2000" dirty="0"/>
              <a:t> </a:t>
            </a:r>
            <a:r>
              <a:rPr lang="en-CA" sz="2000" b="1" dirty="0"/>
              <a:t>Information</a:t>
            </a:r>
            <a:r>
              <a:rPr lang="en-CA" sz="2000" dirty="0"/>
              <a:t> – For the </a:t>
            </a:r>
            <a:r>
              <a:rPr lang="en-CA" sz="2000" b="1" dirty="0"/>
              <a:t>WebEx</a:t>
            </a:r>
            <a:r>
              <a:rPr lang="en-CA" sz="2000" dirty="0"/>
              <a:t> connection information on how to attend the courses in the current week, click on the </a:t>
            </a:r>
            <a:r>
              <a:rPr lang="en-CA" sz="2000" b="1" dirty="0"/>
              <a:t>WebEx</a:t>
            </a:r>
            <a:r>
              <a:rPr lang="en-CA" sz="2000" dirty="0"/>
              <a:t> link.</a:t>
            </a:r>
            <a:endParaRPr lang="en-GB" sz="2000" dirty="0"/>
          </a:p>
        </p:txBody>
      </p:sp>
      <p:cxnSp>
        <p:nvCxnSpPr>
          <p:cNvPr id="16" name="Straight Arrow Connector 15">
            <a:extLst>
              <a:ext uri="{FF2B5EF4-FFF2-40B4-BE49-F238E27FC236}">
                <a16:creationId xmlns:a16="http://schemas.microsoft.com/office/drawing/2014/main" id="{8167F60A-F712-440A-978E-A461E5304A2D}"/>
              </a:ext>
            </a:extLst>
          </p:cNvPr>
          <p:cNvCxnSpPr>
            <a:cxnSpLocks/>
            <a:stCxn id="15" idx="3"/>
          </p:cNvCxnSpPr>
          <p:nvPr/>
        </p:nvCxnSpPr>
        <p:spPr>
          <a:xfrm flipV="1">
            <a:off x="6096000" y="1919577"/>
            <a:ext cx="672269" cy="1558938"/>
          </a:xfrm>
          <a:prstGeom prst="straightConnector1">
            <a:avLst/>
          </a:prstGeom>
          <a:ln w="1905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Rectangle: Rounded Corners 11">
            <a:extLst>
              <a:ext uri="{FF2B5EF4-FFF2-40B4-BE49-F238E27FC236}">
                <a16:creationId xmlns:a16="http://schemas.microsoft.com/office/drawing/2014/main" id="{1128E6A6-C1A1-4427-9373-E88EFC718906}"/>
              </a:ext>
            </a:extLst>
          </p:cNvPr>
          <p:cNvSpPr/>
          <p:nvPr/>
        </p:nvSpPr>
        <p:spPr>
          <a:xfrm>
            <a:off x="394247" y="1554568"/>
            <a:ext cx="5586437" cy="403617"/>
          </a:xfrm>
          <a:prstGeom prst="roundRect">
            <a:avLst/>
          </a:prstGeom>
          <a:solidFill>
            <a:srgbClr val="FEF8F4"/>
          </a:solidFill>
          <a:ln>
            <a:noFill/>
          </a:ln>
          <a:effectLst>
            <a:glow rad="63500">
              <a:schemeClr val="accent2">
                <a:satMod val="175000"/>
                <a:alpha val="40000"/>
              </a:schemeClr>
            </a:glow>
            <a:softEdge rad="127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CA" sz="2000" dirty="0">
                <a:solidFill>
                  <a:schemeClr val="tx1"/>
                </a:solidFill>
              </a:rPr>
              <a:t>The NITHA Computer Training Courses WebEx Info</a:t>
            </a:r>
          </a:p>
        </p:txBody>
      </p:sp>
      <p:sp>
        <p:nvSpPr>
          <p:cNvPr id="7" name="Oval 6">
            <a:extLst>
              <a:ext uri="{FF2B5EF4-FFF2-40B4-BE49-F238E27FC236}">
                <a16:creationId xmlns:a16="http://schemas.microsoft.com/office/drawing/2014/main" id="{3BFCBCD4-8DED-43A2-9B05-C7C152F62086}"/>
              </a:ext>
            </a:extLst>
          </p:cNvPr>
          <p:cNvSpPr/>
          <p:nvPr/>
        </p:nvSpPr>
        <p:spPr>
          <a:xfrm>
            <a:off x="6549096" y="1674975"/>
            <a:ext cx="412543" cy="244596"/>
          </a:xfrm>
          <a:prstGeom prst="ellipse">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3B499961-6484-4945-8B6B-A57A0CA709D2}"/>
              </a:ext>
            </a:extLst>
          </p:cNvPr>
          <p:cNvSpPr txBox="1"/>
          <p:nvPr/>
        </p:nvSpPr>
        <p:spPr>
          <a:xfrm>
            <a:off x="460164" y="180694"/>
            <a:ext cx="5454604" cy="400110"/>
          </a:xfrm>
          <a:prstGeom prst="rect">
            <a:avLst/>
          </a:prstGeom>
          <a:solidFill>
            <a:schemeClr val="bg1"/>
          </a:solidFill>
          <a:effectLst>
            <a:glow rad="101600">
              <a:schemeClr val="accent2">
                <a:satMod val="175000"/>
                <a:alpha val="40000"/>
              </a:schemeClr>
            </a:glow>
            <a:softEdge rad="31750"/>
          </a:effectLst>
        </p:spPr>
        <p:txBody>
          <a:bodyPr wrap="square" rtlCol="0">
            <a:spAutoFit/>
          </a:bodyPr>
          <a:lstStyle/>
          <a:p>
            <a:pPr algn="ctr"/>
            <a:r>
              <a:rPr lang="en-CA" sz="2000" dirty="0"/>
              <a:t>NITHA - IT Helpdesk Courses Registration Website</a:t>
            </a:r>
          </a:p>
        </p:txBody>
      </p:sp>
    </p:spTree>
    <p:extLst>
      <p:ext uri="{BB962C8B-B14F-4D97-AF65-F5344CB8AC3E}">
        <p14:creationId xmlns:p14="http://schemas.microsoft.com/office/powerpoint/2010/main" val="3816924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00"/>
                                        <p:tgtEl>
                                          <p:spTgt spid="16"/>
                                        </p:tgtEl>
                                      </p:cBhvr>
                                    </p:animEffect>
                                  </p:childTnLst>
                                </p:cTn>
                              </p:par>
                            </p:childTnLst>
                          </p:cTn>
                        </p:par>
                        <p:par>
                          <p:cTn id="13" fill="hold">
                            <p:stCondLst>
                              <p:cond delay="1500"/>
                            </p:stCondLst>
                            <p:childTnLst>
                              <p:par>
                                <p:cTn id="14" presetID="53" presetClass="entr" presetSubtype="16"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 calcmode="lin" valueType="num">
                                      <p:cBhvr>
                                        <p:cTn id="16" dur="500" fill="hold"/>
                                        <p:tgtEl>
                                          <p:spTgt spid="7"/>
                                        </p:tgtEl>
                                        <p:attrNameLst>
                                          <p:attrName>ppt_w</p:attrName>
                                        </p:attrNameLst>
                                      </p:cBhvr>
                                      <p:tavLst>
                                        <p:tav tm="0">
                                          <p:val>
                                            <p:fltVal val="0"/>
                                          </p:val>
                                        </p:tav>
                                        <p:tav tm="100000">
                                          <p:val>
                                            <p:strVal val="#ppt_w"/>
                                          </p:val>
                                        </p:tav>
                                      </p:tavLst>
                                    </p:anim>
                                    <p:anim calcmode="lin" valueType="num">
                                      <p:cBhvr>
                                        <p:cTn id="17" dur="500" fill="hold"/>
                                        <p:tgtEl>
                                          <p:spTgt spid="7"/>
                                        </p:tgtEl>
                                        <p:attrNameLst>
                                          <p:attrName>ppt_h</p:attrName>
                                        </p:attrNameLst>
                                      </p:cBhvr>
                                      <p:tavLst>
                                        <p:tav tm="0">
                                          <p:val>
                                            <p:fltVal val="0"/>
                                          </p:val>
                                        </p:tav>
                                        <p:tav tm="100000">
                                          <p:val>
                                            <p:strVal val="#ppt_h"/>
                                          </p:val>
                                        </p:tav>
                                      </p:tavLst>
                                    </p:anim>
                                    <p:animEffect transition="in" filter="fade">
                                      <p:cBhvr>
                                        <p:cTn id="18" dur="500"/>
                                        <p:tgtEl>
                                          <p:spTgt spid="7"/>
                                        </p:tgtEl>
                                      </p:cBhvr>
                                    </p:animEffect>
                                  </p:childTnLst>
                                </p:cTn>
                              </p:par>
                            </p:childTnLst>
                          </p:cTn>
                        </p:par>
                        <p:par>
                          <p:cTn id="19" fill="hold">
                            <p:stCondLst>
                              <p:cond delay="2000"/>
                            </p:stCondLst>
                            <p:childTnLst>
                              <p:par>
                                <p:cTn id="20" presetID="26" presetClass="emph" presetSubtype="0" fill="hold" grpId="1" nodeType="afterEffect">
                                  <p:stCondLst>
                                    <p:cond delay="0"/>
                                  </p:stCondLst>
                                  <p:childTnLst>
                                    <p:animEffect transition="out" filter="fade">
                                      <p:cBhvr>
                                        <p:cTn id="21" dur="500" tmFilter="0, 0; .2, .5; .8, .5; 1, 0"/>
                                        <p:tgtEl>
                                          <p:spTgt spid="7"/>
                                        </p:tgtEl>
                                      </p:cBhvr>
                                    </p:animEffect>
                                    <p:animScale>
                                      <p:cBhvr>
                                        <p:cTn id="22" dur="250" autoRev="1" fill="hold"/>
                                        <p:tgtEl>
                                          <p:spTgt spid="7"/>
                                        </p:tgtEl>
                                      </p:cBhvr>
                                      <p:by x="105000" y="105000"/>
                                    </p:animScale>
                                  </p:childTnLst>
                                </p:cTn>
                              </p:par>
                            </p:childTnLst>
                          </p:cTn>
                        </p:par>
                        <p:par>
                          <p:cTn id="23" fill="hold">
                            <p:stCondLst>
                              <p:cond delay="2500"/>
                            </p:stCondLst>
                            <p:childTnLst>
                              <p:par>
                                <p:cTn id="24" presetID="26" presetClass="emph" presetSubtype="0" fill="hold" grpId="2" nodeType="afterEffect">
                                  <p:stCondLst>
                                    <p:cond delay="0"/>
                                  </p:stCondLst>
                                  <p:childTnLst>
                                    <p:animEffect transition="out" filter="fade">
                                      <p:cBhvr>
                                        <p:cTn id="25" dur="500" tmFilter="0, 0; .2, .5; .8, .5; 1, 0"/>
                                        <p:tgtEl>
                                          <p:spTgt spid="7"/>
                                        </p:tgtEl>
                                      </p:cBhvr>
                                    </p:animEffect>
                                    <p:animScale>
                                      <p:cBhvr>
                                        <p:cTn id="26" dur="250" autoRev="1" fill="hold"/>
                                        <p:tgtEl>
                                          <p:spTgt spid="7"/>
                                        </p:tgtEl>
                                      </p:cBhvr>
                                      <p:by x="105000" y="105000"/>
                                    </p:animScale>
                                  </p:childTnLst>
                                </p:cTn>
                              </p:par>
                            </p:childTnLst>
                          </p:cTn>
                        </p:par>
                      </p:childTnLst>
                    </p:cTn>
                  </p:par>
                  <p:par>
                    <p:cTn id="27" fill="hold">
                      <p:stCondLst>
                        <p:cond delay="indefinite"/>
                      </p:stCondLst>
                      <p:childTnLst>
                        <p:par>
                          <p:cTn id="28" fill="hold">
                            <p:stCondLst>
                              <p:cond delay="0"/>
                            </p:stCondLst>
                            <p:childTnLst>
                              <p:par>
                                <p:cTn id="29" presetID="53" presetClass="exit" presetSubtype="32" fill="hold" grpId="3" nodeType="clickEffect">
                                  <p:stCondLst>
                                    <p:cond delay="0"/>
                                  </p:stCondLst>
                                  <p:childTnLst>
                                    <p:anim calcmode="lin" valueType="num">
                                      <p:cBhvr>
                                        <p:cTn id="30" dur="500"/>
                                        <p:tgtEl>
                                          <p:spTgt spid="7"/>
                                        </p:tgtEl>
                                        <p:attrNameLst>
                                          <p:attrName>ppt_w</p:attrName>
                                        </p:attrNameLst>
                                      </p:cBhvr>
                                      <p:tavLst>
                                        <p:tav tm="0">
                                          <p:val>
                                            <p:strVal val="ppt_w"/>
                                          </p:val>
                                        </p:tav>
                                        <p:tav tm="100000">
                                          <p:val>
                                            <p:fltVal val="0"/>
                                          </p:val>
                                        </p:tav>
                                      </p:tavLst>
                                    </p:anim>
                                    <p:anim calcmode="lin" valueType="num">
                                      <p:cBhvr>
                                        <p:cTn id="31" dur="500"/>
                                        <p:tgtEl>
                                          <p:spTgt spid="7"/>
                                        </p:tgtEl>
                                        <p:attrNameLst>
                                          <p:attrName>ppt_h</p:attrName>
                                        </p:attrNameLst>
                                      </p:cBhvr>
                                      <p:tavLst>
                                        <p:tav tm="0">
                                          <p:val>
                                            <p:strVal val="ppt_h"/>
                                          </p:val>
                                        </p:tav>
                                        <p:tav tm="100000">
                                          <p:val>
                                            <p:fltVal val="0"/>
                                          </p:val>
                                        </p:tav>
                                      </p:tavLst>
                                    </p:anim>
                                    <p:animEffect transition="out" filter="fade">
                                      <p:cBhvr>
                                        <p:cTn id="32" dur="500"/>
                                        <p:tgtEl>
                                          <p:spTgt spid="7"/>
                                        </p:tgtEl>
                                      </p:cBhvr>
                                    </p:animEffect>
                                    <p:set>
                                      <p:cBhvr>
                                        <p:cTn id="33" dur="1" fill="hold">
                                          <p:stCondLst>
                                            <p:cond delay="499"/>
                                          </p:stCondLst>
                                        </p:cTn>
                                        <p:tgtEl>
                                          <p:spTgt spid="7"/>
                                        </p:tgtEl>
                                        <p:attrNameLst>
                                          <p:attrName>style.visibility</p:attrName>
                                        </p:attrNameLst>
                                      </p:cBhvr>
                                      <p:to>
                                        <p:strVal val="hidden"/>
                                      </p:to>
                                    </p:set>
                                  </p:childTnLst>
                                </p:cTn>
                              </p:par>
                            </p:childTnLst>
                          </p:cTn>
                        </p:par>
                        <p:par>
                          <p:cTn id="34" fill="hold">
                            <p:stCondLst>
                              <p:cond delay="500"/>
                            </p:stCondLst>
                            <p:childTnLst>
                              <p:par>
                                <p:cTn id="35" presetID="22" presetClass="exit" presetSubtype="1" fill="hold" nodeType="afterEffect">
                                  <p:stCondLst>
                                    <p:cond delay="0"/>
                                  </p:stCondLst>
                                  <p:childTnLst>
                                    <p:animEffect transition="out" filter="wipe(up)">
                                      <p:cBhvr>
                                        <p:cTn id="36" dur="500"/>
                                        <p:tgtEl>
                                          <p:spTgt spid="16"/>
                                        </p:tgtEl>
                                      </p:cBhvr>
                                    </p:animEffect>
                                    <p:set>
                                      <p:cBhvr>
                                        <p:cTn id="37" dur="1" fill="hold">
                                          <p:stCondLst>
                                            <p:cond delay="499"/>
                                          </p:stCondLst>
                                        </p:cTn>
                                        <p:tgtEl>
                                          <p:spTgt spid="16"/>
                                        </p:tgtEl>
                                        <p:attrNameLst>
                                          <p:attrName>style.visibility</p:attrName>
                                        </p:attrNameLst>
                                      </p:cBhvr>
                                      <p:to>
                                        <p:strVal val="hidden"/>
                                      </p:to>
                                    </p:set>
                                  </p:childTnLst>
                                </p:cTn>
                              </p:par>
                            </p:childTnLst>
                          </p:cTn>
                        </p:par>
                        <p:par>
                          <p:cTn id="38" fill="hold">
                            <p:stCondLst>
                              <p:cond delay="1000"/>
                            </p:stCondLst>
                            <p:childTnLst>
                              <p:par>
                                <p:cTn id="39" presetID="2" presetClass="exit" presetSubtype="8" fill="hold" grpId="1" nodeType="afterEffect">
                                  <p:stCondLst>
                                    <p:cond delay="0"/>
                                  </p:stCondLst>
                                  <p:childTnLst>
                                    <p:anim calcmode="lin" valueType="num">
                                      <p:cBhvr additive="base">
                                        <p:cTn id="40" dur="500"/>
                                        <p:tgtEl>
                                          <p:spTgt spid="15"/>
                                        </p:tgtEl>
                                        <p:attrNameLst>
                                          <p:attrName>ppt_x</p:attrName>
                                        </p:attrNameLst>
                                      </p:cBhvr>
                                      <p:tavLst>
                                        <p:tav tm="0">
                                          <p:val>
                                            <p:strVal val="ppt_x"/>
                                          </p:val>
                                        </p:tav>
                                        <p:tav tm="100000">
                                          <p:val>
                                            <p:strVal val="0-ppt_w/2"/>
                                          </p:val>
                                        </p:tav>
                                      </p:tavLst>
                                    </p:anim>
                                    <p:anim calcmode="lin" valueType="num">
                                      <p:cBhvr additive="base">
                                        <p:cTn id="41" dur="500"/>
                                        <p:tgtEl>
                                          <p:spTgt spid="15"/>
                                        </p:tgtEl>
                                        <p:attrNameLst>
                                          <p:attrName>ppt_y</p:attrName>
                                        </p:attrNameLst>
                                      </p:cBhvr>
                                      <p:tavLst>
                                        <p:tav tm="0">
                                          <p:val>
                                            <p:strVal val="ppt_y"/>
                                          </p:val>
                                        </p:tav>
                                        <p:tav tm="100000">
                                          <p:val>
                                            <p:strVal val="ppt_y"/>
                                          </p:val>
                                        </p:tav>
                                      </p:tavLst>
                                    </p:anim>
                                    <p:set>
                                      <p:cBhvr>
                                        <p:cTn id="42"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P spid="7" grpId="0" animBg="1"/>
      <p:bldP spid="7" grpId="1" animBg="1"/>
      <p:bldP spid="7" grpId="2" animBg="1"/>
      <p:bldP spid="7" grpId="3"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F8C6F0EE4D416448B08A0A9C2309DCF" ma:contentTypeVersion="8" ma:contentTypeDescription="Create a new document." ma:contentTypeScope="" ma:versionID="e25b42b5db4ef2fce0519e33ca23b2c7">
  <xsd:schema xmlns:xsd="http://www.w3.org/2001/XMLSchema" xmlns:xs="http://www.w3.org/2001/XMLSchema" xmlns:p="http://schemas.microsoft.com/office/2006/metadata/properties" xmlns:ns2="428c9905-0105-41d2-b6b1-7940a0b0482d" xmlns:ns3="3d6fc04e-7a8e-4eb5-b21f-815b2cabcec1" targetNamespace="http://schemas.microsoft.com/office/2006/metadata/properties" ma:root="true" ma:fieldsID="d3753595328a70c41c3f4f701ad7ce52" ns2:_="" ns3:_="">
    <xsd:import namespace="428c9905-0105-41d2-b6b1-7940a0b0482d"/>
    <xsd:import namespace="3d6fc04e-7a8e-4eb5-b21f-815b2cabcec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28c9905-0105-41d2-b6b1-7940a0b0482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286bb179-aa6e-4e86-b8b1-d610b8151f7a"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3d6fc04e-7a8e-4eb5-b21f-815b2cabcec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4848134b-c5b9-4b55-ad71-f65d02626ae0}" ma:internalName="TaxCatchAll" ma:showField="CatchAllData" ma:web="3d6fc04e-7a8e-4eb5-b21f-815b2cabcec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3d6fc04e-7a8e-4eb5-b21f-815b2cabcec1" xsi:nil="true"/>
    <lcf76f155ced4ddcb4097134ff3c332f xmlns="428c9905-0105-41d2-b6b1-7940a0b0482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AB0A126-8336-4E7E-8FF2-810E46C89289}"/>
</file>

<file path=customXml/itemProps2.xml><?xml version="1.0" encoding="utf-8"?>
<ds:datastoreItem xmlns:ds="http://schemas.openxmlformats.org/officeDocument/2006/customXml" ds:itemID="{6615FBEC-5D96-4885-B7E5-E32F27490F29}"/>
</file>

<file path=customXml/itemProps3.xml><?xml version="1.0" encoding="utf-8"?>
<ds:datastoreItem xmlns:ds="http://schemas.openxmlformats.org/officeDocument/2006/customXml" ds:itemID="{C8A61E87-46F4-42B7-B771-0C6D476CB7E5}"/>
</file>

<file path=docProps/app.xml><?xml version="1.0" encoding="utf-8"?>
<Properties xmlns="http://schemas.openxmlformats.org/officeDocument/2006/extended-properties" xmlns:vt="http://schemas.openxmlformats.org/officeDocument/2006/docPropsVTypes">
  <TotalTime>45265</TotalTime>
  <Words>3585</Words>
  <Application>Microsoft Office PowerPoint</Application>
  <PresentationFormat>Widescreen</PresentationFormat>
  <Paragraphs>457</Paragraphs>
  <Slides>50</Slides>
  <Notes>4</Notes>
  <HiddenSlides>1</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50</vt:i4>
      </vt:variant>
    </vt:vector>
  </HeadingPairs>
  <TitlesOfParts>
    <vt:vector size="57" baseType="lpstr">
      <vt:lpstr>Arial</vt:lpstr>
      <vt:lpstr>Calibri</vt:lpstr>
      <vt:lpstr>Calibri Light</vt:lpstr>
      <vt:lpstr>Comic Sans MS</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NITHA IT HelpDesk  helpdesk@nitha.com  1(844)486-4842</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Peter Netterville</dc:creator>
  <cp:lastModifiedBy>Peter Netterville</cp:lastModifiedBy>
  <cp:revision>866</cp:revision>
  <dcterms:created xsi:type="dcterms:W3CDTF">2017-09-29T13:57:00Z</dcterms:created>
  <dcterms:modified xsi:type="dcterms:W3CDTF">2020-08-05T15:06:43Z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0x010100DF8C6F0EE4D416448B08A0A9C2309DCF</vt:lpwstr>
  </property>
  <property fmtid="{D5CDD505-2E9C-101B-9397-08002B2CF9AE}" pid="3" name="Order">
    <vt:r8>24600</vt:r8>
  </property>
  <property fmtid="{D5CDD505-2E9C-101B-9397-08002B2CF9AE}" pid="4" name="_ExtendedDescription">
    <vt:lpwstr/>
  </property>
  <property fmtid="{D5CDD505-2E9C-101B-9397-08002B2CF9AE}" pid="5" name="TriggerFlowInfo">
    <vt:lpwstr/>
  </property>
  <property fmtid="{D5CDD505-2E9C-101B-9397-08002B2CF9AE}" pid="6" name="_SourceUrl">
    <vt:lpwstr/>
  </property>
  <property fmtid="{D5CDD505-2E9C-101B-9397-08002B2CF9AE}" pid="7" name="_SharedFileIndex">
    <vt:lpwstr/>
  </property>
  <property fmtid="{D5CDD505-2E9C-101B-9397-08002B2CF9AE}" pid="8" name="ComplianceAssetId">
    <vt:lpwstr/>
  </property>
</Properties>
</file>