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33.jpg" ContentType="image/pn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4"/>
    <p:sldMasterId id="2147483778" r:id="rId5"/>
  </p:sldMasterIdLst>
  <p:notesMasterIdLst>
    <p:notesMasterId r:id="rId38"/>
  </p:notesMasterIdLst>
  <p:handoutMasterIdLst>
    <p:handoutMasterId r:id="rId39"/>
  </p:handoutMasterIdLst>
  <p:sldIdLst>
    <p:sldId id="456" r:id="rId6"/>
    <p:sldId id="500" r:id="rId7"/>
    <p:sldId id="413" r:id="rId8"/>
    <p:sldId id="436" r:id="rId9"/>
    <p:sldId id="486" r:id="rId10"/>
    <p:sldId id="489" r:id="rId11"/>
    <p:sldId id="494" r:id="rId12"/>
    <p:sldId id="495" r:id="rId13"/>
    <p:sldId id="491" r:id="rId14"/>
    <p:sldId id="492" r:id="rId15"/>
    <p:sldId id="490" r:id="rId16"/>
    <p:sldId id="498" r:id="rId17"/>
    <p:sldId id="422" r:id="rId18"/>
    <p:sldId id="463" r:id="rId19"/>
    <p:sldId id="423" r:id="rId20"/>
    <p:sldId id="424" r:id="rId21"/>
    <p:sldId id="499" r:id="rId22"/>
    <p:sldId id="425" r:id="rId23"/>
    <p:sldId id="426" r:id="rId24"/>
    <p:sldId id="427" r:id="rId25"/>
    <p:sldId id="429" r:id="rId26"/>
    <p:sldId id="487" r:id="rId27"/>
    <p:sldId id="488" r:id="rId28"/>
    <p:sldId id="431" r:id="rId29"/>
    <p:sldId id="430" r:id="rId30"/>
    <p:sldId id="460" r:id="rId31"/>
    <p:sldId id="461" r:id="rId32"/>
    <p:sldId id="455" r:id="rId33"/>
    <p:sldId id="474" r:id="rId34"/>
    <p:sldId id="462" r:id="rId35"/>
    <p:sldId id="501" r:id="rId36"/>
    <p:sldId id="418" r:id="rId37"/>
  </p:sldIdLst>
  <p:sldSz cx="9144000" cy="5143500" type="screen16x9"/>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Mirzaei" initials="A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4B06A"/>
    <a:srgbClr val="582A04"/>
    <a:srgbClr val="341902"/>
    <a:srgbClr val="D7D200"/>
    <a:srgbClr val="494A26"/>
    <a:srgbClr val="808143"/>
    <a:srgbClr val="009AD0"/>
    <a:srgbClr val="C40000"/>
    <a:srgbClr val="990000"/>
    <a:srgbClr val="545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59" autoAdjust="0"/>
    <p:restoredTop sz="94513" autoAdjust="0"/>
  </p:normalViewPr>
  <p:slideViewPr>
    <p:cSldViewPr>
      <p:cViewPr varScale="1">
        <p:scale>
          <a:sx n="136" d="100"/>
          <a:sy n="136" d="100"/>
        </p:scale>
        <p:origin x="696" y="10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9" d="100"/>
          <a:sy n="89" d="100"/>
        </p:scale>
        <p:origin x="3702"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577D8997-072D-4A5D-9B86-9E02381728AC}"/>
    <pc:docChg chg="delSld modSld">
      <pc:chgData name="help desk" userId="076106f8-e622-4bba-bf8d-41b4b1aaf204" providerId="ADAL" clId="{577D8997-072D-4A5D-9B86-9E02381728AC}" dt="2024-07-16T19:00:56.510" v="56" actId="1076"/>
      <pc:docMkLst>
        <pc:docMk/>
      </pc:docMkLst>
      <pc:sldChg chg="del">
        <pc:chgData name="help desk" userId="076106f8-e622-4bba-bf8d-41b4b1aaf204" providerId="ADAL" clId="{577D8997-072D-4A5D-9B86-9E02381728AC}" dt="2024-07-16T19:00:16.878" v="1" actId="2696"/>
        <pc:sldMkLst>
          <pc:docMk/>
          <pc:sldMk cId="2314503019" sldId="257"/>
        </pc:sldMkLst>
      </pc:sldChg>
      <pc:sldChg chg="del">
        <pc:chgData name="help desk" userId="076106f8-e622-4bba-bf8d-41b4b1aaf204" providerId="ADAL" clId="{577D8997-072D-4A5D-9B86-9E02381728AC}" dt="2024-07-16T19:00:16.878" v="1" actId="2696"/>
        <pc:sldMkLst>
          <pc:docMk/>
          <pc:sldMk cId="528791687" sldId="258"/>
        </pc:sldMkLst>
      </pc:sldChg>
      <pc:sldChg chg="del">
        <pc:chgData name="help desk" userId="076106f8-e622-4bba-bf8d-41b4b1aaf204" providerId="ADAL" clId="{577D8997-072D-4A5D-9B86-9E02381728AC}" dt="2024-07-16T19:00:16.878" v="1" actId="2696"/>
        <pc:sldMkLst>
          <pc:docMk/>
          <pc:sldMk cId="3816924526" sldId="259"/>
        </pc:sldMkLst>
      </pc:sldChg>
      <pc:sldChg chg="del">
        <pc:chgData name="help desk" userId="076106f8-e622-4bba-bf8d-41b4b1aaf204" providerId="ADAL" clId="{577D8997-072D-4A5D-9B86-9E02381728AC}" dt="2024-07-16T19:00:16.878" v="1" actId="2696"/>
        <pc:sldMkLst>
          <pc:docMk/>
          <pc:sldMk cId="3318881279" sldId="260"/>
        </pc:sldMkLst>
      </pc:sldChg>
      <pc:sldChg chg="del">
        <pc:chgData name="help desk" userId="076106f8-e622-4bba-bf8d-41b4b1aaf204" providerId="ADAL" clId="{577D8997-072D-4A5D-9B86-9E02381728AC}" dt="2024-07-16T19:00:16.878" v="1" actId="2696"/>
        <pc:sldMkLst>
          <pc:docMk/>
          <pc:sldMk cId="1332410728" sldId="261"/>
        </pc:sldMkLst>
      </pc:sldChg>
      <pc:sldChg chg="del">
        <pc:chgData name="help desk" userId="076106f8-e622-4bba-bf8d-41b4b1aaf204" providerId="ADAL" clId="{577D8997-072D-4A5D-9B86-9E02381728AC}" dt="2024-07-16T19:00:16.878" v="1" actId="2696"/>
        <pc:sldMkLst>
          <pc:docMk/>
          <pc:sldMk cId="3038758337" sldId="263"/>
        </pc:sldMkLst>
      </pc:sldChg>
      <pc:sldChg chg="del">
        <pc:chgData name="help desk" userId="076106f8-e622-4bba-bf8d-41b4b1aaf204" providerId="ADAL" clId="{577D8997-072D-4A5D-9B86-9E02381728AC}" dt="2024-07-16T19:00:16.878" v="1" actId="2696"/>
        <pc:sldMkLst>
          <pc:docMk/>
          <pc:sldMk cId="1538006657" sldId="264"/>
        </pc:sldMkLst>
      </pc:sldChg>
      <pc:sldChg chg="del">
        <pc:chgData name="help desk" userId="076106f8-e622-4bba-bf8d-41b4b1aaf204" providerId="ADAL" clId="{577D8997-072D-4A5D-9B86-9E02381728AC}" dt="2024-07-16T19:00:16.878" v="1" actId="2696"/>
        <pc:sldMkLst>
          <pc:docMk/>
          <pc:sldMk cId="2521371328" sldId="265"/>
        </pc:sldMkLst>
      </pc:sldChg>
      <pc:sldChg chg="del">
        <pc:chgData name="help desk" userId="076106f8-e622-4bba-bf8d-41b4b1aaf204" providerId="ADAL" clId="{577D8997-072D-4A5D-9B86-9E02381728AC}" dt="2024-07-16T19:00:16.878" v="1" actId="2696"/>
        <pc:sldMkLst>
          <pc:docMk/>
          <pc:sldMk cId="212212897" sldId="266"/>
        </pc:sldMkLst>
      </pc:sldChg>
      <pc:sldChg chg="del">
        <pc:chgData name="help desk" userId="076106f8-e622-4bba-bf8d-41b4b1aaf204" providerId="ADAL" clId="{577D8997-072D-4A5D-9B86-9E02381728AC}" dt="2024-07-16T19:00:16.878" v="1" actId="2696"/>
        <pc:sldMkLst>
          <pc:docMk/>
          <pc:sldMk cId="2651532878" sldId="267"/>
        </pc:sldMkLst>
      </pc:sldChg>
      <pc:sldChg chg="modSp mod">
        <pc:chgData name="help desk" userId="076106f8-e622-4bba-bf8d-41b4b1aaf204" providerId="ADAL" clId="{577D8997-072D-4A5D-9B86-9E02381728AC}" dt="2024-07-16T19:00:00.530" v="0" actId="1076"/>
        <pc:sldMkLst>
          <pc:docMk/>
          <pc:sldMk cId="0" sldId="306"/>
        </pc:sldMkLst>
        <pc:picChg chg="mod">
          <ac:chgData name="help desk" userId="076106f8-e622-4bba-bf8d-41b4b1aaf204" providerId="ADAL" clId="{577D8997-072D-4A5D-9B86-9E02381728AC}" dt="2024-07-16T19:00:00.530" v="0" actId="1076"/>
          <ac:picMkLst>
            <pc:docMk/>
            <pc:sldMk cId="0" sldId="306"/>
            <ac:picMk id="4" creationId="{00000000-0000-0000-0000-000000000000}"/>
          </ac:picMkLst>
        </pc:picChg>
      </pc:sldChg>
      <pc:sldChg chg="modSp mod">
        <pc:chgData name="help desk" userId="076106f8-e622-4bba-bf8d-41b4b1aaf204" providerId="ADAL" clId="{577D8997-072D-4A5D-9B86-9E02381728AC}" dt="2024-07-16T19:00:56.510" v="56" actId="1076"/>
        <pc:sldMkLst>
          <pc:docMk/>
          <pc:sldMk cId="0" sldId="413"/>
        </pc:sldMkLst>
        <pc:spChg chg="mod">
          <ac:chgData name="help desk" userId="076106f8-e622-4bba-bf8d-41b4b1aaf204" providerId="ADAL" clId="{577D8997-072D-4A5D-9B86-9E02381728AC}" dt="2024-07-16T19:00:56.510" v="56" actId="1076"/>
          <ac:spMkLst>
            <pc:docMk/>
            <pc:sldMk cId="0" sldId="413"/>
            <ac:spMk id="2" creationId="{00000000-0000-0000-0000-000000000000}"/>
          </ac:spMkLst>
        </pc:spChg>
      </pc:sldChg>
      <pc:sldChg chg="del">
        <pc:chgData name="help desk" userId="076106f8-e622-4bba-bf8d-41b4b1aaf204" providerId="ADAL" clId="{577D8997-072D-4A5D-9B86-9E02381728AC}" dt="2024-07-16T19:00:16.878" v="1" actId="2696"/>
        <pc:sldMkLst>
          <pc:docMk/>
          <pc:sldMk cId="1625631789" sldId="500"/>
        </pc:sldMkLst>
      </pc:sldChg>
    </pc:docChg>
  </pc:docChgLst>
  <pc:docChgLst>
    <pc:chgData name="help desk" userId="076106f8-e622-4bba-bf8d-41b4b1aaf204" providerId="ADAL" clId="{72D36188-C7C3-4274-8230-3A4C60AF8E18}"/>
    <pc:docChg chg="modSld">
      <pc:chgData name="help desk" userId="076106f8-e622-4bba-bf8d-41b4b1aaf204" providerId="ADAL" clId="{72D36188-C7C3-4274-8230-3A4C60AF8E18}" dt="2024-09-27T20:16:17.899" v="17" actId="20577"/>
      <pc:docMkLst>
        <pc:docMk/>
      </pc:docMkLst>
      <pc:sldChg chg="modSp mod">
        <pc:chgData name="help desk" userId="076106f8-e622-4bba-bf8d-41b4b1aaf204" providerId="ADAL" clId="{72D36188-C7C3-4274-8230-3A4C60AF8E18}" dt="2024-09-27T20:16:17.899" v="17" actId="20577"/>
        <pc:sldMkLst>
          <pc:docMk/>
          <pc:sldMk cId="521935790" sldId="476"/>
        </pc:sldMkLst>
        <pc:spChg chg="mod">
          <ac:chgData name="help desk" userId="076106f8-e622-4bba-bf8d-41b4b1aaf204" providerId="ADAL" clId="{72D36188-C7C3-4274-8230-3A4C60AF8E18}" dt="2024-09-27T20:16:17.899" v="17" actId="20577"/>
          <ac:spMkLst>
            <pc:docMk/>
            <pc:sldMk cId="521935790" sldId="476"/>
            <ac:spMk id="4" creationId="{00000000-0000-0000-0000-000000000000}"/>
          </ac:spMkLst>
        </pc:spChg>
        <pc:spChg chg="mod">
          <ac:chgData name="help desk" userId="076106f8-e622-4bba-bf8d-41b4b1aaf204" providerId="ADAL" clId="{72D36188-C7C3-4274-8230-3A4C60AF8E18}" dt="2024-09-27T20:15:58.759" v="10" actId="1036"/>
          <ac:spMkLst>
            <pc:docMk/>
            <pc:sldMk cId="521935790" sldId="476"/>
            <ac:spMk id="5" creationId="{00000000-0000-0000-0000-000000000000}"/>
          </ac:spMkLst>
        </pc:spChg>
      </pc:sldChg>
    </pc:docChg>
  </pc:docChgLst>
  <pc:docChgLst>
    <pc:chgData name="help desk" userId="076106f8-e622-4bba-bf8d-41b4b1aaf204" providerId="ADAL" clId="{A383318D-92DB-4D80-BF43-22584E2092B0}"/>
    <pc:docChg chg="undo custSel addSld delSld modSld">
      <pc:chgData name="help desk" userId="076106f8-e622-4bba-bf8d-41b4b1aaf204" providerId="ADAL" clId="{A383318D-92DB-4D80-BF43-22584E2092B0}" dt="2026-04-29T20:16:16.616" v="62"/>
      <pc:docMkLst>
        <pc:docMk/>
      </pc:docMkLst>
      <pc:sldChg chg="add del">
        <pc:chgData name="help desk" userId="076106f8-e622-4bba-bf8d-41b4b1aaf204" providerId="ADAL" clId="{A383318D-92DB-4D80-BF43-22584E2092B0}" dt="2026-04-28T21:20:36.401" v="39" actId="47"/>
        <pc:sldMkLst>
          <pc:docMk/>
          <pc:sldMk cId="0" sldId="306"/>
        </pc:sldMkLst>
      </pc:sldChg>
      <pc:sldChg chg="modSp mod">
        <pc:chgData name="help desk" userId="076106f8-e622-4bba-bf8d-41b4b1aaf204" providerId="ADAL" clId="{A383318D-92DB-4D80-BF43-22584E2092B0}" dt="2026-04-28T21:28:37.452" v="47" actId="1035"/>
        <pc:sldMkLst>
          <pc:docMk/>
          <pc:sldMk cId="1120954403" sldId="378"/>
        </pc:sldMkLst>
        <pc:spChg chg="mod">
          <ac:chgData name="help desk" userId="076106f8-e622-4bba-bf8d-41b4b1aaf204" providerId="ADAL" clId="{A383318D-92DB-4D80-BF43-22584E2092B0}" dt="2026-04-28T21:28:37.452" v="47" actId="1035"/>
          <ac:spMkLst>
            <pc:docMk/>
            <pc:sldMk cId="1120954403" sldId="378"/>
            <ac:spMk id="3" creationId="{F8805E94-2932-4457-B38B-504436B92791}"/>
          </ac:spMkLst>
        </pc:spChg>
      </pc:sldChg>
      <pc:sldChg chg="modSp">
        <pc:chgData name="help desk" userId="076106f8-e622-4bba-bf8d-41b4b1aaf204" providerId="ADAL" clId="{A383318D-92DB-4D80-BF43-22584E2092B0}" dt="2026-04-28T21:29:27.808" v="49" actId="207"/>
        <pc:sldMkLst>
          <pc:docMk/>
          <pc:sldMk cId="0" sldId="413"/>
        </pc:sldMkLst>
        <pc:spChg chg="mod">
          <ac:chgData name="help desk" userId="076106f8-e622-4bba-bf8d-41b4b1aaf204" providerId="ADAL" clId="{A383318D-92DB-4D80-BF43-22584E2092B0}" dt="2026-04-28T21:29:27.808" v="49" actId="207"/>
          <ac:spMkLst>
            <pc:docMk/>
            <pc:sldMk cId="0" sldId="413"/>
            <ac:spMk id="3" creationId="{00000000-0000-0000-0000-000000000000}"/>
          </ac:spMkLst>
        </pc:spChg>
        <pc:spChg chg="mod">
          <ac:chgData name="help desk" userId="076106f8-e622-4bba-bf8d-41b4b1aaf204" providerId="ADAL" clId="{A383318D-92DB-4D80-BF43-22584E2092B0}" dt="2026-04-28T21:29:20.986" v="48" actId="207"/>
          <ac:spMkLst>
            <pc:docMk/>
            <pc:sldMk cId="0" sldId="413"/>
            <ac:spMk id="5" creationId="{00000000-0000-0000-0000-000000000000}"/>
          </ac:spMkLst>
        </pc:spChg>
      </pc:sldChg>
      <pc:sldChg chg="addSp delSp modSp add mod modAnim">
        <pc:chgData name="help desk" userId="076106f8-e622-4bba-bf8d-41b4b1aaf204" providerId="ADAL" clId="{A383318D-92DB-4D80-BF43-22584E2092B0}" dt="2026-04-29T20:15:32.854" v="59"/>
        <pc:sldMkLst>
          <pc:docMk/>
          <pc:sldMk cId="1576177480" sldId="456"/>
        </pc:sldMkLst>
        <pc:spChg chg="mod">
          <ac:chgData name="help desk" userId="076106f8-e622-4bba-bf8d-41b4b1aaf204" providerId="ADAL" clId="{A383318D-92DB-4D80-BF43-22584E2092B0}" dt="2026-04-29T20:14:19.442" v="50" actId="21"/>
          <ac:spMkLst>
            <pc:docMk/>
            <pc:sldMk cId="1576177480" sldId="456"/>
            <ac:spMk id="2" creationId="{2FC3E90C-15F8-4D2E-8C40-759E6203ED1D}"/>
          </ac:spMkLst>
        </pc:spChg>
        <pc:spChg chg="add mod">
          <ac:chgData name="help desk" userId="076106f8-e622-4bba-bf8d-41b4b1aaf204" providerId="ADAL" clId="{A383318D-92DB-4D80-BF43-22584E2092B0}" dt="2026-04-29T20:14:41.963" v="55" actId="122"/>
          <ac:spMkLst>
            <pc:docMk/>
            <pc:sldMk cId="1576177480" sldId="456"/>
            <ac:spMk id="3" creationId="{63C468E9-29B6-4237-B197-22F057E30406}"/>
          </ac:spMkLst>
        </pc:spChg>
        <pc:spChg chg="mod">
          <ac:chgData name="help desk" userId="076106f8-e622-4bba-bf8d-41b4b1aaf204" providerId="ADAL" clId="{A383318D-92DB-4D80-BF43-22584E2092B0}" dt="2026-04-28T21:16:02.672" v="31" actId="1038"/>
          <ac:spMkLst>
            <pc:docMk/>
            <pc:sldMk cId="1576177480" sldId="456"/>
            <ac:spMk id="4" creationId="{24C85F65-DB85-4182-8096-C15FF31740A5}"/>
          </ac:spMkLst>
        </pc:spChg>
        <pc:picChg chg="add mod">
          <ac:chgData name="help desk" userId="076106f8-e622-4bba-bf8d-41b4b1aaf204" providerId="ADAL" clId="{A383318D-92DB-4D80-BF43-22584E2092B0}" dt="2026-04-28T21:28:14.692" v="44" actId="1076"/>
          <ac:picMkLst>
            <pc:docMk/>
            <pc:sldMk cId="1576177480" sldId="456"/>
            <ac:picMk id="5" creationId="{437547F1-4988-41D1-9902-FD942546FF41}"/>
          </ac:picMkLst>
        </pc:picChg>
        <pc:picChg chg="del">
          <ac:chgData name="help desk" userId="076106f8-e622-4bba-bf8d-41b4b1aaf204" providerId="ADAL" clId="{A383318D-92DB-4D80-BF43-22584E2092B0}" dt="2026-04-28T21:16:22.225" v="34" actId="478"/>
          <ac:picMkLst>
            <pc:docMk/>
            <pc:sldMk cId="1576177480" sldId="456"/>
            <ac:picMk id="6" creationId="{E22247CE-9BA4-4678-91EA-4943FCE5AF43}"/>
          </ac:picMkLst>
        </pc:picChg>
        <pc:picChg chg="add del mod">
          <ac:chgData name="help desk" userId="076106f8-e622-4bba-bf8d-41b4b1aaf204" providerId="ADAL" clId="{A383318D-92DB-4D80-BF43-22584E2092B0}" dt="2026-04-28T21:16:26.054" v="36" actId="21"/>
          <ac:picMkLst>
            <pc:docMk/>
            <pc:sldMk cId="1576177480" sldId="456"/>
            <ac:picMk id="8" creationId="{D3995D54-DD24-4B3A-85F6-C4660E5D30CF}"/>
          </ac:picMkLst>
        </pc:picChg>
      </pc:sldChg>
      <pc:sldChg chg="modAnim">
        <pc:chgData name="help desk" userId="076106f8-e622-4bba-bf8d-41b4b1aaf204" providerId="ADAL" clId="{A383318D-92DB-4D80-BF43-22584E2092B0}" dt="2026-04-29T20:16:07.392" v="60"/>
        <pc:sldMkLst>
          <pc:docMk/>
          <pc:sldMk cId="4058155008" sldId="500"/>
        </pc:sldMkLst>
      </pc:sldChg>
      <pc:sldChg chg="modAnim">
        <pc:chgData name="help desk" userId="076106f8-e622-4bba-bf8d-41b4b1aaf204" providerId="ADAL" clId="{A383318D-92DB-4D80-BF43-22584E2092B0}" dt="2026-04-29T20:16:16.616" v="62"/>
        <pc:sldMkLst>
          <pc:docMk/>
          <pc:sldMk cId="1224661042" sldId="501"/>
        </pc:sldMkLst>
      </pc:sldChg>
    </pc:docChg>
  </pc:docChgLst>
  <pc:docChgLst>
    <pc:chgData name="help desk" userId="076106f8-e622-4bba-bf8d-41b4b1aaf204" providerId="ADAL" clId="{8DB2A2D2-FE60-4344-B527-99683F99D783}"/>
    <pc:docChg chg="custSel modSld">
      <pc:chgData name="help desk" userId="076106f8-e622-4bba-bf8d-41b4b1aaf204" providerId="ADAL" clId="{8DB2A2D2-FE60-4344-B527-99683F99D783}" dt="2026-08-14T14:21:36.886" v="502" actId="20577"/>
      <pc:docMkLst>
        <pc:docMk/>
      </pc:docMkLst>
      <pc:sldChg chg="modSp mod">
        <pc:chgData name="help desk" userId="076106f8-e622-4bba-bf8d-41b4b1aaf204" providerId="ADAL" clId="{8DB2A2D2-FE60-4344-B527-99683F99D783}" dt="2026-08-14T14:10:09.559" v="178" actId="20577"/>
        <pc:sldMkLst>
          <pc:docMk/>
          <pc:sldMk cId="395964645" sldId="422"/>
        </pc:sldMkLst>
        <pc:spChg chg="mod">
          <ac:chgData name="help desk" userId="076106f8-e622-4bba-bf8d-41b4b1aaf204" providerId="ADAL" clId="{8DB2A2D2-FE60-4344-B527-99683F99D783}" dt="2026-08-14T14:10:09.559" v="178" actId="20577"/>
          <ac:spMkLst>
            <pc:docMk/>
            <pc:sldMk cId="395964645" sldId="422"/>
            <ac:spMk id="14" creationId="{00000000-0000-0000-0000-000000000000}"/>
          </ac:spMkLst>
        </pc:spChg>
      </pc:sldChg>
      <pc:sldChg chg="modSp mod">
        <pc:chgData name="help desk" userId="076106f8-e622-4bba-bf8d-41b4b1aaf204" providerId="ADAL" clId="{8DB2A2D2-FE60-4344-B527-99683F99D783}" dt="2026-08-14T14:13:33.507" v="314" actId="20577"/>
        <pc:sldMkLst>
          <pc:docMk/>
          <pc:sldMk cId="2053553977" sldId="425"/>
        </pc:sldMkLst>
        <pc:spChg chg="mod">
          <ac:chgData name="help desk" userId="076106f8-e622-4bba-bf8d-41b4b1aaf204" providerId="ADAL" clId="{8DB2A2D2-FE60-4344-B527-99683F99D783}" dt="2026-08-14T14:13:33.507" v="314" actId="20577"/>
          <ac:spMkLst>
            <pc:docMk/>
            <pc:sldMk cId="2053553977" sldId="425"/>
            <ac:spMk id="3" creationId="{00000000-0000-0000-0000-000000000000}"/>
          </ac:spMkLst>
        </pc:spChg>
        <pc:spChg chg="mod">
          <ac:chgData name="help desk" userId="076106f8-e622-4bba-bf8d-41b4b1aaf204" providerId="ADAL" clId="{8DB2A2D2-FE60-4344-B527-99683F99D783}" dt="2026-08-14T14:12:56.871" v="257" actId="20577"/>
          <ac:spMkLst>
            <pc:docMk/>
            <pc:sldMk cId="2053553977" sldId="425"/>
            <ac:spMk id="10" creationId="{00000000-0000-0000-0000-000000000000}"/>
          </ac:spMkLst>
        </pc:spChg>
        <pc:spChg chg="mod">
          <ac:chgData name="help desk" userId="076106f8-e622-4bba-bf8d-41b4b1aaf204" providerId="ADAL" clId="{8DB2A2D2-FE60-4344-B527-99683F99D783}" dt="2026-08-14T14:13:07.150" v="279" actId="20577"/>
          <ac:spMkLst>
            <pc:docMk/>
            <pc:sldMk cId="2053553977" sldId="425"/>
            <ac:spMk id="12" creationId="{00000000-0000-0000-0000-000000000000}"/>
          </ac:spMkLst>
        </pc:spChg>
        <pc:spChg chg="mod">
          <ac:chgData name="help desk" userId="076106f8-e622-4bba-bf8d-41b4b1aaf204" providerId="ADAL" clId="{8DB2A2D2-FE60-4344-B527-99683F99D783}" dt="2026-08-14T14:13:24.565" v="306" actId="20577"/>
          <ac:spMkLst>
            <pc:docMk/>
            <pc:sldMk cId="2053553977" sldId="425"/>
            <ac:spMk id="13" creationId="{00000000-0000-0000-0000-000000000000}"/>
          </ac:spMkLst>
        </pc:spChg>
      </pc:sldChg>
      <pc:sldChg chg="modSp mod">
        <pc:chgData name="help desk" userId="076106f8-e622-4bba-bf8d-41b4b1aaf204" providerId="ADAL" clId="{8DB2A2D2-FE60-4344-B527-99683F99D783}" dt="2026-08-14T14:14:19.241" v="325" actId="20577"/>
        <pc:sldMkLst>
          <pc:docMk/>
          <pc:sldMk cId="3685353986" sldId="429"/>
        </pc:sldMkLst>
        <pc:spChg chg="mod">
          <ac:chgData name="help desk" userId="076106f8-e622-4bba-bf8d-41b4b1aaf204" providerId="ADAL" clId="{8DB2A2D2-FE60-4344-B527-99683F99D783}" dt="2026-08-14T14:14:19.241" v="325" actId="20577"/>
          <ac:spMkLst>
            <pc:docMk/>
            <pc:sldMk cId="3685353986" sldId="429"/>
            <ac:spMk id="22" creationId="{00000000-0000-0000-0000-000000000000}"/>
          </ac:spMkLst>
        </pc:spChg>
      </pc:sldChg>
      <pc:sldChg chg="modSp mod">
        <pc:chgData name="help desk" userId="076106f8-e622-4bba-bf8d-41b4b1aaf204" providerId="ADAL" clId="{8DB2A2D2-FE60-4344-B527-99683F99D783}" dt="2026-08-14T14:17:24.121" v="348" actId="20577"/>
        <pc:sldMkLst>
          <pc:docMk/>
          <pc:sldMk cId="2323397068" sldId="430"/>
        </pc:sldMkLst>
        <pc:spChg chg="mod">
          <ac:chgData name="help desk" userId="076106f8-e622-4bba-bf8d-41b4b1aaf204" providerId="ADAL" clId="{8DB2A2D2-FE60-4344-B527-99683F99D783}" dt="2026-08-14T14:17:24.121" v="348" actId="20577"/>
          <ac:spMkLst>
            <pc:docMk/>
            <pc:sldMk cId="2323397068" sldId="430"/>
            <ac:spMk id="37" creationId="{00000000-0000-0000-0000-000000000000}"/>
          </ac:spMkLst>
        </pc:spChg>
      </pc:sldChg>
      <pc:sldChg chg="modSp mod">
        <pc:chgData name="help desk" userId="076106f8-e622-4bba-bf8d-41b4b1aaf204" providerId="ADAL" clId="{8DB2A2D2-FE60-4344-B527-99683F99D783}" dt="2026-08-14T14:17:08.960" v="342" actId="20577"/>
        <pc:sldMkLst>
          <pc:docMk/>
          <pc:sldMk cId="1310702033" sldId="431"/>
        </pc:sldMkLst>
        <pc:spChg chg="mod">
          <ac:chgData name="help desk" userId="076106f8-e622-4bba-bf8d-41b4b1aaf204" providerId="ADAL" clId="{8DB2A2D2-FE60-4344-B527-99683F99D783}" dt="2026-08-14T14:16:28.391" v="335" actId="20577"/>
          <ac:spMkLst>
            <pc:docMk/>
            <pc:sldMk cId="1310702033" sldId="431"/>
            <ac:spMk id="17" creationId="{00000000-0000-0000-0000-000000000000}"/>
          </ac:spMkLst>
        </pc:spChg>
        <pc:spChg chg="mod">
          <ac:chgData name="help desk" userId="076106f8-e622-4bba-bf8d-41b4b1aaf204" providerId="ADAL" clId="{8DB2A2D2-FE60-4344-B527-99683F99D783}" dt="2026-08-14T14:17:08.960" v="342" actId="20577"/>
          <ac:spMkLst>
            <pc:docMk/>
            <pc:sldMk cId="1310702033" sldId="431"/>
            <ac:spMk id="21" creationId="{00000000-0000-0000-0000-000000000000}"/>
          </ac:spMkLst>
        </pc:spChg>
      </pc:sldChg>
      <pc:sldChg chg="modSp mod">
        <pc:chgData name="help desk" userId="076106f8-e622-4bba-bf8d-41b4b1aaf204" providerId="ADAL" clId="{8DB2A2D2-FE60-4344-B527-99683F99D783}" dt="2026-08-14T14:18:27.231" v="366" actId="20577"/>
        <pc:sldMkLst>
          <pc:docMk/>
          <pc:sldMk cId="18511492" sldId="455"/>
        </pc:sldMkLst>
        <pc:spChg chg="mod">
          <ac:chgData name="help desk" userId="076106f8-e622-4bba-bf8d-41b4b1aaf204" providerId="ADAL" clId="{8DB2A2D2-FE60-4344-B527-99683F99D783}" dt="2026-08-14T14:18:27.231" v="366" actId="20577"/>
          <ac:spMkLst>
            <pc:docMk/>
            <pc:sldMk cId="18511492" sldId="455"/>
            <ac:spMk id="23" creationId="{00000000-0000-0000-0000-000000000000}"/>
          </ac:spMkLst>
        </pc:spChg>
      </pc:sldChg>
      <pc:sldChg chg="modSp mod">
        <pc:chgData name="help desk" userId="076106f8-e622-4bba-bf8d-41b4b1aaf204" providerId="ADAL" clId="{8DB2A2D2-FE60-4344-B527-99683F99D783}" dt="2026-08-14T14:17:39.890" v="352" actId="20577"/>
        <pc:sldMkLst>
          <pc:docMk/>
          <pc:sldMk cId="548210158" sldId="460"/>
        </pc:sldMkLst>
        <pc:spChg chg="mod">
          <ac:chgData name="help desk" userId="076106f8-e622-4bba-bf8d-41b4b1aaf204" providerId="ADAL" clId="{8DB2A2D2-FE60-4344-B527-99683F99D783}" dt="2026-08-14T14:17:39.890" v="352" actId="20577"/>
          <ac:spMkLst>
            <pc:docMk/>
            <pc:sldMk cId="548210158" sldId="460"/>
            <ac:spMk id="3" creationId="{00000000-0000-0000-0000-000000000000}"/>
          </ac:spMkLst>
        </pc:spChg>
      </pc:sldChg>
      <pc:sldChg chg="modSp mod">
        <pc:chgData name="help desk" userId="076106f8-e622-4bba-bf8d-41b4b1aaf204" providerId="ADAL" clId="{8DB2A2D2-FE60-4344-B527-99683F99D783}" dt="2026-08-14T14:18:01.724" v="353" actId="20577"/>
        <pc:sldMkLst>
          <pc:docMk/>
          <pc:sldMk cId="1242475472" sldId="461"/>
        </pc:sldMkLst>
        <pc:spChg chg="mod">
          <ac:chgData name="help desk" userId="076106f8-e622-4bba-bf8d-41b4b1aaf204" providerId="ADAL" clId="{8DB2A2D2-FE60-4344-B527-99683F99D783}" dt="2026-08-14T14:18:01.724" v="353" actId="20577"/>
          <ac:spMkLst>
            <pc:docMk/>
            <pc:sldMk cId="1242475472" sldId="461"/>
            <ac:spMk id="12" creationId="{00000000-0000-0000-0000-000000000000}"/>
          </ac:spMkLst>
        </pc:spChg>
      </pc:sldChg>
      <pc:sldChg chg="modSp mod">
        <pc:chgData name="help desk" userId="076106f8-e622-4bba-bf8d-41b4b1aaf204" providerId="ADAL" clId="{8DB2A2D2-FE60-4344-B527-99683F99D783}" dt="2026-08-14T14:21:36.886" v="502" actId="20577"/>
        <pc:sldMkLst>
          <pc:docMk/>
          <pc:sldMk cId="4195451316" sldId="462"/>
        </pc:sldMkLst>
        <pc:spChg chg="mod">
          <ac:chgData name="help desk" userId="076106f8-e622-4bba-bf8d-41b4b1aaf204" providerId="ADAL" clId="{8DB2A2D2-FE60-4344-B527-99683F99D783}" dt="2026-08-14T14:20:23.325" v="459" actId="20577"/>
          <ac:spMkLst>
            <pc:docMk/>
            <pc:sldMk cId="4195451316" sldId="462"/>
            <ac:spMk id="9" creationId="{00000000-0000-0000-0000-000000000000}"/>
          </ac:spMkLst>
        </pc:spChg>
        <pc:spChg chg="mod">
          <ac:chgData name="help desk" userId="076106f8-e622-4bba-bf8d-41b4b1aaf204" providerId="ADAL" clId="{8DB2A2D2-FE60-4344-B527-99683F99D783}" dt="2026-08-14T14:21:10.913" v="475" actId="20577"/>
          <ac:spMkLst>
            <pc:docMk/>
            <pc:sldMk cId="4195451316" sldId="462"/>
            <ac:spMk id="34" creationId="{00000000-0000-0000-0000-000000000000}"/>
          </ac:spMkLst>
        </pc:spChg>
        <pc:spChg chg="mod">
          <ac:chgData name="help desk" userId="076106f8-e622-4bba-bf8d-41b4b1aaf204" providerId="ADAL" clId="{8DB2A2D2-FE60-4344-B527-99683F99D783}" dt="2026-08-14T14:21:36.886" v="502" actId="20577"/>
          <ac:spMkLst>
            <pc:docMk/>
            <pc:sldMk cId="4195451316" sldId="462"/>
            <ac:spMk id="35" creationId="{00000000-0000-0000-0000-000000000000}"/>
          </ac:spMkLst>
        </pc:spChg>
        <pc:spChg chg="mod">
          <ac:chgData name="help desk" userId="076106f8-e622-4bba-bf8d-41b4b1aaf204" providerId="ADAL" clId="{8DB2A2D2-FE60-4344-B527-99683F99D783}" dt="2026-08-14T14:20:38.185" v="470" actId="313"/>
          <ac:spMkLst>
            <pc:docMk/>
            <pc:sldMk cId="4195451316" sldId="462"/>
            <ac:spMk id="16384" creationId="{00000000-0000-0000-0000-000000000000}"/>
          </ac:spMkLst>
        </pc:spChg>
      </pc:sldChg>
      <pc:sldChg chg="modSp">
        <pc:chgData name="help desk" userId="076106f8-e622-4bba-bf8d-41b4b1aaf204" providerId="ADAL" clId="{8DB2A2D2-FE60-4344-B527-99683F99D783}" dt="2026-08-14T14:20:00.559" v="458" actId="20577"/>
        <pc:sldMkLst>
          <pc:docMk/>
          <pc:sldMk cId="3633074685" sldId="474"/>
        </pc:sldMkLst>
        <pc:spChg chg="mod">
          <ac:chgData name="help desk" userId="076106f8-e622-4bba-bf8d-41b4b1aaf204" providerId="ADAL" clId="{8DB2A2D2-FE60-4344-B527-99683F99D783}" dt="2026-08-14T14:20:00.559" v="458" actId="20577"/>
          <ac:spMkLst>
            <pc:docMk/>
            <pc:sldMk cId="3633074685" sldId="474"/>
            <ac:spMk id="11" creationId="{00000000-0000-0000-0000-000000000000}"/>
          </ac:spMkLst>
        </pc:spChg>
      </pc:sldChg>
      <pc:sldChg chg="modSp mod">
        <pc:chgData name="help desk" userId="076106f8-e622-4bba-bf8d-41b4b1aaf204" providerId="ADAL" clId="{8DB2A2D2-FE60-4344-B527-99683F99D783}" dt="2026-08-14T14:14:47.340" v="326" actId="20577"/>
        <pc:sldMkLst>
          <pc:docMk/>
          <pc:sldMk cId="3074275085" sldId="487"/>
        </pc:sldMkLst>
        <pc:spChg chg="mod">
          <ac:chgData name="help desk" userId="076106f8-e622-4bba-bf8d-41b4b1aaf204" providerId="ADAL" clId="{8DB2A2D2-FE60-4344-B527-99683F99D783}" dt="2026-08-14T14:14:47.340" v="326" actId="20577"/>
          <ac:spMkLst>
            <pc:docMk/>
            <pc:sldMk cId="3074275085" sldId="487"/>
            <ac:spMk id="17" creationId="{00000000-0000-0000-0000-000000000000}"/>
          </ac:spMkLst>
        </pc:spChg>
      </pc:sldChg>
      <pc:sldChg chg="modSp mod">
        <pc:chgData name="help desk" userId="076106f8-e622-4bba-bf8d-41b4b1aaf204" providerId="ADAL" clId="{8DB2A2D2-FE60-4344-B527-99683F99D783}" dt="2026-08-14T14:08:05.474" v="66" actId="20577"/>
        <pc:sldMkLst>
          <pc:docMk/>
          <pc:sldMk cId="596716040" sldId="495"/>
        </pc:sldMkLst>
        <pc:spChg chg="mod">
          <ac:chgData name="help desk" userId="076106f8-e622-4bba-bf8d-41b4b1aaf204" providerId="ADAL" clId="{8DB2A2D2-FE60-4344-B527-99683F99D783}" dt="2026-08-14T14:06:38.150" v="16" actId="6549"/>
          <ac:spMkLst>
            <pc:docMk/>
            <pc:sldMk cId="596716040" sldId="495"/>
            <ac:spMk id="6" creationId="{00000000-0000-0000-0000-000000000000}"/>
          </ac:spMkLst>
        </pc:spChg>
        <pc:spChg chg="mod">
          <ac:chgData name="help desk" userId="076106f8-e622-4bba-bf8d-41b4b1aaf204" providerId="ADAL" clId="{8DB2A2D2-FE60-4344-B527-99683F99D783}" dt="2026-08-14T14:08:05.474" v="66" actId="20577"/>
          <ac:spMkLst>
            <pc:docMk/>
            <pc:sldMk cId="596716040" sldId="495"/>
            <ac:spMk id="11" creationId="{00000000-0000-0000-0000-000000000000}"/>
          </ac:spMkLst>
        </pc:spChg>
        <pc:spChg chg="mod">
          <ac:chgData name="help desk" userId="076106f8-e622-4bba-bf8d-41b4b1aaf204" providerId="ADAL" clId="{8DB2A2D2-FE60-4344-B527-99683F99D783}" dt="2026-08-14T14:07:33.316" v="65" actId="20577"/>
          <ac:spMkLst>
            <pc:docMk/>
            <pc:sldMk cId="596716040" sldId="495"/>
            <ac:spMk id="18" creationId="{00000000-0000-0000-0000-000000000000}"/>
          </ac:spMkLst>
        </pc:spChg>
      </pc:sldChg>
      <pc:sldChg chg="modSp">
        <pc:chgData name="help desk" userId="076106f8-e622-4bba-bf8d-41b4b1aaf204" providerId="ADAL" clId="{8DB2A2D2-FE60-4344-B527-99683F99D783}" dt="2026-08-14T14:09:44.809" v="151" actId="20577"/>
        <pc:sldMkLst>
          <pc:docMk/>
          <pc:sldMk cId="2469734006" sldId="498"/>
        </pc:sldMkLst>
        <pc:spChg chg="mod">
          <ac:chgData name="help desk" userId="076106f8-e622-4bba-bf8d-41b4b1aaf204" providerId="ADAL" clId="{8DB2A2D2-FE60-4344-B527-99683F99D783}" dt="2026-08-14T14:09:44.809" v="151" actId="20577"/>
          <ac:spMkLst>
            <pc:docMk/>
            <pc:sldMk cId="2469734006" sldId="498"/>
            <ac:spMk id="13" creationId="{00000000-0000-0000-0000-000000000000}"/>
          </ac:spMkLst>
        </pc:spChg>
      </pc:sldChg>
      <pc:sldChg chg="modSp mod">
        <pc:chgData name="help desk" userId="076106f8-e622-4bba-bf8d-41b4b1aaf204" providerId="ADAL" clId="{8DB2A2D2-FE60-4344-B527-99683F99D783}" dt="2026-08-14T14:12:19.507" v="223" actId="6549"/>
        <pc:sldMkLst>
          <pc:docMk/>
          <pc:sldMk cId="668720447" sldId="499"/>
        </pc:sldMkLst>
        <pc:spChg chg="mod">
          <ac:chgData name="help desk" userId="076106f8-e622-4bba-bf8d-41b4b1aaf204" providerId="ADAL" clId="{8DB2A2D2-FE60-4344-B527-99683F99D783}" dt="2026-08-14T14:12:19.507" v="223" actId="6549"/>
          <ac:spMkLst>
            <pc:docMk/>
            <pc:sldMk cId="668720447" sldId="499"/>
            <ac:spMk id="9" creationId="{00000000-0000-0000-0000-000000000000}"/>
          </ac:spMkLst>
        </pc:spChg>
        <pc:picChg chg="mod">
          <ac:chgData name="help desk" userId="076106f8-e622-4bba-bf8d-41b4b1aaf204" providerId="ADAL" clId="{8DB2A2D2-FE60-4344-B527-99683F99D783}" dt="2026-08-14T14:11:46.325" v="212" actId="1076"/>
          <ac:picMkLst>
            <pc:docMk/>
            <pc:sldMk cId="668720447" sldId="499"/>
            <ac:picMk id="7" creationId="{00000000-0000-0000-0000-000000000000}"/>
          </ac:picMkLst>
        </pc:picChg>
      </pc:sldChg>
    </pc:docChg>
  </pc:docChgLst>
  <pc:docChgLst>
    <pc:chgData name="help desk" userId="076106f8-e622-4bba-bf8d-41b4b1aaf204" providerId="ADAL" clId="{2C62BB70-9187-4D0C-9B78-A807F5C30D02}"/>
    <pc:docChg chg="modSld">
      <pc:chgData name="help desk" userId="076106f8-e622-4bba-bf8d-41b4b1aaf204" providerId="ADAL" clId="{2C62BB70-9187-4D0C-9B78-A807F5C30D02}" dt="2025-01-14T21:30:25.277" v="4"/>
      <pc:docMkLst>
        <pc:docMk/>
      </pc:docMkLst>
      <pc:sldChg chg="modSp mod">
        <pc:chgData name="help desk" userId="076106f8-e622-4bba-bf8d-41b4b1aaf204" providerId="ADAL" clId="{2C62BB70-9187-4D0C-9B78-A807F5C30D02}" dt="2025-01-14T21:30:14.282" v="3" actId="1076"/>
        <pc:sldMkLst>
          <pc:docMk/>
          <pc:sldMk cId="1120954403" sldId="378"/>
        </pc:sldMkLst>
        <pc:spChg chg="mod">
          <ac:chgData name="help desk" userId="076106f8-e622-4bba-bf8d-41b4b1aaf204" providerId="ADAL" clId="{2C62BB70-9187-4D0C-9B78-A807F5C30D02}" dt="2025-01-14T21:30:14.282" v="3" actId="1076"/>
          <ac:spMkLst>
            <pc:docMk/>
            <pc:sldMk cId="1120954403" sldId="378"/>
            <ac:spMk id="4" creationId="{AD148FFB-0773-4F1D-987F-DFDD48FB2726}"/>
          </ac:spMkLst>
        </pc:spChg>
      </pc:sldChg>
      <pc:sldChg chg="modSp mod">
        <pc:chgData name="help desk" userId="076106f8-e622-4bba-bf8d-41b4b1aaf204" providerId="ADAL" clId="{2C62BB70-9187-4D0C-9B78-A807F5C30D02}" dt="2025-01-14T21:30:25.277" v="4"/>
        <pc:sldMkLst>
          <pc:docMk/>
          <pc:sldMk cId="521935790" sldId="476"/>
        </pc:sldMkLst>
        <pc:spChg chg="mod">
          <ac:chgData name="help desk" userId="076106f8-e622-4bba-bf8d-41b4b1aaf204" providerId="ADAL" clId="{2C62BB70-9187-4D0C-9B78-A807F5C30D02}" dt="2025-01-14T21:30:25.277" v="4"/>
          <ac:spMkLst>
            <pc:docMk/>
            <pc:sldMk cId="521935790" sldId="476"/>
            <ac:spMk id="4" creationId="{00000000-0000-0000-0000-000000000000}"/>
          </ac:spMkLst>
        </pc:spChg>
      </pc:sldChg>
    </pc:docChg>
  </pc:docChgLst>
  <pc:docChgLst>
    <pc:chgData name="help desk" userId="076106f8-e622-4bba-bf8d-41b4b1aaf204" providerId="ADAL" clId="{4F3B3C10-10AF-452C-B1E7-40DB3F69DD96}"/>
    <pc:docChg chg="custSel modSld">
      <pc:chgData name="help desk" userId="076106f8-e622-4bba-bf8d-41b4b1aaf204" providerId="ADAL" clId="{4F3B3C10-10AF-452C-B1E7-40DB3F69DD96}" dt="2025-07-22T14:13:40.728" v="81" actId="20577"/>
      <pc:docMkLst>
        <pc:docMk/>
      </pc:docMkLst>
      <pc:sldChg chg="modSp mod">
        <pc:chgData name="help desk" userId="076106f8-e622-4bba-bf8d-41b4b1aaf204" providerId="ADAL" clId="{4F3B3C10-10AF-452C-B1E7-40DB3F69DD96}" dt="2025-07-22T14:06:49.083" v="25" actId="1076"/>
        <pc:sldMkLst>
          <pc:docMk/>
          <pc:sldMk cId="1310702033" sldId="431"/>
        </pc:sldMkLst>
        <pc:spChg chg="mod">
          <ac:chgData name="help desk" userId="076106f8-e622-4bba-bf8d-41b4b1aaf204" providerId="ADAL" clId="{4F3B3C10-10AF-452C-B1E7-40DB3F69DD96}" dt="2025-07-22T14:06:49.083" v="25" actId="1076"/>
          <ac:spMkLst>
            <pc:docMk/>
            <pc:sldMk cId="1310702033" sldId="431"/>
            <ac:spMk id="23" creationId="{00000000-0000-0000-0000-000000000000}"/>
          </ac:spMkLst>
        </pc:spChg>
      </pc:sldChg>
      <pc:sldChg chg="modSp mod">
        <pc:chgData name="help desk" userId="076106f8-e622-4bba-bf8d-41b4b1aaf204" providerId="ADAL" clId="{4F3B3C10-10AF-452C-B1E7-40DB3F69DD96}" dt="2025-07-22T14:13:40.728" v="81" actId="20577"/>
        <pc:sldMkLst>
          <pc:docMk/>
          <pc:sldMk cId="18511492" sldId="455"/>
        </pc:sldMkLst>
        <pc:spChg chg="mod">
          <ac:chgData name="help desk" userId="076106f8-e622-4bba-bf8d-41b4b1aaf204" providerId="ADAL" clId="{4F3B3C10-10AF-452C-B1E7-40DB3F69DD96}" dt="2025-07-22T14:13:40.728" v="81" actId="20577"/>
          <ac:spMkLst>
            <pc:docMk/>
            <pc:sldMk cId="18511492" sldId="455"/>
            <ac:spMk id="22" creationId="{00000000-0000-0000-0000-000000000000}"/>
          </ac:spMkLst>
        </pc:spChg>
        <pc:spChg chg="mod">
          <ac:chgData name="help desk" userId="076106f8-e622-4bba-bf8d-41b4b1aaf204" providerId="ADAL" clId="{4F3B3C10-10AF-452C-B1E7-40DB3F69DD96}" dt="2025-07-22T14:12:15.102" v="75" actId="20577"/>
          <ac:spMkLst>
            <pc:docMk/>
            <pc:sldMk cId="18511492" sldId="455"/>
            <ac:spMk id="23" creationId="{00000000-0000-0000-0000-000000000000}"/>
          </ac:spMkLst>
        </pc:spChg>
        <pc:picChg chg="mod">
          <ac:chgData name="help desk" userId="076106f8-e622-4bba-bf8d-41b4b1aaf204" providerId="ADAL" clId="{4F3B3C10-10AF-452C-B1E7-40DB3F69DD96}" dt="2025-07-22T14:10:13.435" v="30" actId="14100"/>
          <ac:picMkLst>
            <pc:docMk/>
            <pc:sldMk cId="18511492" sldId="455"/>
            <ac:picMk id="12" creationId="{00000000-0000-0000-0000-000000000000}"/>
          </ac:picMkLst>
        </pc:picChg>
      </pc:sldChg>
      <pc:sldChg chg="modSp mod">
        <pc:chgData name="help desk" userId="076106f8-e622-4bba-bf8d-41b4b1aaf204" providerId="ADAL" clId="{4F3B3C10-10AF-452C-B1E7-40DB3F69DD96}" dt="2025-07-22T14:09:33.116" v="29" actId="20577"/>
        <pc:sldMkLst>
          <pc:docMk/>
          <pc:sldMk cId="1242475472" sldId="461"/>
        </pc:sldMkLst>
        <pc:spChg chg="mod">
          <ac:chgData name="help desk" userId="076106f8-e622-4bba-bf8d-41b4b1aaf204" providerId="ADAL" clId="{4F3B3C10-10AF-452C-B1E7-40DB3F69DD96}" dt="2025-07-22T14:09:33.116" v="29" actId="20577"/>
          <ac:spMkLst>
            <pc:docMk/>
            <pc:sldMk cId="1242475472" sldId="461"/>
            <ac:spMk id="12" creationId="{00000000-0000-0000-0000-000000000000}"/>
          </ac:spMkLst>
        </pc:spChg>
      </pc:sldChg>
      <pc:sldChg chg="modSp">
        <pc:chgData name="help desk" userId="076106f8-e622-4bba-bf8d-41b4b1aaf204" providerId="ADAL" clId="{4F3B3C10-10AF-452C-B1E7-40DB3F69DD96}" dt="2025-07-22T14:03:44.014" v="1" actId="20577"/>
        <pc:sldMkLst>
          <pc:docMk/>
          <pc:sldMk cId="2519878321" sldId="488"/>
        </pc:sldMkLst>
        <pc:spChg chg="mod">
          <ac:chgData name="help desk" userId="076106f8-e622-4bba-bf8d-41b4b1aaf204" providerId="ADAL" clId="{4F3B3C10-10AF-452C-B1E7-40DB3F69DD96}" dt="2025-07-22T14:03:44.014" v="1" actId="20577"/>
          <ac:spMkLst>
            <pc:docMk/>
            <pc:sldMk cId="2519878321" sldId="488"/>
            <ac:spMk id="6" creationId="{00000000-0000-0000-0000-000000000000}"/>
          </ac:spMkLst>
        </pc:spChg>
      </pc:sldChg>
    </pc:docChg>
  </pc:docChgLst>
  <pc:docChgLst>
    <pc:chgData name="help" userId="076106f8-e622-4bba-bf8d-41b4b1aaf204" providerId="ADAL" clId="{A383318D-92DB-4D80-BF43-22584E2092B0}"/>
    <pc:docChg chg="undo redo custSel addSld delSld modSld">
      <pc:chgData name="help" userId="076106f8-e622-4bba-bf8d-41b4b1aaf204" providerId="ADAL" clId="{A383318D-92DB-4D80-BF43-22584E2092B0}" dt="2026-04-29T15:23:03.062" v="101"/>
      <pc:docMkLst>
        <pc:docMk/>
      </pc:docMkLst>
      <pc:sldChg chg="modSp del mod">
        <pc:chgData name="help" userId="076106f8-e622-4bba-bf8d-41b4b1aaf204" providerId="ADAL" clId="{A383318D-92DB-4D80-BF43-22584E2092B0}" dt="2026-04-29T14:23:15.940" v="23" actId="47"/>
        <pc:sldMkLst>
          <pc:docMk/>
          <pc:sldMk cId="1120954403" sldId="378"/>
        </pc:sldMkLst>
        <pc:picChg chg="mod">
          <ac:chgData name="help" userId="076106f8-e622-4bba-bf8d-41b4b1aaf204" providerId="ADAL" clId="{A383318D-92DB-4D80-BF43-22584E2092B0}" dt="2026-04-29T14:07:06.975" v="7" actId="1076"/>
          <ac:picMkLst>
            <pc:docMk/>
            <pc:sldMk cId="1120954403" sldId="378"/>
            <ac:picMk id="8" creationId="{50AEF59F-6377-4C96-8121-717DD70607BC}"/>
          </ac:picMkLst>
        </pc:picChg>
        <pc:picChg chg="mod">
          <ac:chgData name="help" userId="076106f8-e622-4bba-bf8d-41b4b1aaf204" providerId="ADAL" clId="{A383318D-92DB-4D80-BF43-22584E2092B0}" dt="2026-04-29T14:07:07.626" v="8" actId="1076"/>
          <ac:picMkLst>
            <pc:docMk/>
            <pc:sldMk cId="1120954403" sldId="378"/>
            <ac:picMk id="12" creationId="{EB3497C1-5BF2-4018-ADCD-9EEE0E9204AF}"/>
          </ac:picMkLst>
        </pc:picChg>
      </pc:sldChg>
      <pc:sldChg chg="modSp mod modTransition modAnim">
        <pc:chgData name="help" userId="076106f8-e622-4bba-bf8d-41b4b1aaf204" providerId="ADAL" clId="{A383318D-92DB-4D80-BF43-22584E2092B0}" dt="2026-04-29T15:16:50.011" v="54" actId="14100"/>
        <pc:sldMkLst>
          <pc:docMk/>
          <pc:sldMk cId="0" sldId="413"/>
        </pc:sldMkLst>
        <pc:spChg chg="mod">
          <ac:chgData name="help" userId="076106f8-e622-4bba-bf8d-41b4b1aaf204" providerId="ADAL" clId="{A383318D-92DB-4D80-BF43-22584E2092B0}" dt="2026-04-29T15:15:24.968" v="46" actId="207"/>
          <ac:spMkLst>
            <pc:docMk/>
            <pc:sldMk cId="0" sldId="413"/>
            <ac:spMk id="2" creationId="{00000000-0000-0000-0000-000000000000}"/>
          </ac:spMkLst>
        </pc:spChg>
        <pc:spChg chg="mod">
          <ac:chgData name="help" userId="076106f8-e622-4bba-bf8d-41b4b1aaf204" providerId="ADAL" clId="{A383318D-92DB-4D80-BF43-22584E2092B0}" dt="2026-04-29T15:16:42.281" v="53" actId="14100"/>
          <ac:spMkLst>
            <pc:docMk/>
            <pc:sldMk cId="0" sldId="413"/>
            <ac:spMk id="3" creationId="{00000000-0000-0000-0000-000000000000}"/>
          </ac:spMkLst>
        </pc:spChg>
        <pc:spChg chg="mod">
          <ac:chgData name="help" userId="076106f8-e622-4bba-bf8d-41b4b1aaf204" providerId="ADAL" clId="{A383318D-92DB-4D80-BF43-22584E2092B0}" dt="2026-04-29T15:16:50.011" v="54" actId="14100"/>
          <ac:spMkLst>
            <pc:docMk/>
            <pc:sldMk cId="0" sldId="413"/>
            <ac:spMk id="5" creationId="{00000000-0000-0000-0000-000000000000}"/>
          </ac:spMkLst>
        </pc:spChg>
      </pc:sldChg>
      <pc:sldChg chg="addSp delSp modSp mod modAnim">
        <pc:chgData name="help" userId="076106f8-e622-4bba-bf8d-41b4b1aaf204" providerId="ADAL" clId="{A383318D-92DB-4D80-BF43-22584E2092B0}" dt="2026-04-29T15:23:03.062" v="101"/>
        <pc:sldMkLst>
          <pc:docMk/>
          <pc:sldMk cId="3258056412" sldId="418"/>
        </pc:sldMkLst>
        <pc:spChg chg="add del mod">
          <ac:chgData name="help" userId="076106f8-e622-4bba-bf8d-41b4b1aaf204" providerId="ADAL" clId="{A383318D-92DB-4D80-BF43-22584E2092B0}" dt="2026-04-29T15:19:43.057" v="67" actId="164"/>
          <ac:spMkLst>
            <pc:docMk/>
            <pc:sldMk cId="3258056412" sldId="418"/>
            <ac:spMk id="2" creationId="{A36E123F-C767-4C9A-AB34-EE60B3D8A973}"/>
          </ac:spMkLst>
        </pc:spChg>
        <pc:spChg chg="add mod">
          <ac:chgData name="help" userId="076106f8-e622-4bba-bf8d-41b4b1aaf204" providerId="ADAL" clId="{A383318D-92DB-4D80-BF43-22584E2092B0}" dt="2026-04-29T15:22:54.841" v="100" actId="113"/>
          <ac:spMkLst>
            <pc:docMk/>
            <pc:sldMk cId="3258056412" sldId="418"/>
            <ac:spMk id="6" creationId="{ACE91203-453E-4FBE-90BD-374E30B63EB2}"/>
          </ac:spMkLst>
        </pc:spChg>
        <pc:grpChg chg="add mod">
          <ac:chgData name="help" userId="076106f8-e622-4bba-bf8d-41b4b1aaf204" providerId="ADAL" clId="{A383318D-92DB-4D80-BF43-22584E2092B0}" dt="2026-04-29T15:21:16.523" v="89" actId="1076"/>
          <ac:grpSpMkLst>
            <pc:docMk/>
            <pc:sldMk cId="3258056412" sldId="418"/>
            <ac:grpSpMk id="5" creationId="{A9088E1F-9A95-4EBC-99E9-C6C9E474F25C}"/>
          </ac:grpSpMkLst>
        </pc:grpChg>
        <pc:picChg chg="mod">
          <ac:chgData name="help" userId="076106f8-e622-4bba-bf8d-41b4b1aaf204" providerId="ADAL" clId="{A383318D-92DB-4D80-BF43-22584E2092B0}" dt="2026-04-29T15:19:43.057" v="67" actId="164"/>
          <ac:picMkLst>
            <pc:docMk/>
            <pc:sldMk cId="3258056412" sldId="418"/>
            <ac:picMk id="3" creationId="{00000000-0000-0000-0000-000000000000}"/>
          </ac:picMkLst>
        </pc:picChg>
        <pc:picChg chg="add del mod">
          <ac:chgData name="help" userId="076106f8-e622-4bba-bf8d-41b4b1aaf204" providerId="ADAL" clId="{A383318D-92DB-4D80-BF43-22584E2092B0}" dt="2026-04-29T14:26:27.200" v="31"/>
          <ac:picMkLst>
            <pc:docMk/>
            <pc:sldMk cId="3258056412" sldId="418"/>
            <ac:picMk id="4" creationId="{B687AE7C-89D8-4F6B-B8EC-E5CDDF867A42}"/>
          </ac:picMkLst>
        </pc:picChg>
      </pc:sldChg>
      <pc:sldChg chg="modAnim">
        <pc:chgData name="help" userId="076106f8-e622-4bba-bf8d-41b4b1aaf204" providerId="ADAL" clId="{A383318D-92DB-4D80-BF43-22584E2092B0}" dt="2026-04-29T15:17:44.778" v="55"/>
        <pc:sldMkLst>
          <pc:docMk/>
          <pc:sldMk cId="2804384686" sldId="436"/>
        </pc:sldMkLst>
      </pc:sldChg>
      <pc:sldChg chg="addSp delSp modSp mod addAnim delAnim modAnim">
        <pc:chgData name="help" userId="076106f8-e622-4bba-bf8d-41b4b1aaf204" providerId="ADAL" clId="{A383318D-92DB-4D80-BF43-22584E2092B0}" dt="2026-04-29T15:11:49.246" v="35"/>
        <pc:sldMkLst>
          <pc:docMk/>
          <pc:sldMk cId="1576177480" sldId="456"/>
        </pc:sldMkLst>
        <pc:picChg chg="add del mod">
          <ac:chgData name="help" userId="076106f8-e622-4bba-bf8d-41b4b1aaf204" providerId="ADAL" clId="{A383318D-92DB-4D80-BF43-22584E2092B0}" dt="2026-04-29T14:06:24.258" v="1"/>
          <ac:picMkLst>
            <pc:docMk/>
            <pc:sldMk cId="1576177480" sldId="456"/>
            <ac:picMk id="6" creationId="{8159E7E3-3B51-4A9F-BCAE-8015034BD8E5}"/>
          </ac:picMkLst>
        </pc:picChg>
        <pc:picChg chg="add del">
          <ac:chgData name="help" userId="076106f8-e622-4bba-bf8d-41b4b1aaf204" providerId="ADAL" clId="{A383318D-92DB-4D80-BF43-22584E2092B0}" dt="2026-04-29T15:00:31.844" v="33" actId="478"/>
          <ac:picMkLst>
            <pc:docMk/>
            <pc:sldMk cId="1576177480" sldId="456"/>
            <ac:picMk id="7" creationId="{B7F3BCFD-538F-49D4-9ECF-A70C065C0A68}"/>
          </ac:picMkLst>
        </pc:picChg>
        <pc:picChg chg="add del mod">
          <ac:chgData name="help" userId="076106f8-e622-4bba-bf8d-41b4b1aaf204" providerId="ADAL" clId="{A383318D-92DB-4D80-BF43-22584E2092B0}" dt="2026-04-29T14:06:30.276" v="3"/>
          <ac:picMkLst>
            <pc:docMk/>
            <pc:sldMk cId="1576177480" sldId="456"/>
            <ac:picMk id="8" creationId="{ACB712BE-D33B-4DF9-BAB2-41315EA51DC1}"/>
          </ac:picMkLst>
        </pc:picChg>
      </pc:sldChg>
      <pc:sldChg chg="del">
        <pc:chgData name="help" userId="076106f8-e622-4bba-bf8d-41b4b1aaf204" providerId="ADAL" clId="{A383318D-92DB-4D80-BF43-22584E2092B0}" dt="2026-04-29T14:25:33.332" v="29" actId="47"/>
        <pc:sldMkLst>
          <pc:docMk/>
          <pc:sldMk cId="521935790" sldId="476"/>
        </pc:sldMkLst>
      </pc:sldChg>
      <pc:sldChg chg="addSp delSp modSp add mod addAnim delAnim modAnim">
        <pc:chgData name="help" userId="076106f8-e622-4bba-bf8d-41b4b1aaf204" providerId="ADAL" clId="{A383318D-92DB-4D80-BF43-22584E2092B0}" dt="2026-04-29T15:12:42.874" v="39"/>
        <pc:sldMkLst>
          <pc:docMk/>
          <pc:sldMk cId="4058155008" sldId="500"/>
        </pc:sldMkLst>
        <pc:spChg chg="mod">
          <ac:chgData name="help" userId="076106f8-e622-4bba-bf8d-41b4b1aaf204" providerId="ADAL" clId="{A383318D-92DB-4D80-BF43-22584E2092B0}" dt="2026-04-29T14:07:42.410" v="17" actId="6549"/>
          <ac:spMkLst>
            <pc:docMk/>
            <pc:sldMk cId="4058155008" sldId="500"/>
            <ac:spMk id="2" creationId="{2FC3E90C-15F8-4D2E-8C40-759E6203ED1D}"/>
          </ac:spMkLst>
        </pc:spChg>
        <pc:spChg chg="del">
          <ac:chgData name="help" userId="076106f8-e622-4bba-bf8d-41b4b1aaf204" providerId="ADAL" clId="{A383318D-92DB-4D80-BF43-22584E2092B0}" dt="2026-04-29T14:07:47.543" v="18" actId="478"/>
          <ac:spMkLst>
            <pc:docMk/>
            <pc:sldMk cId="4058155008" sldId="500"/>
            <ac:spMk id="4" creationId="{24C85F65-DB85-4182-8096-C15FF31740A5}"/>
          </ac:spMkLst>
        </pc:spChg>
        <pc:spChg chg="add del mod">
          <ac:chgData name="help" userId="076106f8-e622-4bba-bf8d-41b4b1aaf204" providerId="ADAL" clId="{A383318D-92DB-4D80-BF43-22584E2092B0}" dt="2026-04-29T14:07:37.257" v="15" actId="478"/>
          <ac:spMkLst>
            <pc:docMk/>
            <pc:sldMk cId="4058155008" sldId="500"/>
            <ac:spMk id="6" creationId="{D87F4C0A-8D36-4FF8-A40D-C8BB0E29C91B}"/>
          </ac:spMkLst>
        </pc:spChg>
        <pc:spChg chg="add mod">
          <ac:chgData name="help" userId="076106f8-e622-4bba-bf8d-41b4b1aaf204" providerId="ADAL" clId="{A383318D-92DB-4D80-BF43-22584E2092B0}" dt="2026-04-29T14:10:55.009" v="21" actId="1076"/>
          <ac:spMkLst>
            <pc:docMk/>
            <pc:sldMk cId="4058155008" sldId="500"/>
            <ac:spMk id="9" creationId="{D90872C0-37D4-427C-8A86-6ED8570E0717}"/>
          </ac:spMkLst>
        </pc:spChg>
        <pc:spChg chg="add mod">
          <ac:chgData name="help" userId="076106f8-e622-4bba-bf8d-41b4b1aaf204" providerId="ADAL" clId="{A383318D-92DB-4D80-BF43-22584E2092B0}" dt="2026-04-29T14:10:55.009" v="21" actId="1076"/>
          <ac:spMkLst>
            <pc:docMk/>
            <pc:sldMk cId="4058155008" sldId="500"/>
            <ac:spMk id="10" creationId="{357063A2-4328-4368-A158-A5E26DB01651}"/>
          </ac:spMkLst>
        </pc:spChg>
        <pc:spChg chg="add mod">
          <ac:chgData name="help" userId="076106f8-e622-4bba-bf8d-41b4b1aaf204" providerId="ADAL" clId="{A383318D-92DB-4D80-BF43-22584E2092B0}" dt="2026-04-29T14:10:55.009" v="21" actId="1076"/>
          <ac:spMkLst>
            <pc:docMk/>
            <pc:sldMk cId="4058155008" sldId="500"/>
            <ac:spMk id="11" creationId="{A407D3C2-1B0E-4004-85DE-0017032B2081}"/>
          </ac:spMkLst>
        </pc:spChg>
        <pc:picChg chg="del">
          <ac:chgData name="help" userId="076106f8-e622-4bba-bf8d-41b4b1aaf204" providerId="ADAL" clId="{A383318D-92DB-4D80-BF43-22584E2092B0}" dt="2026-04-29T14:07:39.773" v="16" actId="478"/>
          <ac:picMkLst>
            <pc:docMk/>
            <pc:sldMk cId="4058155008" sldId="500"/>
            <ac:picMk id="5" creationId="{437547F1-4988-41D1-9902-FD942546FF41}"/>
          </ac:picMkLst>
        </pc:picChg>
        <pc:picChg chg="add del mod">
          <ac:chgData name="help" userId="076106f8-e622-4bba-bf8d-41b4b1aaf204" providerId="ADAL" clId="{A383318D-92DB-4D80-BF43-22584E2092B0}" dt="2026-04-29T14:07:27.474" v="13" actId="478"/>
          <ac:picMkLst>
            <pc:docMk/>
            <pc:sldMk cId="4058155008" sldId="500"/>
            <ac:picMk id="8" creationId="{CAFA4737-E838-4036-9559-A516F2C6D3DE}"/>
          </ac:picMkLst>
        </pc:picChg>
      </pc:sldChg>
      <pc:sldChg chg="add">
        <pc:chgData name="help" userId="076106f8-e622-4bba-bf8d-41b4b1aaf204" providerId="ADAL" clId="{A383318D-92DB-4D80-BF43-22584E2092B0}" dt="2026-04-29T14:25:29.137" v="28"/>
        <pc:sldMkLst>
          <pc:docMk/>
          <pc:sldMk cId="1224661042" sldId="501"/>
        </pc:sldMkLst>
      </pc:sldChg>
      <pc:sldChg chg="add del">
        <pc:chgData name="help" userId="076106f8-e622-4bba-bf8d-41b4b1aaf204" providerId="ADAL" clId="{A383318D-92DB-4D80-BF43-22584E2092B0}" dt="2026-04-29T14:25:25.069" v="27"/>
        <pc:sldMkLst>
          <pc:docMk/>
          <pc:sldMk cId="1776490757" sldId="501"/>
        </pc:sldMkLst>
      </pc:sldChg>
      <pc:sldChg chg="add del">
        <pc:chgData name="help" userId="076106f8-e622-4bba-bf8d-41b4b1aaf204" providerId="ADAL" clId="{A383318D-92DB-4D80-BF43-22584E2092B0}" dt="2026-04-29T14:25:07.335" v="25"/>
        <pc:sldMkLst>
          <pc:docMk/>
          <pc:sldMk cId="4069933826" sldId="50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1026"/>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eaLnBrk="1" hangingPunct="1">
              <a:defRPr sz="1200">
                <a:latin typeface="Times New Roman" charset="0"/>
              </a:defRPr>
            </a:lvl1pPr>
          </a:lstStyle>
          <a:p>
            <a:pPr>
              <a:defRPr/>
            </a:pPr>
            <a:endParaRPr lang="en-US"/>
          </a:p>
        </p:txBody>
      </p:sp>
      <p:sp>
        <p:nvSpPr>
          <p:cNvPr id="33795" name="Rectangle 1027"/>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eaLnBrk="1" hangingPunct="1">
              <a:defRPr sz="1200">
                <a:latin typeface="Times New Roman" charset="0"/>
              </a:defRPr>
            </a:lvl1pPr>
          </a:lstStyle>
          <a:p>
            <a:pPr>
              <a:defRPr/>
            </a:pPr>
            <a:endParaRPr lang="en-US"/>
          </a:p>
        </p:txBody>
      </p:sp>
      <p:sp>
        <p:nvSpPr>
          <p:cNvPr id="33796" name="Rectangle 1028"/>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eaLnBrk="1" hangingPunct="1">
              <a:defRPr sz="1200">
                <a:latin typeface="Times New Roman" charset="0"/>
              </a:defRPr>
            </a:lvl1pPr>
          </a:lstStyle>
          <a:p>
            <a:pPr>
              <a:defRPr/>
            </a:pPr>
            <a:endParaRPr lang="en-US"/>
          </a:p>
        </p:txBody>
      </p:sp>
      <p:sp>
        <p:nvSpPr>
          <p:cNvPr id="33797" name="Rectangle 1029"/>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eaLnBrk="1" hangingPunct="1">
              <a:defRPr sz="1200"/>
            </a:lvl1pPr>
          </a:lstStyle>
          <a:p>
            <a:fld id="{CCD6B4AA-87E9-41AC-9402-1492728C6AA2}" type="slidenum">
              <a:rPr lang="en-US" altLang="en-US"/>
              <a:pPr/>
              <a:t>‹#›</a:t>
            </a:fld>
            <a:endParaRPr lang="en-US" altLang="en-US"/>
          </a:p>
        </p:txBody>
      </p:sp>
    </p:spTree>
    <p:extLst>
      <p:ext uri="{BB962C8B-B14F-4D97-AF65-F5344CB8AC3E}">
        <p14:creationId xmlns:p14="http://schemas.microsoft.com/office/powerpoint/2010/main" val="2427272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Times New Roman" charset="0"/>
              </a:defRPr>
            </a:lvl1pPr>
          </a:lstStyle>
          <a:p>
            <a:pPr>
              <a:defRPr/>
            </a:pPr>
            <a:endParaRPr lang="en-CA"/>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eaLnBrk="1" hangingPunct="1">
              <a:defRPr sz="1200">
                <a:latin typeface="Times New Roman" charset="0"/>
              </a:defRPr>
            </a:lvl1pPr>
          </a:lstStyle>
          <a:p>
            <a:pPr>
              <a:defRPr/>
            </a:pPr>
            <a:fld id="{759129D4-4D38-408F-B610-5870736FFCFA}" type="datetimeFigureOut">
              <a:rPr lang="en-CA"/>
              <a:pPr>
                <a:defRPr/>
              </a:pPr>
              <a:t>2026-08-14</a:t>
            </a:fld>
            <a:endParaRPr lang="en-CA"/>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CA"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hangingPunct="1">
              <a:defRPr sz="1200">
                <a:latin typeface="Times New Roman" charset="0"/>
              </a:defRPr>
            </a:lvl1pPr>
          </a:lstStyle>
          <a:p>
            <a:pPr>
              <a:defRPr/>
            </a:pPr>
            <a:endParaRPr lang="en-CA"/>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fld id="{BA1ECE51-70B9-4161-B6D7-D6B42E5E8944}" type="slidenum">
              <a:rPr lang="en-CA" altLang="en-US"/>
              <a:pPr/>
              <a:t>‹#›</a:t>
            </a:fld>
            <a:endParaRPr lang="en-CA" altLang="en-US"/>
          </a:p>
        </p:txBody>
      </p:sp>
    </p:spTree>
    <p:extLst>
      <p:ext uri="{BB962C8B-B14F-4D97-AF65-F5344CB8AC3E}">
        <p14:creationId xmlns:p14="http://schemas.microsoft.com/office/powerpoint/2010/main" val="41442873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3</a:t>
            </a:fld>
            <a:endParaRPr lang="en-CA" altLang="en-US"/>
          </a:p>
        </p:txBody>
      </p:sp>
    </p:spTree>
    <p:extLst>
      <p:ext uri="{BB962C8B-B14F-4D97-AF65-F5344CB8AC3E}">
        <p14:creationId xmlns:p14="http://schemas.microsoft.com/office/powerpoint/2010/main" val="3117611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21</a:t>
            </a:fld>
            <a:endParaRPr lang="en-CA" altLang="en-US"/>
          </a:p>
        </p:txBody>
      </p:sp>
    </p:spTree>
    <p:extLst>
      <p:ext uri="{BB962C8B-B14F-4D97-AF65-F5344CB8AC3E}">
        <p14:creationId xmlns:p14="http://schemas.microsoft.com/office/powerpoint/2010/main" val="795290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CA" baseline="0" dirty="0"/>
            </a:b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24</a:t>
            </a:fld>
            <a:endParaRPr lang="en-CA" altLang="en-US"/>
          </a:p>
        </p:txBody>
      </p:sp>
    </p:spTree>
    <p:extLst>
      <p:ext uri="{BB962C8B-B14F-4D97-AF65-F5344CB8AC3E}">
        <p14:creationId xmlns:p14="http://schemas.microsoft.com/office/powerpoint/2010/main" val="782032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25</a:t>
            </a:fld>
            <a:endParaRPr lang="en-CA" altLang="en-US"/>
          </a:p>
        </p:txBody>
      </p:sp>
    </p:spTree>
    <p:extLst>
      <p:ext uri="{BB962C8B-B14F-4D97-AF65-F5344CB8AC3E}">
        <p14:creationId xmlns:p14="http://schemas.microsoft.com/office/powerpoint/2010/main" val="675900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28</a:t>
            </a:fld>
            <a:endParaRPr lang="en-CA" altLang="en-US"/>
          </a:p>
        </p:txBody>
      </p:sp>
    </p:spTree>
    <p:extLst>
      <p:ext uri="{BB962C8B-B14F-4D97-AF65-F5344CB8AC3E}">
        <p14:creationId xmlns:p14="http://schemas.microsoft.com/office/powerpoint/2010/main" val="2250525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29</a:t>
            </a:fld>
            <a:endParaRPr lang="en-CA" altLang="en-US"/>
          </a:p>
        </p:txBody>
      </p:sp>
    </p:spTree>
    <p:extLst>
      <p:ext uri="{BB962C8B-B14F-4D97-AF65-F5344CB8AC3E}">
        <p14:creationId xmlns:p14="http://schemas.microsoft.com/office/powerpoint/2010/main" val="3466941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30</a:t>
            </a:fld>
            <a:endParaRPr lang="en-CA" altLang="en-US"/>
          </a:p>
        </p:txBody>
      </p:sp>
    </p:spTree>
    <p:extLst>
      <p:ext uri="{BB962C8B-B14F-4D97-AF65-F5344CB8AC3E}">
        <p14:creationId xmlns:p14="http://schemas.microsoft.com/office/powerpoint/2010/main" val="2864452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4</a:t>
            </a:fld>
            <a:endParaRPr lang="en-CA" altLang="en-US"/>
          </a:p>
        </p:txBody>
      </p:sp>
    </p:spTree>
    <p:extLst>
      <p:ext uri="{BB962C8B-B14F-4D97-AF65-F5344CB8AC3E}">
        <p14:creationId xmlns:p14="http://schemas.microsoft.com/office/powerpoint/2010/main" val="507628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CA" baseline="0" dirty="0"/>
            </a:b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13</a:t>
            </a:fld>
            <a:endParaRPr lang="en-CA" altLang="en-US"/>
          </a:p>
        </p:txBody>
      </p:sp>
    </p:spTree>
    <p:extLst>
      <p:ext uri="{BB962C8B-B14F-4D97-AF65-F5344CB8AC3E}">
        <p14:creationId xmlns:p14="http://schemas.microsoft.com/office/powerpoint/2010/main" val="3221033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14</a:t>
            </a:fld>
            <a:endParaRPr lang="en-CA" altLang="en-US"/>
          </a:p>
        </p:txBody>
      </p:sp>
    </p:spTree>
    <p:extLst>
      <p:ext uri="{BB962C8B-B14F-4D97-AF65-F5344CB8AC3E}">
        <p14:creationId xmlns:p14="http://schemas.microsoft.com/office/powerpoint/2010/main" val="1487109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15</a:t>
            </a:fld>
            <a:endParaRPr lang="en-CA" altLang="en-US"/>
          </a:p>
        </p:txBody>
      </p:sp>
    </p:spTree>
    <p:extLst>
      <p:ext uri="{BB962C8B-B14F-4D97-AF65-F5344CB8AC3E}">
        <p14:creationId xmlns:p14="http://schemas.microsoft.com/office/powerpoint/2010/main" val="2959138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16</a:t>
            </a:fld>
            <a:endParaRPr lang="en-CA" altLang="en-US"/>
          </a:p>
        </p:txBody>
      </p:sp>
    </p:spTree>
    <p:extLst>
      <p:ext uri="{BB962C8B-B14F-4D97-AF65-F5344CB8AC3E}">
        <p14:creationId xmlns:p14="http://schemas.microsoft.com/office/powerpoint/2010/main" val="3628522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18</a:t>
            </a:fld>
            <a:endParaRPr lang="en-CA" altLang="en-US"/>
          </a:p>
        </p:txBody>
      </p:sp>
    </p:spTree>
    <p:extLst>
      <p:ext uri="{BB962C8B-B14F-4D97-AF65-F5344CB8AC3E}">
        <p14:creationId xmlns:p14="http://schemas.microsoft.com/office/powerpoint/2010/main" val="3500710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19</a:t>
            </a:fld>
            <a:endParaRPr lang="en-CA" altLang="en-US"/>
          </a:p>
        </p:txBody>
      </p:sp>
    </p:spTree>
    <p:extLst>
      <p:ext uri="{BB962C8B-B14F-4D97-AF65-F5344CB8AC3E}">
        <p14:creationId xmlns:p14="http://schemas.microsoft.com/office/powerpoint/2010/main" val="227700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Audio</a:t>
            </a:r>
            <a:r>
              <a:rPr lang="en-CA" baseline="0" dirty="0"/>
              <a:t> ports</a:t>
            </a:r>
            <a:br>
              <a:rPr lang="en-CA" baseline="0" dirty="0"/>
            </a:br>
            <a:br>
              <a:rPr lang="en-CA" baseline="0" dirty="0"/>
            </a:br>
            <a:r>
              <a:rPr lang="en-CA" baseline="0" dirty="0"/>
              <a:t>They can be found in the back of your desktop, and they are usually colored code.</a:t>
            </a:r>
            <a:br>
              <a:rPr lang="en-CA" baseline="0" dirty="0"/>
            </a:br>
            <a:r>
              <a:rPr lang="en-CA" baseline="0" dirty="0"/>
              <a:t>Green is for speaker</a:t>
            </a:r>
            <a:br>
              <a:rPr lang="en-CA" baseline="0" dirty="0"/>
            </a:br>
            <a:r>
              <a:rPr lang="en-CA" baseline="0" dirty="0"/>
              <a:t>Pink is for Microphone</a:t>
            </a:r>
            <a:br>
              <a:rPr lang="en-CA" baseline="0" dirty="0"/>
            </a:br>
            <a:r>
              <a:rPr lang="en-CA" baseline="0" dirty="0"/>
              <a:t>Other colors are used for professional purposes</a:t>
            </a:r>
            <a:br>
              <a:rPr lang="en-CA" baseline="0" dirty="0"/>
            </a:br>
            <a:br>
              <a:rPr lang="en-CA" baseline="0" dirty="0"/>
            </a:br>
            <a:r>
              <a:rPr lang="en-CA" baseline="0" dirty="0"/>
              <a:t>Sometimes they can be found in front face of your desktop as well, however I highly recommend you to use back one as it has better quality. There are technical reason that makes back ports more reliable.</a:t>
            </a:r>
            <a:br>
              <a:rPr lang="en-CA" baseline="0" dirty="0"/>
            </a:br>
            <a:br>
              <a:rPr lang="en-CA" baseline="0" dirty="0"/>
            </a:br>
            <a:r>
              <a:rPr lang="en-CA" baseline="0" dirty="0"/>
              <a:t>You can also find similar ports on laptop, they are not colored code but usually you can see a sign of microphone and speakers near those ports.</a:t>
            </a:r>
            <a:br>
              <a:rPr lang="en-CA" baseline="0" dirty="0"/>
            </a:b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20</a:t>
            </a:fld>
            <a:endParaRPr lang="en-CA" altLang="en-US"/>
          </a:p>
        </p:txBody>
      </p:sp>
    </p:spTree>
    <p:extLst>
      <p:ext uri="{BB962C8B-B14F-4D97-AF65-F5344CB8AC3E}">
        <p14:creationId xmlns:p14="http://schemas.microsoft.com/office/powerpoint/2010/main" val="1891715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5"/>
            <a:ext cx="7772400" cy="1102519"/>
          </a:xfrm>
        </p:spPr>
        <p:txBody>
          <a:bodyPr/>
          <a:lstStyle/>
          <a:p>
            <a:r>
              <a:rPr lang="en-US"/>
              <a:t>Click to edit Master title style</a:t>
            </a:r>
            <a:endParaRPr lang="en-CA"/>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0E5AD50-0E02-4882-90BE-F3DBF7C6497E}" type="slidenum">
              <a:rPr lang="en-US" altLang="en-US"/>
              <a:pPr/>
              <a:t>‹#›</a:t>
            </a:fld>
            <a:endParaRPr lang="en-US" altLang="en-US"/>
          </a:p>
        </p:txBody>
      </p:sp>
    </p:spTree>
    <p:extLst>
      <p:ext uri="{BB962C8B-B14F-4D97-AF65-F5344CB8AC3E}">
        <p14:creationId xmlns:p14="http://schemas.microsoft.com/office/powerpoint/2010/main" val="2091815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A3DA807-68F1-4FC0-B0BB-130EFBD67443}" type="slidenum">
              <a:rPr lang="en-US" altLang="en-US"/>
              <a:pPr/>
              <a:t>‹#›</a:t>
            </a:fld>
            <a:endParaRPr lang="en-US" altLang="en-US"/>
          </a:p>
        </p:txBody>
      </p:sp>
    </p:spTree>
    <p:extLst>
      <p:ext uri="{BB962C8B-B14F-4D97-AF65-F5344CB8AC3E}">
        <p14:creationId xmlns:p14="http://schemas.microsoft.com/office/powerpoint/2010/main" val="2433962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1EC161D-D52C-4317-9BCB-B45CCD8D180A}" type="slidenum">
              <a:rPr lang="en-US" altLang="en-US"/>
              <a:pPr/>
              <a:t>‹#›</a:t>
            </a:fld>
            <a:endParaRPr lang="en-US" altLang="en-US"/>
          </a:p>
        </p:txBody>
      </p:sp>
    </p:spTree>
    <p:extLst>
      <p:ext uri="{BB962C8B-B14F-4D97-AF65-F5344CB8AC3E}">
        <p14:creationId xmlns:p14="http://schemas.microsoft.com/office/powerpoint/2010/main" val="4130157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85725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685800" y="1485900"/>
            <a:ext cx="3810000" cy="30861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4648200" y="1485900"/>
            <a:ext cx="3810000"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2586055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3"/>
          <p:cNvSpPr/>
          <p:nvPr/>
        </p:nvSpPr>
        <p:spPr>
          <a:xfrm>
            <a:off x="921433" y="1060352"/>
            <a:ext cx="210312" cy="157734"/>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sz="1800">
              <a:solidFill>
                <a:prstClr val="black"/>
              </a:solidFill>
            </a:endParaRPr>
          </a:p>
        </p:txBody>
      </p:sp>
      <p:sp>
        <p:nvSpPr>
          <p:cNvPr id="5" name="Oval 4"/>
          <p:cNvSpPr/>
          <p:nvPr/>
        </p:nvSpPr>
        <p:spPr>
          <a:xfrm>
            <a:off x="1157290" y="1008466"/>
            <a:ext cx="63500" cy="48815"/>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sz="1800">
              <a:solidFill>
                <a:prstClr val="black"/>
              </a:solidFill>
            </a:endParaRPr>
          </a:p>
        </p:txBody>
      </p:sp>
      <p:sp>
        <p:nvSpPr>
          <p:cNvPr id="14" name="Title 13"/>
          <p:cNvSpPr>
            <a:spLocks noGrp="1"/>
          </p:cNvSpPr>
          <p:nvPr>
            <p:ph type="ctrTitle"/>
          </p:nvPr>
        </p:nvSpPr>
        <p:spPr>
          <a:xfrm>
            <a:off x="1432560" y="269923"/>
            <a:ext cx="7406640" cy="1104138"/>
          </a:xfrm>
        </p:spPr>
        <p:txBody>
          <a:bodyPr anchor="b"/>
          <a:lstStyle>
            <a:lvl1pPr algn="l">
              <a:defRPr/>
            </a:lvl1pPr>
            <a:extLst/>
          </a:lstStyle>
          <a:p>
            <a:r>
              <a:rPr lang="en-US"/>
              <a:t>Click to edit Master title style</a:t>
            </a:r>
          </a:p>
        </p:txBody>
      </p:sp>
      <p:sp>
        <p:nvSpPr>
          <p:cNvPr id="22" name="Subtitle 21"/>
          <p:cNvSpPr>
            <a:spLocks noGrp="1"/>
          </p:cNvSpPr>
          <p:nvPr>
            <p:ph type="subTitle" idx="1"/>
          </p:nvPr>
        </p:nvSpPr>
        <p:spPr>
          <a:xfrm>
            <a:off x="1432560" y="1387548"/>
            <a:ext cx="7406640" cy="1314450"/>
          </a:xfrm>
        </p:spPr>
        <p:txBody>
          <a:bodyPr tIns="0"/>
          <a:lstStyle>
            <a:lvl1pPr marL="27431" indent="0" algn="l">
              <a:buNone/>
              <a:defRPr sz="2600">
                <a:solidFill>
                  <a:schemeClr val="tx2">
                    <a:shade val="30000"/>
                    <a:satMod val="150000"/>
                  </a:schemeClr>
                </a:solidFill>
              </a:defRPr>
            </a:lvl1pPr>
            <a:lvl2pPr marL="457189" indent="0" algn="ctr">
              <a:buNone/>
            </a:lvl2pPr>
            <a:lvl3pPr marL="914377" indent="0" algn="ctr">
              <a:buNone/>
            </a:lvl3pPr>
            <a:lvl4pPr marL="1371566" indent="0" algn="ctr">
              <a:buNone/>
            </a:lvl4pPr>
            <a:lvl5pPr marL="1828754" indent="0" algn="ctr">
              <a:buNone/>
            </a:lvl5pPr>
            <a:lvl6pPr marL="2285943" indent="0" algn="ctr">
              <a:buNone/>
            </a:lvl6pPr>
            <a:lvl7pPr marL="2743131" indent="0" algn="ctr">
              <a:buNone/>
            </a:lvl7pPr>
            <a:lvl8pPr marL="3200320" indent="0" algn="ctr">
              <a:buNone/>
            </a:lvl8pPr>
            <a:lvl9pPr marL="3657509" indent="0" algn="ctr">
              <a:buNone/>
            </a:lvl9pPr>
            <a:extLst/>
          </a:lstStyle>
          <a:p>
            <a:r>
              <a:rPr lang="en-US"/>
              <a:t>Click to edit Master subtitle style</a:t>
            </a:r>
          </a:p>
        </p:txBody>
      </p:sp>
      <p:sp>
        <p:nvSpPr>
          <p:cNvPr id="6" name="Date Placeholder 6"/>
          <p:cNvSpPr>
            <a:spLocks noGrp="1"/>
          </p:cNvSpPr>
          <p:nvPr>
            <p:ph type="dt" sz="half" idx="10"/>
          </p:nvPr>
        </p:nvSpPr>
        <p:spPr/>
        <p:txBody>
          <a:bodyPr/>
          <a:lstStyle>
            <a:lvl1pPr>
              <a:defRPr>
                <a:latin typeface="Times New Roman" charset="0"/>
              </a:defRPr>
            </a:lvl1pPr>
            <a:extLst/>
          </a:lstStyle>
          <a:p>
            <a:pPr>
              <a:defRPr/>
            </a:pPr>
            <a:endParaRPr lang="en-US"/>
          </a:p>
        </p:txBody>
      </p:sp>
      <p:sp>
        <p:nvSpPr>
          <p:cNvPr id="7" name="Footer Placeholder 19"/>
          <p:cNvSpPr>
            <a:spLocks noGrp="1"/>
          </p:cNvSpPr>
          <p:nvPr>
            <p:ph type="ftr" sz="quarter" idx="11"/>
          </p:nvPr>
        </p:nvSpPr>
        <p:spPr/>
        <p:txBody>
          <a:bodyPr/>
          <a:lstStyle>
            <a:lvl1pPr>
              <a:defRPr>
                <a:latin typeface="Times New Roman" charset="0"/>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atin typeface="Times New Roman" panose="02020603050405020304" pitchFamily="18" charset="0"/>
              </a:defRPr>
            </a:lvl1pPr>
          </a:lstStyle>
          <a:p>
            <a:fld id="{B62419C6-DF0F-41A8-AF45-DC65D1CE29BB}" type="slidenum">
              <a:rPr lang="en-US" altLang="en-US"/>
              <a:pPr/>
              <a:t>‹#›</a:t>
            </a:fld>
            <a:endParaRPr lang="en-US" altLang="en-US"/>
          </a:p>
        </p:txBody>
      </p:sp>
    </p:spTree>
    <p:extLst>
      <p:ext uri="{BB962C8B-B14F-4D97-AF65-F5344CB8AC3E}">
        <p14:creationId xmlns:p14="http://schemas.microsoft.com/office/powerpoint/2010/main" val="3492619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atin typeface="Times New Roman" charset="0"/>
              </a:defRPr>
            </a:lvl1pPr>
          </a:lstStyle>
          <a:p>
            <a:pPr>
              <a:defRPr/>
            </a:pPr>
            <a:endParaRPr lang="en-US"/>
          </a:p>
        </p:txBody>
      </p:sp>
      <p:sp>
        <p:nvSpPr>
          <p:cNvPr id="5" name="Footer Placeholder 9"/>
          <p:cNvSpPr>
            <a:spLocks noGrp="1"/>
          </p:cNvSpPr>
          <p:nvPr>
            <p:ph type="ftr" sz="quarter" idx="11"/>
          </p:nvPr>
        </p:nvSpPr>
        <p:spPr/>
        <p:txBody>
          <a:bodyPr/>
          <a:lstStyle>
            <a:lvl1pPr>
              <a:defRPr>
                <a:latin typeface="Times New Roman" charset="0"/>
              </a:defRPr>
            </a:lvl1pPr>
          </a:lstStyle>
          <a:p>
            <a:pPr>
              <a:defRPr/>
            </a:pPr>
            <a:endParaRPr lang="en-US"/>
          </a:p>
        </p:txBody>
      </p:sp>
      <p:sp>
        <p:nvSpPr>
          <p:cNvPr id="6" name="Slide Number Placeholder 21"/>
          <p:cNvSpPr>
            <a:spLocks noGrp="1"/>
          </p:cNvSpPr>
          <p:nvPr>
            <p:ph type="sldNum" sz="quarter" idx="12"/>
          </p:nvPr>
        </p:nvSpPr>
        <p:spPr/>
        <p:txBody>
          <a:bodyPr/>
          <a:lstStyle>
            <a:lvl1pPr>
              <a:defRPr>
                <a:latin typeface="Times New Roman" panose="02020603050405020304" pitchFamily="18" charset="0"/>
              </a:defRPr>
            </a:lvl1pPr>
          </a:lstStyle>
          <a:p>
            <a:fld id="{28C658C6-C033-48B9-9884-F9393FF49242}" type="slidenum">
              <a:rPr lang="en-US" altLang="en-US"/>
              <a:pPr/>
              <a:t>‹#›</a:t>
            </a:fld>
            <a:endParaRPr lang="en-US" altLang="en-US"/>
          </a:p>
        </p:txBody>
      </p:sp>
    </p:spTree>
    <p:extLst>
      <p:ext uri="{BB962C8B-B14F-4D97-AF65-F5344CB8AC3E}">
        <p14:creationId xmlns:p14="http://schemas.microsoft.com/office/powerpoint/2010/main" val="15744309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51435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5" name="Rectangle 4"/>
          <p:cNvSpPr/>
          <p:nvPr/>
        </p:nvSpPr>
        <p:spPr bwMode="invGray">
          <a:xfrm>
            <a:off x="2286000" y="0"/>
            <a:ext cx="76200" cy="51435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6" name="Oval 5"/>
          <p:cNvSpPr/>
          <p:nvPr/>
        </p:nvSpPr>
        <p:spPr>
          <a:xfrm>
            <a:off x="2172321" y="2110992"/>
            <a:ext cx="210312" cy="157734"/>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sz="1800">
              <a:solidFill>
                <a:prstClr val="black"/>
              </a:solidFill>
            </a:endParaRPr>
          </a:p>
        </p:txBody>
      </p:sp>
      <p:sp>
        <p:nvSpPr>
          <p:cNvPr id="7" name="Oval 6"/>
          <p:cNvSpPr/>
          <p:nvPr/>
        </p:nvSpPr>
        <p:spPr>
          <a:xfrm>
            <a:off x="2408239" y="2059785"/>
            <a:ext cx="63500" cy="47625"/>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sz="1800">
              <a:solidFill>
                <a:prstClr val="black"/>
              </a:solidFill>
            </a:endParaRPr>
          </a:p>
        </p:txBody>
      </p:sp>
      <p:sp>
        <p:nvSpPr>
          <p:cNvPr id="2" name="Title 1"/>
          <p:cNvSpPr>
            <a:spLocks noGrp="1"/>
          </p:cNvSpPr>
          <p:nvPr>
            <p:ph type="title"/>
          </p:nvPr>
        </p:nvSpPr>
        <p:spPr>
          <a:xfrm>
            <a:off x="2578392" y="1950244"/>
            <a:ext cx="6400800" cy="1714500"/>
          </a:xfrm>
        </p:spPr>
        <p:txBody>
          <a:bodyPr anchor="t"/>
          <a:lstStyle>
            <a:lvl1pPr algn="l">
              <a:lnSpc>
                <a:spcPts val="4500"/>
              </a:lnSpc>
              <a:buNone/>
              <a:defRPr sz="4000" b="1" cap="all"/>
            </a:lvl1pPr>
            <a:extLst/>
          </a:lstStyle>
          <a:p>
            <a:r>
              <a:rPr lang="en-US"/>
              <a:t>Click to edit Master title style</a:t>
            </a:r>
          </a:p>
        </p:txBody>
      </p:sp>
      <p:sp>
        <p:nvSpPr>
          <p:cNvPr id="3" name="Text Placeholder 2"/>
          <p:cNvSpPr>
            <a:spLocks noGrp="1"/>
          </p:cNvSpPr>
          <p:nvPr>
            <p:ph type="body" idx="1"/>
          </p:nvPr>
        </p:nvSpPr>
        <p:spPr>
          <a:xfrm>
            <a:off x="2578392" y="800100"/>
            <a:ext cx="6400800" cy="1132284"/>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8" name="Date Placeholder 3"/>
          <p:cNvSpPr>
            <a:spLocks noGrp="1"/>
          </p:cNvSpPr>
          <p:nvPr>
            <p:ph type="dt" sz="half" idx="10"/>
          </p:nvPr>
        </p:nvSpPr>
        <p:spPr/>
        <p:txBody>
          <a:bodyPr/>
          <a:lstStyle>
            <a:lvl1pPr>
              <a:defRPr>
                <a:latin typeface="Times New Roman" charset="0"/>
              </a:defRPr>
            </a:lvl1pPr>
            <a:extLst/>
          </a:lstStyle>
          <a:p>
            <a:pPr>
              <a:defRPr/>
            </a:pPr>
            <a:endParaRPr lang="en-US"/>
          </a:p>
        </p:txBody>
      </p:sp>
      <p:sp>
        <p:nvSpPr>
          <p:cNvPr id="9" name="Footer Placeholder 4"/>
          <p:cNvSpPr>
            <a:spLocks noGrp="1"/>
          </p:cNvSpPr>
          <p:nvPr>
            <p:ph type="ftr" sz="quarter" idx="11"/>
          </p:nvPr>
        </p:nvSpPr>
        <p:spPr/>
        <p:txBody>
          <a:bodyPr/>
          <a:lstStyle>
            <a:lvl1pPr>
              <a:defRPr>
                <a:latin typeface="Times New Roman" charset="0"/>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atin typeface="Times New Roman" panose="02020603050405020304" pitchFamily="18" charset="0"/>
              </a:defRPr>
            </a:lvl1pPr>
          </a:lstStyle>
          <a:p>
            <a:fld id="{915258C4-ABC9-4B81-A989-9897C406446F}" type="slidenum">
              <a:rPr lang="en-US" altLang="en-US"/>
              <a:pPr/>
              <a:t>‹#›</a:t>
            </a:fld>
            <a:endParaRPr lang="en-US" altLang="en-US"/>
          </a:p>
        </p:txBody>
      </p:sp>
    </p:spTree>
    <p:extLst>
      <p:ext uri="{BB962C8B-B14F-4D97-AF65-F5344CB8AC3E}">
        <p14:creationId xmlns:p14="http://schemas.microsoft.com/office/powerpoint/2010/main" val="12781808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05740"/>
            <a:ext cx="7498080" cy="857250"/>
          </a:xfrm>
        </p:spPr>
        <p:txBody>
          <a:bodyPr/>
          <a:lstStyle/>
          <a:p>
            <a:r>
              <a:rPr lang="en-US"/>
              <a:t>Click to edit Master title style</a:t>
            </a:r>
          </a:p>
        </p:txBody>
      </p:sp>
      <p:sp>
        <p:nvSpPr>
          <p:cNvPr id="3" name="Content Placeholder 2"/>
          <p:cNvSpPr>
            <a:spLocks noGrp="1"/>
          </p:cNvSpPr>
          <p:nvPr>
            <p:ph sz="half" idx="1"/>
          </p:nvPr>
        </p:nvSpPr>
        <p:spPr>
          <a:xfrm>
            <a:off x="1435608" y="1143000"/>
            <a:ext cx="3657600" cy="349758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76088" y="1143000"/>
            <a:ext cx="3657600" cy="349758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3"/>
          <p:cNvSpPr>
            <a:spLocks noGrp="1"/>
          </p:cNvSpPr>
          <p:nvPr>
            <p:ph type="dt" sz="half" idx="10"/>
          </p:nvPr>
        </p:nvSpPr>
        <p:spPr/>
        <p:txBody>
          <a:bodyPr/>
          <a:lstStyle>
            <a:lvl1pPr>
              <a:defRPr>
                <a:latin typeface="Times New Roman" charset="0"/>
              </a:defRPr>
            </a:lvl1pPr>
          </a:lstStyle>
          <a:p>
            <a:pPr>
              <a:defRPr/>
            </a:pPr>
            <a:endParaRPr lang="en-US"/>
          </a:p>
        </p:txBody>
      </p:sp>
      <p:sp>
        <p:nvSpPr>
          <p:cNvPr id="6" name="Footer Placeholder 9"/>
          <p:cNvSpPr>
            <a:spLocks noGrp="1"/>
          </p:cNvSpPr>
          <p:nvPr>
            <p:ph type="ftr" sz="quarter" idx="11"/>
          </p:nvPr>
        </p:nvSpPr>
        <p:spPr/>
        <p:txBody>
          <a:bodyPr/>
          <a:lstStyle>
            <a:lvl1pPr>
              <a:defRPr>
                <a:latin typeface="Times New Roman" charset="0"/>
              </a:defRPr>
            </a:lvl1pPr>
          </a:lstStyle>
          <a:p>
            <a:pPr>
              <a:defRPr/>
            </a:pPr>
            <a:endParaRPr lang="en-US"/>
          </a:p>
        </p:txBody>
      </p:sp>
      <p:sp>
        <p:nvSpPr>
          <p:cNvPr id="7" name="Slide Number Placeholder 21"/>
          <p:cNvSpPr>
            <a:spLocks noGrp="1"/>
          </p:cNvSpPr>
          <p:nvPr>
            <p:ph type="sldNum" sz="quarter" idx="12"/>
          </p:nvPr>
        </p:nvSpPr>
        <p:spPr/>
        <p:txBody>
          <a:bodyPr/>
          <a:lstStyle>
            <a:lvl1pPr>
              <a:defRPr>
                <a:latin typeface="Times New Roman" panose="02020603050405020304" pitchFamily="18" charset="0"/>
              </a:defRPr>
            </a:lvl1pPr>
          </a:lstStyle>
          <a:p>
            <a:fld id="{3A78B958-7D03-4611-B2BC-C0ECCAA7417C}" type="slidenum">
              <a:rPr lang="en-US" altLang="en-US"/>
              <a:pPr/>
              <a:t>‹#›</a:t>
            </a:fld>
            <a:endParaRPr lang="en-US" altLang="en-US"/>
          </a:p>
        </p:txBody>
      </p:sp>
    </p:spTree>
    <p:extLst>
      <p:ext uri="{BB962C8B-B14F-4D97-AF65-F5344CB8AC3E}">
        <p14:creationId xmlns:p14="http://schemas.microsoft.com/office/powerpoint/2010/main" val="1442779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870252"/>
            <a:ext cx="8229600" cy="857250"/>
          </a:xfrm>
        </p:spPr>
        <p:txBody>
          <a:bodyPr/>
          <a:lstStyle>
            <a:lvl1pPr algn="ctr">
              <a:defRPr sz="4500" b="1" cap="none" baseline="0"/>
            </a:lvl1pPr>
            <a:extLst/>
          </a:lstStyle>
          <a:p>
            <a:r>
              <a:rPr lang="en-US"/>
              <a:t>Click to edit Master title style</a:t>
            </a:r>
          </a:p>
        </p:txBody>
      </p:sp>
      <p:sp>
        <p:nvSpPr>
          <p:cNvPr id="3" name="Text Placeholder 2"/>
          <p:cNvSpPr>
            <a:spLocks noGrp="1"/>
          </p:cNvSpPr>
          <p:nvPr>
            <p:ph type="body" idx="1"/>
          </p:nvPr>
        </p:nvSpPr>
        <p:spPr>
          <a:xfrm>
            <a:off x="457200" y="246209"/>
            <a:ext cx="4023360" cy="480060"/>
          </a:xfrm>
          <a:solidFill>
            <a:schemeClr val="bg1"/>
          </a:solidFill>
          <a:ln w="10795">
            <a:solidFill>
              <a:schemeClr val="bg1"/>
            </a:solidFill>
            <a:miter lim="800000"/>
          </a:ln>
        </p:spPr>
        <p:txBody>
          <a:bodyPr anchor="ctr"/>
          <a:lstStyle>
            <a:lvl1pPr marL="64006"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63440" y="246209"/>
            <a:ext cx="4023360" cy="480060"/>
          </a:xfrm>
          <a:solidFill>
            <a:schemeClr val="bg1"/>
          </a:solidFill>
          <a:ln w="10795">
            <a:solidFill>
              <a:schemeClr val="bg1"/>
            </a:solidFill>
            <a:miter lim="800000"/>
          </a:ln>
        </p:spPr>
        <p:txBody>
          <a:bodyPr anchor="ctr"/>
          <a:lstStyle>
            <a:lvl1pPr marL="64006"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727002"/>
            <a:ext cx="4023360" cy="3086100"/>
          </a:xfrm>
          <a:ln w="10795">
            <a:solidFill>
              <a:schemeClr val="bg1"/>
            </a:solidFill>
            <a:prstDash val="dash"/>
            <a:miter lim="800000"/>
          </a:ln>
        </p:spPr>
        <p:txBody>
          <a:bodyPr/>
          <a:lstStyle>
            <a:lvl1pPr marL="393182" indent="-274313">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63440" y="727002"/>
            <a:ext cx="4023360" cy="3086100"/>
          </a:xfrm>
          <a:ln w="10795">
            <a:solidFill>
              <a:schemeClr val="bg1"/>
            </a:solidFill>
            <a:prstDash val="dash"/>
            <a:miter lim="800000"/>
          </a:ln>
        </p:spPr>
        <p:txBody>
          <a:bodyPr/>
          <a:lstStyle>
            <a:lvl1pPr marL="393182" indent="-274313">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atin typeface="Times New Roman" charset="0"/>
              </a:defRPr>
            </a:lvl1pPr>
            <a:extLst/>
          </a:lstStyle>
          <a:p>
            <a:pPr>
              <a:defRPr/>
            </a:pPr>
            <a:endParaRPr lang="en-US"/>
          </a:p>
        </p:txBody>
      </p:sp>
      <p:sp>
        <p:nvSpPr>
          <p:cNvPr id="8" name="Footer Placeholder 7"/>
          <p:cNvSpPr>
            <a:spLocks noGrp="1"/>
          </p:cNvSpPr>
          <p:nvPr>
            <p:ph type="ftr" sz="quarter" idx="11"/>
          </p:nvPr>
        </p:nvSpPr>
        <p:spPr/>
        <p:txBody>
          <a:bodyPr/>
          <a:lstStyle>
            <a:lvl1pPr>
              <a:defRPr>
                <a:latin typeface="Times New Roman" charset="0"/>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atin typeface="Times New Roman" panose="02020603050405020304" pitchFamily="18" charset="0"/>
              </a:defRPr>
            </a:lvl1pPr>
          </a:lstStyle>
          <a:p>
            <a:fld id="{56EF2228-F4AB-4AE9-B57A-86879EE5A40C}" type="slidenum">
              <a:rPr lang="en-US" altLang="en-US"/>
              <a:pPr/>
              <a:t>‹#›</a:t>
            </a:fld>
            <a:endParaRPr lang="en-US" altLang="en-US"/>
          </a:p>
        </p:txBody>
      </p:sp>
    </p:spTree>
    <p:extLst>
      <p:ext uri="{BB962C8B-B14F-4D97-AF65-F5344CB8AC3E}">
        <p14:creationId xmlns:p14="http://schemas.microsoft.com/office/powerpoint/2010/main" val="3642315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05740"/>
            <a:ext cx="7498080" cy="857250"/>
          </a:xfrm>
        </p:spPr>
        <p:txBody>
          <a:bodyPr/>
          <a:lstStyle/>
          <a:p>
            <a:r>
              <a:rPr lang="en-US"/>
              <a:t>Click to edit Master title style</a:t>
            </a:r>
          </a:p>
        </p:txBody>
      </p:sp>
      <p:sp>
        <p:nvSpPr>
          <p:cNvPr id="3" name="Date Placeholder 23"/>
          <p:cNvSpPr>
            <a:spLocks noGrp="1"/>
          </p:cNvSpPr>
          <p:nvPr>
            <p:ph type="dt" sz="half" idx="10"/>
          </p:nvPr>
        </p:nvSpPr>
        <p:spPr/>
        <p:txBody>
          <a:bodyPr/>
          <a:lstStyle>
            <a:lvl1pPr>
              <a:defRPr>
                <a:latin typeface="Times New Roman" charset="0"/>
              </a:defRPr>
            </a:lvl1pPr>
          </a:lstStyle>
          <a:p>
            <a:pPr>
              <a:defRPr/>
            </a:pPr>
            <a:endParaRPr lang="en-US"/>
          </a:p>
        </p:txBody>
      </p:sp>
      <p:sp>
        <p:nvSpPr>
          <p:cNvPr id="4" name="Footer Placeholder 9"/>
          <p:cNvSpPr>
            <a:spLocks noGrp="1"/>
          </p:cNvSpPr>
          <p:nvPr>
            <p:ph type="ftr" sz="quarter" idx="11"/>
          </p:nvPr>
        </p:nvSpPr>
        <p:spPr/>
        <p:txBody>
          <a:bodyPr/>
          <a:lstStyle>
            <a:lvl1pPr>
              <a:defRPr>
                <a:latin typeface="Times New Roman" charset="0"/>
              </a:defRPr>
            </a:lvl1pPr>
          </a:lstStyle>
          <a:p>
            <a:pPr>
              <a:defRPr/>
            </a:pPr>
            <a:endParaRPr lang="en-US"/>
          </a:p>
        </p:txBody>
      </p:sp>
      <p:sp>
        <p:nvSpPr>
          <p:cNvPr id="5" name="Slide Number Placeholder 21"/>
          <p:cNvSpPr>
            <a:spLocks noGrp="1"/>
          </p:cNvSpPr>
          <p:nvPr>
            <p:ph type="sldNum" sz="quarter" idx="12"/>
          </p:nvPr>
        </p:nvSpPr>
        <p:spPr/>
        <p:txBody>
          <a:bodyPr/>
          <a:lstStyle>
            <a:lvl1pPr>
              <a:defRPr>
                <a:latin typeface="Times New Roman" panose="02020603050405020304" pitchFamily="18" charset="0"/>
              </a:defRPr>
            </a:lvl1pPr>
          </a:lstStyle>
          <a:p>
            <a:fld id="{E122E84C-0288-4175-96E7-58146BEB4DC6}" type="slidenum">
              <a:rPr lang="en-US" altLang="en-US"/>
              <a:pPr/>
              <a:t>‹#›</a:t>
            </a:fld>
            <a:endParaRPr lang="en-US" altLang="en-US"/>
          </a:p>
        </p:txBody>
      </p:sp>
    </p:spTree>
    <p:extLst>
      <p:ext uri="{BB962C8B-B14F-4D97-AF65-F5344CB8AC3E}">
        <p14:creationId xmlns:p14="http://schemas.microsoft.com/office/powerpoint/2010/main" val="136669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7" y="0"/>
            <a:ext cx="8129587" cy="51435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3" name="Rectangle 2"/>
          <p:cNvSpPr/>
          <p:nvPr/>
        </p:nvSpPr>
        <p:spPr bwMode="invGray">
          <a:xfrm>
            <a:off x="1014418" y="0"/>
            <a:ext cx="73025" cy="51435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4" name="Date Placeholder 1"/>
          <p:cNvSpPr>
            <a:spLocks noGrp="1"/>
          </p:cNvSpPr>
          <p:nvPr>
            <p:ph type="dt" sz="half" idx="10"/>
          </p:nvPr>
        </p:nvSpPr>
        <p:spPr/>
        <p:txBody>
          <a:bodyPr/>
          <a:lstStyle>
            <a:lvl1pPr>
              <a:defRPr>
                <a:latin typeface="Times New Roman" charset="0"/>
              </a:defRPr>
            </a:lvl1pPr>
            <a:extLst/>
          </a:lstStyle>
          <a:p>
            <a:pPr>
              <a:defRPr/>
            </a:pPr>
            <a:endParaRPr lang="en-US"/>
          </a:p>
        </p:txBody>
      </p:sp>
      <p:sp>
        <p:nvSpPr>
          <p:cNvPr id="5" name="Footer Placeholder 2"/>
          <p:cNvSpPr>
            <a:spLocks noGrp="1"/>
          </p:cNvSpPr>
          <p:nvPr>
            <p:ph type="ftr" sz="quarter" idx="11"/>
          </p:nvPr>
        </p:nvSpPr>
        <p:spPr/>
        <p:txBody>
          <a:bodyPr/>
          <a:lstStyle>
            <a:lvl1pPr>
              <a:defRPr>
                <a:latin typeface="Times New Roman" charset="0"/>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atin typeface="Times New Roman" panose="02020603050405020304" pitchFamily="18" charset="0"/>
              </a:defRPr>
            </a:lvl1pPr>
          </a:lstStyle>
          <a:p>
            <a:fld id="{16552AEB-6639-4579-ADA9-5019E3D72427}" type="slidenum">
              <a:rPr lang="en-US" altLang="en-US"/>
              <a:pPr/>
              <a:t>‹#›</a:t>
            </a:fld>
            <a:endParaRPr lang="en-US" altLang="en-US"/>
          </a:p>
        </p:txBody>
      </p:sp>
    </p:spTree>
    <p:extLst>
      <p:ext uri="{BB962C8B-B14F-4D97-AF65-F5344CB8AC3E}">
        <p14:creationId xmlns:p14="http://schemas.microsoft.com/office/powerpoint/2010/main" val="3338937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6D1BEF4-1A5E-4C84-A8DE-F1A13A8CF50A}" type="slidenum">
              <a:rPr lang="en-US" altLang="en-US"/>
              <a:pPr/>
              <a:t>‹#›</a:t>
            </a:fld>
            <a:endParaRPr lang="en-US" altLang="en-US"/>
          </a:p>
        </p:txBody>
      </p:sp>
    </p:spTree>
    <p:extLst>
      <p:ext uri="{BB962C8B-B14F-4D97-AF65-F5344CB8AC3E}">
        <p14:creationId xmlns:p14="http://schemas.microsoft.com/office/powerpoint/2010/main" val="15553555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2583"/>
            <a:ext cx="3810000" cy="871538"/>
          </a:xfrm>
          <a:ln>
            <a:noFill/>
          </a:ln>
        </p:spPr>
        <p:txBody>
          <a:bodyPr anchor="b"/>
          <a:lstStyle>
            <a:lvl1pPr algn="l">
              <a:lnSpc>
                <a:spcPts val="2000"/>
              </a:lnSpc>
              <a:buNone/>
              <a:defRPr sz="2200" b="1" cap="all" baseline="0"/>
            </a:lvl1pPr>
            <a:extLst/>
          </a:lstStyle>
          <a:p>
            <a:r>
              <a:rPr lang="en-US"/>
              <a:t>Click to edit Master title style</a:t>
            </a:r>
          </a:p>
        </p:txBody>
      </p:sp>
      <p:sp>
        <p:nvSpPr>
          <p:cNvPr id="3" name="Text Placeholder 2"/>
          <p:cNvSpPr>
            <a:spLocks noGrp="1"/>
          </p:cNvSpPr>
          <p:nvPr>
            <p:ph type="body" idx="2"/>
          </p:nvPr>
        </p:nvSpPr>
        <p:spPr>
          <a:xfrm>
            <a:off x="457200" y="1055223"/>
            <a:ext cx="3810000" cy="523875"/>
          </a:xfrm>
        </p:spPr>
        <p:txBody>
          <a:bodyPr/>
          <a:lstStyle>
            <a:lvl1pPr marL="45719"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457200" y="1600202"/>
            <a:ext cx="8153400" cy="2994422"/>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atin typeface="Times New Roman" charset="0"/>
              </a:defRPr>
            </a:lvl1pPr>
            <a:extLst/>
          </a:lstStyle>
          <a:p>
            <a:pPr>
              <a:defRPr/>
            </a:pPr>
            <a:endParaRPr lang="en-US"/>
          </a:p>
        </p:txBody>
      </p:sp>
      <p:sp>
        <p:nvSpPr>
          <p:cNvPr id="6" name="Footer Placeholder 5"/>
          <p:cNvSpPr>
            <a:spLocks noGrp="1"/>
          </p:cNvSpPr>
          <p:nvPr>
            <p:ph type="ftr" sz="quarter" idx="11"/>
          </p:nvPr>
        </p:nvSpPr>
        <p:spPr/>
        <p:txBody>
          <a:bodyPr/>
          <a:lstStyle>
            <a:lvl1pPr>
              <a:defRPr>
                <a:latin typeface="Times New Roman" charset="0"/>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atin typeface="Times New Roman" panose="02020603050405020304" pitchFamily="18" charset="0"/>
              </a:defRPr>
            </a:lvl1pPr>
          </a:lstStyle>
          <a:p>
            <a:fld id="{E7486FDA-58BA-4F06-A03B-BC54AB61C629}" type="slidenum">
              <a:rPr lang="en-US" altLang="en-US"/>
              <a:pPr/>
              <a:t>‹#›</a:t>
            </a:fld>
            <a:endParaRPr lang="en-US" altLang="en-US"/>
          </a:p>
        </p:txBody>
      </p:sp>
    </p:spTree>
    <p:extLst>
      <p:ext uri="{BB962C8B-B14F-4D97-AF65-F5344CB8AC3E}">
        <p14:creationId xmlns:p14="http://schemas.microsoft.com/office/powerpoint/2010/main" val="33120797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800100"/>
            <a:ext cx="4572000" cy="3429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p>
            <a:pPr indent="-283457" eaLnBrk="1" hangingPunct="1">
              <a:lnSpc>
                <a:spcPts val="3000"/>
              </a:lnSpc>
              <a:spcBef>
                <a:spcPts val="600"/>
              </a:spcBef>
              <a:buClr>
                <a:srgbClr val="94C600"/>
              </a:buClr>
              <a:buSzPct val="80000"/>
              <a:buFont typeface="Wingdings 2"/>
              <a:buNone/>
              <a:defRPr/>
            </a:pPr>
            <a:endParaRPr lang="en-US" sz="3200">
              <a:solidFill>
                <a:prstClr val="black"/>
              </a:solidFill>
              <a:latin typeface="Gill Sans MT"/>
            </a:endParaRPr>
          </a:p>
        </p:txBody>
      </p:sp>
      <p:sp>
        <p:nvSpPr>
          <p:cNvPr id="6" name="Flowchart: Process 5"/>
          <p:cNvSpPr/>
          <p:nvPr/>
        </p:nvSpPr>
        <p:spPr>
          <a:xfrm rot="19468671">
            <a:off x="396875" y="715568"/>
            <a:ext cx="685800" cy="15359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7" name="Flowchart: Process 6"/>
          <p:cNvSpPr/>
          <p:nvPr/>
        </p:nvSpPr>
        <p:spPr>
          <a:xfrm rot="2103354" flipH="1">
            <a:off x="5003801" y="702470"/>
            <a:ext cx="649288" cy="153591"/>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dirty="0">
              <a:solidFill>
                <a:prstClr val="white"/>
              </a:solidFill>
            </a:endParaRPr>
          </a:p>
        </p:txBody>
      </p:sp>
      <p:sp>
        <p:nvSpPr>
          <p:cNvPr id="2" name="Title 1"/>
          <p:cNvSpPr>
            <a:spLocks noGrp="1"/>
          </p:cNvSpPr>
          <p:nvPr>
            <p:ph type="title"/>
          </p:nvPr>
        </p:nvSpPr>
        <p:spPr>
          <a:xfrm>
            <a:off x="5886896" y="800100"/>
            <a:ext cx="2743200" cy="1485900"/>
          </a:xfrm>
        </p:spPr>
        <p:txBody>
          <a:bodyPr anchor="b">
            <a:noAutofit/>
          </a:bodyPr>
          <a:lstStyle>
            <a:lvl1pPr algn="l">
              <a:buNone/>
              <a:defRPr sz="2100" b="1">
                <a:effectLst/>
              </a:defRPr>
            </a:lvl1pPr>
            <a:extLst/>
          </a:lstStyle>
          <a:p>
            <a:r>
              <a:rPr lang="en-US"/>
              <a:t>Click to edit Master title style</a:t>
            </a:r>
          </a:p>
        </p:txBody>
      </p:sp>
      <p:sp>
        <p:nvSpPr>
          <p:cNvPr id="3" name="Picture Placeholder 2"/>
          <p:cNvSpPr>
            <a:spLocks noGrp="1"/>
          </p:cNvSpPr>
          <p:nvPr>
            <p:ph type="pic" idx="1"/>
          </p:nvPr>
        </p:nvSpPr>
        <p:spPr>
          <a:xfrm>
            <a:off x="838200" y="857254"/>
            <a:ext cx="4419600" cy="2635898"/>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8200" y="3600450"/>
            <a:ext cx="4419600" cy="5715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a:t>Click to edit Master text styles</a:t>
            </a:r>
          </a:p>
        </p:txBody>
      </p:sp>
      <p:sp>
        <p:nvSpPr>
          <p:cNvPr id="8" name="Date Placeholder 4"/>
          <p:cNvSpPr>
            <a:spLocks noGrp="1"/>
          </p:cNvSpPr>
          <p:nvPr>
            <p:ph type="dt" sz="half" idx="10"/>
          </p:nvPr>
        </p:nvSpPr>
        <p:spPr/>
        <p:txBody>
          <a:bodyPr/>
          <a:lstStyle>
            <a:lvl1pPr>
              <a:defRPr>
                <a:latin typeface="Times New Roman" charset="0"/>
              </a:defRPr>
            </a:lvl1pPr>
            <a:extLst/>
          </a:lstStyle>
          <a:p>
            <a:pPr>
              <a:defRPr/>
            </a:pPr>
            <a:endParaRPr lang="en-US"/>
          </a:p>
        </p:txBody>
      </p:sp>
      <p:sp>
        <p:nvSpPr>
          <p:cNvPr id="9" name="Footer Placeholder 5"/>
          <p:cNvSpPr>
            <a:spLocks noGrp="1"/>
          </p:cNvSpPr>
          <p:nvPr>
            <p:ph type="ftr" sz="quarter" idx="11"/>
          </p:nvPr>
        </p:nvSpPr>
        <p:spPr/>
        <p:txBody>
          <a:bodyPr/>
          <a:lstStyle>
            <a:lvl1pPr>
              <a:defRPr>
                <a:latin typeface="Times New Roman" charset="0"/>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atin typeface="Times New Roman" panose="02020603050405020304" pitchFamily="18" charset="0"/>
              </a:defRPr>
            </a:lvl1pPr>
          </a:lstStyle>
          <a:p>
            <a:fld id="{963218B5-D572-4CA7-B984-BD3470A8AF4B}" type="slidenum">
              <a:rPr lang="en-US" altLang="en-US"/>
              <a:pPr/>
              <a:t>‹#›</a:t>
            </a:fld>
            <a:endParaRPr lang="en-US" altLang="en-US"/>
          </a:p>
        </p:txBody>
      </p:sp>
    </p:spTree>
    <p:extLst>
      <p:ext uri="{BB962C8B-B14F-4D97-AF65-F5344CB8AC3E}">
        <p14:creationId xmlns:p14="http://schemas.microsoft.com/office/powerpoint/2010/main" val="16449375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atin typeface="Times New Roman" charset="0"/>
              </a:defRPr>
            </a:lvl1pPr>
          </a:lstStyle>
          <a:p>
            <a:pPr>
              <a:defRPr/>
            </a:pPr>
            <a:endParaRPr lang="en-US"/>
          </a:p>
        </p:txBody>
      </p:sp>
      <p:sp>
        <p:nvSpPr>
          <p:cNvPr id="5" name="Footer Placeholder 9"/>
          <p:cNvSpPr>
            <a:spLocks noGrp="1"/>
          </p:cNvSpPr>
          <p:nvPr>
            <p:ph type="ftr" sz="quarter" idx="11"/>
          </p:nvPr>
        </p:nvSpPr>
        <p:spPr/>
        <p:txBody>
          <a:bodyPr/>
          <a:lstStyle>
            <a:lvl1pPr>
              <a:defRPr>
                <a:latin typeface="Times New Roman" charset="0"/>
              </a:defRPr>
            </a:lvl1pPr>
          </a:lstStyle>
          <a:p>
            <a:pPr>
              <a:defRPr/>
            </a:pPr>
            <a:endParaRPr lang="en-US"/>
          </a:p>
        </p:txBody>
      </p:sp>
      <p:sp>
        <p:nvSpPr>
          <p:cNvPr id="6" name="Slide Number Placeholder 21"/>
          <p:cNvSpPr>
            <a:spLocks noGrp="1"/>
          </p:cNvSpPr>
          <p:nvPr>
            <p:ph type="sldNum" sz="quarter" idx="12"/>
          </p:nvPr>
        </p:nvSpPr>
        <p:spPr/>
        <p:txBody>
          <a:bodyPr/>
          <a:lstStyle>
            <a:lvl1pPr>
              <a:defRPr>
                <a:latin typeface="Times New Roman" panose="02020603050405020304" pitchFamily="18" charset="0"/>
              </a:defRPr>
            </a:lvl1pPr>
          </a:lstStyle>
          <a:p>
            <a:fld id="{AFF9D8FC-6E08-478F-8995-0398C4784F3E}" type="slidenum">
              <a:rPr lang="en-US" altLang="en-US"/>
              <a:pPr/>
              <a:t>‹#›</a:t>
            </a:fld>
            <a:endParaRPr lang="en-US" altLang="en-US"/>
          </a:p>
        </p:txBody>
      </p:sp>
    </p:spTree>
    <p:extLst>
      <p:ext uri="{BB962C8B-B14F-4D97-AF65-F5344CB8AC3E}">
        <p14:creationId xmlns:p14="http://schemas.microsoft.com/office/powerpoint/2010/main" val="3273198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05981"/>
            <a:ext cx="18288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05982"/>
            <a:ext cx="55626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atin typeface="Times New Roman" charset="0"/>
              </a:defRPr>
            </a:lvl1pPr>
          </a:lstStyle>
          <a:p>
            <a:pPr>
              <a:defRPr/>
            </a:pPr>
            <a:endParaRPr lang="en-US"/>
          </a:p>
        </p:txBody>
      </p:sp>
      <p:sp>
        <p:nvSpPr>
          <p:cNvPr id="5" name="Footer Placeholder 9"/>
          <p:cNvSpPr>
            <a:spLocks noGrp="1"/>
          </p:cNvSpPr>
          <p:nvPr>
            <p:ph type="ftr" sz="quarter" idx="11"/>
          </p:nvPr>
        </p:nvSpPr>
        <p:spPr/>
        <p:txBody>
          <a:bodyPr/>
          <a:lstStyle>
            <a:lvl1pPr>
              <a:defRPr>
                <a:latin typeface="Times New Roman" charset="0"/>
              </a:defRPr>
            </a:lvl1pPr>
          </a:lstStyle>
          <a:p>
            <a:pPr>
              <a:defRPr/>
            </a:pPr>
            <a:endParaRPr lang="en-US"/>
          </a:p>
        </p:txBody>
      </p:sp>
      <p:sp>
        <p:nvSpPr>
          <p:cNvPr id="6" name="Slide Number Placeholder 21"/>
          <p:cNvSpPr>
            <a:spLocks noGrp="1"/>
          </p:cNvSpPr>
          <p:nvPr>
            <p:ph type="sldNum" sz="quarter" idx="12"/>
          </p:nvPr>
        </p:nvSpPr>
        <p:spPr/>
        <p:txBody>
          <a:bodyPr/>
          <a:lstStyle>
            <a:lvl1pPr>
              <a:defRPr>
                <a:latin typeface="Times New Roman" panose="02020603050405020304" pitchFamily="18" charset="0"/>
              </a:defRPr>
            </a:lvl1pPr>
          </a:lstStyle>
          <a:p>
            <a:fld id="{ECE2D796-EA4E-41C7-8927-5929C18273DD}" type="slidenum">
              <a:rPr lang="en-US" altLang="en-US"/>
              <a:pPr/>
              <a:t>‹#›</a:t>
            </a:fld>
            <a:endParaRPr lang="en-US" altLang="en-US"/>
          </a:p>
        </p:txBody>
      </p:sp>
    </p:spTree>
    <p:extLst>
      <p:ext uri="{BB962C8B-B14F-4D97-AF65-F5344CB8AC3E}">
        <p14:creationId xmlns:p14="http://schemas.microsoft.com/office/powerpoint/2010/main" val="715369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7"/>
            <a:ext cx="7772400" cy="1021556"/>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455F065-CB51-44AE-A2DD-7A95C1709856}" type="slidenum">
              <a:rPr lang="en-US" altLang="en-US"/>
              <a:pPr/>
              <a:t>‹#›</a:t>
            </a:fld>
            <a:endParaRPr lang="en-US" altLang="en-US"/>
          </a:p>
        </p:txBody>
      </p:sp>
    </p:spTree>
    <p:extLst>
      <p:ext uri="{BB962C8B-B14F-4D97-AF65-F5344CB8AC3E}">
        <p14:creationId xmlns:p14="http://schemas.microsoft.com/office/powerpoint/2010/main" val="4168683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200152"/>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200152"/>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4FDD016-786F-45F2-BFC5-10AC0FB1674D}" type="slidenum">
              <a:rPr lang="en-US" altLang="en-US"/>
              <a:pPr/>
              <a:t>‹#›</a:t>
            </a:fld>
            <a:endParaRPr lang="en-US" altLang="en-US"/>
          </a:p>
        </p:txBody>
      </p:sp>
    </p:spTree>
    <p:extLst>
      <p:ext uri="{BB962C8B-B14F-4D97-AF65-F5344CB8AC3E}">
        <p14:creationId xmlns:p14="http://schemas.microsoft.com/office/powerpoint/2010/main" val="3418221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2" y="1151335"/>
            <a:ext cx="4040188" cy="47982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6E0F8E27-1EC0-438C-AE90-E62431424E24}" type="slidenum">
              <a:rPr lang="en-US" altLang="en-US"/>
              <a:pPr/>
              <a:t>‹#›</a:t>
            </a:fld>
            <a:endParaRPr lang="en-US" altLang="en-US"/>
          </a:p>
        </p:txBody>
      </p:sp>
    </p:spTree>
    <p:extLst>
      <p:ext uri="{BB962C8B-B14F-4D97-AF65-F5344CB8AC3E}">
        <p14:creationId xmlns:p14="http://schemas.microsoft.com/office/powerpoint/2010/main" val="2652566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1FC64CD5-683C-4158-9E1E-1F48C6094134}" type="slidenum">
              <a:rPr lang="en-US" altLang="en-US"/>
              <a:pPr/>
              <a:t>‹#›</a:t>
            </a:fld>
            <a:endParaRPr lang="en-US" altLang="en-US"/>
          </a:p>
        </p:txBody>
      </p:sp>
    </p:spTree>
    <p:extLst>
      <p:ext uri="{BB962C8B-B14F-4D97-AF65-F5344CB8AC3E}">
        <p14:creationId xmlns:p14="http://schemas.microsoft.com/office/powerpoint/2010/main" val="644230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9F0DCC5C-B907-4F82-A3A6-2CE14D5020D4}" type="slidenum">
              <a:rPr lang="en-US" altLang="en-US"/>
              <a:pPr/>
              <a:t>‹#›</a:t>
            </a:fld>
            <a:endParaRPr lang="en-US" altLang="en-US"/>
          </a:p>
        </p:txBody>
      </p:sp>
    </p:spTree>
    <p:extLst>
      <p:ext uri="{BB962C8B-B14F-4D97-AF65-F5344CB8AC3E}">
        <p14:creationId xmlns:p14="http://schemas.microsoft.com/office/powerpoint/2010/main" val="1004900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1" y="204793"/>
            <a:ext cx="5111751"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EA24304-F1D6-400F-B6AA-EF089EAC9AF3}" type="slidenum">
              <a:rPr lang="en-US" altLang="en-US"/>
              <a:pPr/>
              <a:t>‹#›</a:t>
            </a:fld>
            <a:endParaRPr lang="en-US" altLang="en-US"/>
          </a:p>
        </p:txBody>
      </p:sp>
    </p:spTree>
    <p:extLst>
      <p:ext uri="{BB962C8B-B14F-4D97-AF65-F5344CB8AC3E}">
        <p14:creationId xmlns:p14="http://schemas.microsoft.com/office/powerpoint/2010/main" val="3860215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a:t>Click icon to add picture</a:t>
            </a:r>
            <a:endParaRPr lang="en-CA" noProof="0"/>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374DEBA-2D9E-429C-AE60-26DB32C727CC}" type="slidenum">
              <a:rPr lang="en-US" altLang="en-US"/>
              <a:pPr/>
              <a:t>‹#›</a:t>
            </a:fld>
            <a:endParaRPr lang="en-US" altLang="en-US"/>
          </a:p>
        </p:txBody>
      </p:sp>
    </p:spTree>
    <p:extLst>
      <p:ext uri="{BB962C8B-B14F-4D97-AF65-F5344CB8AC3E}">
        <p14:creationId xmlns:p14="http://schemas.microsoft.com/office/powerpoint/2010/main" val="4037799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CA" altLang="en-US"/>
          </a:p>
        </p:txBody>
      </p:sp>
      <p:sp>
        <p:nvSpPr>
          <p:cNvPr id="1027" name="Text Placeholder 2"/>
          <p:cNvSpPr>
            <a:spLocks noGrp="1"/>
          </p:cNvSpPr>
          <p:nvPr>
            <p:ph type="body" idx="1"/>
          </p:nvPr>
        </p:nvSpPr>
        <p:spPr bwMode="auto">
          <a:xfrm>
            <a:off x="457200" y="1200152"/>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CA" alt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eaLnBrk="1" hangingPunct="1">
              <a:defRPr sz="1200">
                <a:solidFill>
                  <a:schemeClr val="tx1">
                    <a:tint val="75000"/>
                  </a:schemeClr>
                </a:solidFill>
                <a:latin typeface="Times New Roman" charset="0"/>
              </a:defRPr>
            </a:lvl1pPr>
          </a:lstStyle>
          <a:p>
            <a:pPr>
              <a:defRPr/>
            </a:pPr>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eaLnBrk="1" hangingPunct="1">
              <a:defRPr sz="1200">
                <a:solidFill>
                  <a:schemeClr val="tx1">
                    <a:tint val="75000"/>
                  </a:schemeClr>
                </a:solidFill>
                <a:latin typeface="Times New Roman" charset="0"/>
              </a:defRPr>
            </a:lvl1pPr>
          </a:lstStyle>
          <a:p>
            <a:pPr>
              <a:defRPr/>
            </a:pPr>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FD7CB4ED-8CE6-444A-973E-DBA09C55103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63" r:id="rId1"/>
    <p:sldLayoutId id="2147484264" r:id="rId2"/>
    <p:sldLayoutId id="2147484265" r:id="rId3"/>
    <p:sldLayoutId id="2147484266" r:id="rId4"/>
    <p:sldLayoutId id="2147484267" r:id="rId5"/>
    <p:sldLayoutId id="2147484268" r:id="rId6"/>
    <p:sldLayoutId id="2147484269" r:id="rId7"/>
    <p:sldLayoutId id="2147484270" r:id="rId8"/>
    <p:sldLayoutId id="2147484271" r:id="rId9"/>
    <p:sldLayoutId id="2147484272" r:id="rId10"/>
    <p:sldLayoutId id="2147484273" r:id="rId11"/>
    <p:sldLayoutId id="2147484274"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189" algn="ctr" rtl="0" eaLnBrk="1" fontAlgn="base" hangingPunct="1">
        <a:spcBef>
          <a:spcPct val="0"/>
        </a:spcBef>
        <a:spcAft>
          <a:spcPct val="0"/>
        </a:spcAft>
        <a:defRPr sz="4400">
          <a:solidFill>
            <a:schemeClr val="tx1"/>
          </a:solidFill>
          <a:latin typeface="Calibri" pitchFamily="34" charset="0"/>
        </a:defRPr>
      </a:lvl6pPr>
      <a:lvl7pPr marL="914377" algn="ctr" rtl="0" eaLnBrk="1" fontAlgn="base" hangingPunct="1">
        <a:spcBef>
          <a:spcPct val="0"/>
        </a:spcBef>
        <a:spcAft>
          <a:spcPct val="0"/>
        </a:spcAft>
        <a:defRPr sz="4400">
          <a:solidFill>
            <a:schemeClr val="tx1"/>
          </a:solidFill>
          <a:latin typeface="Calibri" pitchFamily="34" charset="0"/>
        </a:defRPr>
      </a:lvl7pPr>
      <a:lvl8pPr marL="1371566" algn="ctr" rtl="0" eaLnBrk="1" fontAlgn="base" hangingPunct="1">
        <a:spcBef>
          <a:spcPct val="0"/>
        </a:spcBef>
        <a:spcAft>
          <a:spcPct val="0"/>
        </a:spcAft>
        <a:defRPr sz="4400">
          <a:solidFill>
            <a:schemeClr val="tx1"/>
          </a:solidFill>
          <a:latin typeface="Calibri" pitchFamily="34" charset="0"/>
        </a:defRPr>
      </a:lvl8pPr>
      <a:lvl9pPr marL="1828754" algn="ctr" rtl="0" eaLnBrk="1" fontAlgn="base" hangingPunct="1">
        <a:spcBef>
          <a:spcPct val="0"/>
        </a:spcBef>
        <a:spcAft>
          <a:spcPct val="0"/>
        </a:spcAft>
        <a:defRPr sz="4400">
          <a:solidFill>
            <a:schemeClr val="tx1"/>
          </a:solidFill>
          <a:latin typeface="Calibri" pitchFamily="34" charset="0"/>
        </a:defRPr>
      </a:lvl9pPr>
    </p:titleStyle>
    <p:bodyStyle>
      <a:lvl1pPr marL="342891" indent="-342891"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32" indent="-285744"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2971" indent="-228594"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160" indent="-228594"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349" indent="-228594"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7" name="Pie 6"/>
          <p:cNvSpPr/>
          <p:nvPr/>
        </p:nvSpPr>
        <p:spPr>
          <a:xfrm>
            <a:off x="-815974" y="-611981"/>
            <a:ext cx="1638300" cy="1228725"/>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8" name="Oval 7"/>
          <p:cNvSpPr/>
          <p:nvPr/>
        </p:nvSpPr>
        <p:spPr>
          <a:xfrm>
            <a:off x="168275" y="15481"/>
            <a:ext cx="1703388" cy="1277540"/>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11" name="Donut 10"/>
          <p:cNvSpPr/>
          <p:nvPr/>
        </p:nvSpPr>
        <p:spPr>
          <a:xfrm rot="2315675">
            <a:off x="182884" y="791308"/>
            <a:ext cx="1125717" cy="826968"/>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12" name="Rectangle 11"/>
          <p:cNvSpPr/>
          <p:nvPr/>
        </p:nvSpPr>
        <p:spPr>
          <a:xfrm>
            <a:off x="1012830" y="0"/>
            <a:ext cx="8131175" cy="51435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5" name="Title Placeholder 4"/>
          <p:cNvSpPr>
            <a:spLocks noGrp="1"/>
          </p:cNvSpPr>
          <p:nvPr>
            <p:ph type="title"/>
          </p:nvPr>
        </p:nvSpPr>
        <p:spPr>
          <a:xfrm>
            <a:off x="1435103" y="205979"/>
            <a:ext cx="7499351" cy="857250"/>
          </a:xfrm>
          <a:prstGeom prst="rect">
            <a:avLst/>
          </a:prstGeom>
        </p:spPr>
        <p:txBody>
          <a:bodyPr anchor="ctr">
            <a:normAutofit/>
          </a:bodyPr>
          <a:lstStyle/>
          <a:p>
            <a:r>
              <a:rPr lang="en-US"/>
              <a:t>Click to edit Master title style</a:t>
            </a:r>
          </a:p>
        </p:txBody>
      </p:sp>
      <p:sp>
        <p:nvSpPr>
          <p:cNvPr id="2057" name="Text Placeholder 8"/>
          <p:cNvSpPr>
            <a:spLocks noGrp="1"/>
          </p:cNvSpPr>
          <p:nvPr>
            <p:ph type="body" idx="1"/>
          </p:nvPr>
        </p:nvSpPr>
        <p:spPr bwMode="auto">
          <a:xfrm>
            <a:off x="1435103" y="1085850"/>
            <a:ext cx="7499351"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4" name="Date Placeholder 23"/>
          <p:cNvSpPr>
            <a:spLocks noGrp="1"/>
          </p:cNvSpPr>
          <p:nvPr>
            <p:ph type="dt" sz="half" idx="2"/>
          </p:nvPr>
        </p:nvSpPr>
        <p:spPr>
          <a:xfrm>
            <a:off x="3581400" y="4729162"/>
            <a:ext cx="2133600" cy="357188"/>
          </a:xfrm>
          <a:prstGeom prst="rect">
            <a:avLst/>
          </a:prstGeom>
        </p:spPr>
        <p:txBody>
          <a:bodyPr anchor="b"/>
          <a:lstStyle>
            <a:lvl1pPr algn="r" eaLnBrk="1" latinLnBrk="0" hangingPunct="1">
              <a:defRPr kumimoji="0" sz="1200">
                <a:solidFill>
                  <a:srgbClr val="CAF278">
                    <a:shade val="50000"/>
                    <a:satMod val="200000"/>
                  </a:srgbClr>
                </a:solidFill>
                <a:latin typeface="Garamond" pitchFamily="18" charset="0"/>
              </a:defRPr>
            </a:lvl1pPr>
            <a:extLst/>
          </a:lstStyle>
          <a:p>
            <a:pPr>
              <a:defRPr/>
            </a:pPr>
            <a:endParaRPr lang="en-US"/>
          </a:p>
        </p:txBody>
      </p:sp>
      <p:sp>
        <p:nvSpPr>
          <p:cNvPr id="10" name="Footer Placeholder 9"/>
          <p:cNvSpPr>
            <a:spLocks noGrp="1"/>
          </p:cNvSpPr>
          <p:nvPr>
            <p:ph type="ftr" sz="quarter" idx="3"/>
          </p:nvPr>
        </p:nvSpPr>
        <p:spPr>
          <a:xfrm>
            <a:off x="5715000" y="4729162"/>
            <a:ext cx="2895600" cy="357188"/>
          </a:xfrm>
          <a:prstGeom prst="rect">
            <a:avLst/>
          </a:prstGeom>
        </p:spPr>
        <p:txBody>
          <a:bodyPr anchor="b"/>
          <a:lstStyle>
            <a:lvl1pPr eaLnBrk="1" latinLnBrk="0" hangingPunct="1">
              <a:defRPr kumimoji="0" sz="1200">
                <a:solidFill>
                  <a:srgbClr val="CAF278">
                    <a:shade val="50000"/>
                    <a:satMod val="200000"/>
                  </a:srgbClr>
                </a:solidFill>
                <a:effectLst/>
                <a:latin typeface="Garamond" pitchFamily="18" charset="0"/>
              </a:defRPr>
            </a:lvl1pPr>
            <a:extLst/>
          </a:lstStyle>
          <a:p>
            <a:pPr>
              <a:defRPr/>
            </a:pPr>
            <a:endParaRPr lang="en-US"/>
          </a:p>
        </p:txBody>
      </p:sp>
      <p:sp>
        <p:nvSpPr>
          <p:cNvPr id="22" name="Slide Number Placeholder 21"/>
          <p:cNvSpPr>
            <a:spLocks noGrp="1"/>
          </p:cNvSpPr>
          <p:nvPr>
            <p:ph type="sldNum" sz="quarter" idx="4"/>
          </p:nvPr>
        </p:nvSpPr>
        <p:spPr>
          <a:xfrm>
            <a:off x="8613775" y="4729162"/>
            <a:ext cx="457200" cy="357188"/>
          </a:xfrm>
          <a:prstGeom prst="rect">
            <a:avLst/>
          </a:prstGeom>
        </p:spPr>
        <p:txBody>
          <a:bodyPr vert="horz" wrap="square" lIns="91440" tIns="45720" rIns="91440" bIns="45720" numCol="1" anchor="b" anchorCtr="0" compatLnSpc="1">
            <a:prstTxWarp prst="textNoShape">
              <a:avLst/>
            </a:prstTxWarp>
          </a:bodyPr>
          <a:lstStyle>
            <a:lvl1pPr algn="ctr" eaLnBrk="1" hangingPunct="1">
              <a:defRPr sz="1200">
                <a:solidFill>
                  <a:srgbClr val="A4DF29"/>
                </a:solidFill>
                <a:latin typeface="Garamond" panose="02020404030301010803" pitchFamily="18" charset="0"/>
              </a:defRPr>
            </a:lvl1pPr>
          </a:lstStyle>
          <a:p>
            <a:fld id="{6E7CF3D5-8C37-4346-AB34-C053E48B7627}" type="slidenum">
              <a:rPr lang="en-US" altLang="en-US"/>
              <a:pPr/>
              <a:t>‹#›</a:t>
            </a:fld>
            <a:endParaRPr lang="en-US" altLang="en-US"/>
          </a:p>
        </p:txBody>
      </p:sp>
      <p:sp>
        <p:nvSpPr>
          <p:cNvPr id="15" name="Rectangle 14"/>
          <p:cNvSpPr/>
          <p:nvPr/>
        </p:nvSpPr>
        <p:spPr bwMode="invGray">
          <a:xfrm>
            <a:off x="1014418" y="0"/>
            <a:ext cx="73025" cy="51435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a:solidFill>
                <a:prstClr val="white"/>
              </a:solidFill>
            </a:endParaRPr>
          </a:p>
        </p:txBody>
      </p:sp>
    </p:spTree>
  </p:cSld>
  <p:clrMap bg1="lt1" tx1="dk1" bg2="lt2" tx2="dk2" accent1="accent1" accent2="accent2" accent3="accent3" accent4="accent4" accent5="accent5" accent6="accent6" hlink="hlink" folHlink="folHlink"/>
  <p:sldLayoutIdLst>
    <p:sldLayoutId id="2147484276" r:id="rId1"/>
    <p:sldLayoutId id="2147484277" r:id="rId2"/>
    <p:sldLayoutId id="2147484278" r:id="rId3"/>
    <p:sldLayoutId id="2147484279" r:id="rId4"/>
    <p:sldLayoutId id="2147484280" r:id="rId5"/>
    <p:sldLayoutId id="2147484281" r:id="rId6"/>
    <p:sldLayoutId id="2147484282" r:id="rId7"/>
    <p:sldLayoutId id="2147484283" r:id="rId8"/>
    <p:sldLayoutId id="2147484284" r:id="rId9"/>
    <p:sldLayoutId id="2147484285" r:id="rId10"/>
    <p:sldLayoutId id="2147484286" r:id="rId11"/>
  </p:sldLayoutIdLst>
  <p:txStyles>
    <p:titleStyle>
      <a:lvl1pPr algn="l" rtl="0" eaLnBrk="0" fontAlgn="base" hangingPunct="0">
        <a:spcBef>
          <a:spcPct val="0"/>
        </a:spcBef>
        <a:spcAft>
          <a:spcPct val="0"/>
        </a:spcAft>
        <a:defRPr sz="4300" kern="1200">
          <a:solidFill>
            <a:srgbClr val="413F2A"/>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413F2A"/>
          </a:solidFill>
          <a:latin typeface="Gill Sans MT" panose="020B0502020104020203" pitchFamily="34" charset="0"/>
        </a:defRPr>
      </a:lvl2pPr>
      <a:lvl3pPr algn="l" rtl="0" eaLnBrk="0" fontAlgn="base" hangingPunct="0">
        <a:spcBef>
          <a:spcPct val="0"/>
        </a:spcBef>
        <a:spcAft>
          <a:spcPct val="0"/>
        </a:spcAft>
        <a:defRPr sz="4300">
          <a:solidFill>
            <a:srgbClr val="413F2A"/>
          </a:solidFill>
          <a:latin typeface="Gill Sans MT" panose="020B0502020104020203" pitchFamily="34" charset="0"/>
        </a:defRPr>
      </a:lvl3pPr>
      <a:lvl4pPr algn="l" rtl="0" eaLnBrk="0" fontAlgn="base" hangingPunct="0">
        <a:spcBef>
          <a:spcPct val="0"/>
        </a:spcBef>
        <a:spcAft>
          <a:spcPct val="0"/>
        </a:spcAft>
        <a:defRPr sz="4300">
          <a:solidFill>
            <a:srgbClr val="413F2A"/>
          </a:solidFill>
          <a:latin typeface="Gill Sans MT" panose="020B0502020104020203" pitchFamily="34" charset="0"/>
        </a:defRPr>
      </a:lvl4pPr>
      <a:lvl5pPr algn="l" rtl="0" eaLnBrk="0" fontAlgn="base" hangingPunct="0">
        <a:spcBef>
          <a:spcPct val="0"/>
        </a:spcBef>
        <a:spcAft>
          <a:spcPct val="0"/>
        </a:spcAft>
        <a:defRPr sz="4300">
          <a:solidFill>
            <a:srgbClr val="413F2A"/>
          </a:solidFill>
          <a:latin typeface="Gill Sans MT" panose="020B0502020104020203" pitchFamily="34" charset="0"/>
        </a:defRPr>
      </a:lvl5pPr>
      <a:lvl6pPr marL="457189" algn="l" rtl="0" fontAlgn="base">
        <a:spcBef>
          <a:spcPct val="0"/>
        </a:spcBef>
        <a:spcAft>
          <a:spcPct val="0"/>
        </a:spcAft>
        <a:defRPr sz="4300">
          <a:solidFill>
            <a:srgbClr val="413F2A"/>
          </a:solidFill>
          <a:latin typeface="Gill Sans MT" panose="020B0502020104020203" pitchFamily="34" charset="0"/>
        </a:defRPr>
      </a:lvl6pPr>
      <a:lvl7pPr marL="914377" algn="l" rtl="0" fontAlgn="base">
        <a:spcBef>
          <a:spcPct val="0"/>
        </a:spcBef>
        <a:spcAft>
          <a:spcPct val="0"/>
        </a:spcAft>
        <a:defRPr sz="4300">
          <a:solidFill>
            <a:srgbClr val="413F2A"/>
          </a:solidFill>
          <a:latin typeface="Gill Sans MT" panose="020B0502020104020203" pitchFamily="34" charset="0"/>
        </a:defRPr>
      </a:lvl7pPr>
      <a:lvl8pPr marL="1371566" algn="l" rtl="0" fontAlgn="base">
        <a:spcBef>
          <a:spcPct val="0"/>
        </a:spcBef>
        <a:spcAft>
          <a:spcPct val="0"/>
        </a:spcAft>
        <a:defRPr sz="4300">
          <a:solidFill>
            <a:srgbClr val="413F2A"/>
          </a:solidFill>
          <a:latin typeface="Gill Sans MT" panose="020B0502020104020203" pitchFamily="34" charset="0"/>
        </a:defRPr>
      </a:lvl8pPr>
      <a:lvl9pPr marL="1828754" algn="l" rtl="0" fontAlgn="base">
        <a:spcBef>
          <a:spcPct val="0"/>
        </a:spcBef>
        <a:spcAft>
          <a:spcPct val="0"/>
        </a:spcAft>
        <a:defRPr sz="4300">
          <a:solidFill>
            <a:srgbClr val="413F2A"/>
          </a:solidFill>
          <a:latin typeface="Gill Sans MT" panose="020B0502020104020203" pitchFamily="34" charset="0"/>
        </a:defRPr>
      </a:lvl9pPr>
      <a:extLst/>
    </p:titleStyle>
    <p:bodyStyle>
      <a:lvl1pPr marL="365116" indent="-282568"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47" indent="-236533" algn="l" rtl="0" eaLnBrk="0" fontAlgn="base" hangingPunct="0">
        <a:spcBef>
          <a:spcPts val="551"/>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03" indent="-228594"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35" indent="-173034" algn="l" rtl="0" eaLnBrk="0" fontAlgn="base" hangingPunct="0">
        <a:spcBef>
          <a:spcPct val="20000"/>
        </a:spcBef>
        <a:spcAft>
          <a:spcPct val="0"/>
        </a:spcAft>
        <a:buClr>
          <a:srgbClr val="FF6700"/>
        </a:buClr>
        <a:buFont typeface="Wingdings 2" panose="05020102010507070707" pitchFamily="18" charset="2"/>
        <a:buChar char=""/>
        <a:defRPr sz="2000" kern="1200">
          <a:solidFill>
            <a:schemeClr val="tx1"/>
          </a:solidFill>
          <a:latin typeface="+mn-lt"/>
          <a:ea typeface="+mn-ea"/>
          <a:cs typeface="+mn-cs"/>
        </a:defRPr>
      </a:lvl4pPr>
      <a:lvl5pPr marL="1296956" indent="-182558" algn="l" rtl="0" eaLnBrk="0" fontAlgn="base" hangingPunct="0">
        <a:spcBef>
          <a:spcPct val="20000"/>
        </a:spcBef>
        <a:spcAft>
          <a:spcPct val="0"/>
        </a:spcAft>
        <a:buClr>
          <a:srgbClr val="909465"/>
        </a:buClr>
        <a:buFont typeface="Wingdings 2" panose="05020102010507070707" pitchFamily="18" charset="2"/>
        <a:buChar char=""/>
        <a:defRPr sz="2000" kern="1200">
          <a:solidFill>
            <a:schemeClr val="tx1"/>
          </a:solidFill>
          <a:latin typeface="+mn-lt"/>
          <a:ea typeface="+mn-ea"/>
          <a:cs typeface="+mn-cs"/>
        </a:defRPr>
      </a:lvl5pPr>
      <a:lvl6pPr marL="1508722" indent="-182875"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29" indent="-182875"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192" indent="-182875"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499" indent="-182875"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189" algn="l" rtl="0" eaLnBrk="1" latinLnBrk="0" hangingPunct="1">
        <a:defRPr kumimoji="0" kern="1200">
          <a:solidFill>
            <a:schemeClr val="tx1"/>
          </a:solidFill>
          <a:latin typeface="+mn-lt"/>
          <a:ea typeface="+mn-ea"/>
          <a:cs typeface="+mn-cs"/>
        </a:defRPr>
      </a:lvl2pPr>
      <a:lvl3pPr marL="914377" algn="l" rtl="0" eaLnBrk="1" latinLnBrk="0" hangingPunct="1">
        <a:defRPr kumimoji="0" kern="1200">
          <a:solidFill>
            <a:schemeClr val="tx1"/>
          </a:solidFill>
          <a:latin typeface="+mn-lt"/>
          <a:ea typeface="+mn-ea"/>
          <a:cs typeface="+mn-cs"/>
        </a:defRPr>
      </a:lvl3pPr>
      <a:lvl4pPr marL="1371566" algn="l" rtl="0" eaLnBrk="1" latinLnBrk="0" hangingPunct="1">
        <a:defRPr kumimoji="0" kern="1200">
          <a:solidFill>
            <a:schemeClr val="tx1"/>
          </a:solidFill>
          <a:latin typeface="+mn-lt"/>
          <a:ea typeface="+mn-ea"/>
          <a:cs typeface="+mn-cs"/>
        </a:defRPr>
      </a:lvl4pPr>
      <a:lvl5pPr marL="1828754" algn="l" rtl="0" eaLnBrk="1" latinLnBrk="0" hangingPunct="1">
        <a:defRPr kumimoji="0" kern="1200">
          <a:solidFill>
            <a:schemeClr val="tx1"/>
          </a:solidFill>
          <a:latin typeface="+mn-lt"/>
          <a:ea typeface="+mn-ea"/>
          <a:cs typeface="+mn-cs"/>
        </a:defRPr>
      </a:lvl5pPr>
      <a:lvl6pPr marL="2285943" algn="l" rtl="0" eaLnBrk="1" latinLnBrk="0" hangingPunct="1">
        <a:defRPr kumimoji="0" kern="1200">
          <a:solidFill>
            <a:schemeClr val="tx1"/>
          </a:solidFill>
          <a:latin typeface="+mn-lt"/>
          <a:ea typeface="+mn-ea"/>
          <a:cs typeface="+mn-cs"/>
        </a:defRPr>
      </a:lvl6pPr>
      <a:lvl7pPr marL="2743131" algn="l" rtl="0" eaLnBrk="1" latinLnBrk="0" hangingPunct="1">
        <a:defRPr kumimoji="0" kern="1200">
          <a:solidFill>
            <a:schemeClr val="tx1"/>
          </a:solidFill>
          <a:latin typeface="+mn-lt"/>
          <a:ea typeface="+mn-ea"/>
          <a:cs typeface="+mn-cs"/>
        </a:defRPr>
      </a:lvl7pPr>
      <a:lvl8pPr marL="3200320" algn="l" rtl="0" eaLnBrk="1" latinLnBrk="0" hangingPunct="1">
        <a:defRPr kumimoji="0" kern="1200">
          <a:solidFill>
            <a:schemeClr val="tx1"/>
          </a:solidFill>
          <a:latin typeface="+mn-lt"/>
          <a:ea typeface="+mn-ea"/>
          <a:cs typeface="+mn-cs"/>
        </a:defRPr>
      </a:lvl8pPr>
      <a:lvl9pPr marL="3657509"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jp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jpg"/><Relationship Id="rId4" Type="http://schemas.openxmlformats.org/officeDocument/2006/relationships/image" Target="../media/image33.jp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3.jpg"/><Relationship Id="rId5" Type="http://schemas.openxmlformats.org/officeDocument/2006/relationships/image" Target="../media/image42.png"/><Relationship Id="rId4" Type="http://schemas.openxmlformats.org/officeDocument/2006/relationships/image" Target="../media/image41.jp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46.jp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7.gif"/></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hyperlink" Target="https://en.wikipedia.org/wiki/Microphone"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en.wikipedia.org/wiki/Line_level" TargetMode="External"/><Relationship Id="rId5" Type="http://schemas.openxmlformats.org/officeDocument/2006/relationships/hyperlink" Target="https://en.wikipedia.org/wiki/Subwoofer" TargetMode="Externa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52.jpeg"/><Relationship Id="rId5" Type="http://schemas.openxmlformats.org/officeDocument/2006/relationships/image" Target="../media/image51.jp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image" Target="../media/image4.jpeg"/><Relationship Id="rId7" Type="http://schemas.openxmlformats.org/officeDocument/2006/relationships/image" Target="../media/image56.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55.jpeg"/><Relationship Id="rId5" Type="http://schemas.openxmlformats.org/officeDocument/2006/relationships/image" Target="../media/image54.jpg"/><Relationship Id="rId4" Type="http://schemas.openxmlformats.org/officeDocument/2006/relationships/image" Target="../media/image53.jp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58.jpeg"/></Relationships>
</file>

<file path=ppt/slides/_rels/slide2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18" Type="http://schemas.openxmlformats.org/officeDocument/2006/relationships/image" Target="../media/image77.png"/><Relationship Id="rId3" Type="http://schemas.openxmlformats.org/officeDocument/2006/relationships/image" Target="../media/image4.jpeg"/><Relationship Id="rId21" Type="http://schemas.openxmlformats.org/officeDocument/2006/relationships/image" Target="../media/image80.pn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6.png"/><Relationship Id="rId25" Type="http://schemas.openxmlformats.org/officeDocument/2006/relationships/image" Target="../media/image84.png"/><Relationship Id="rId2" Type="http://schemas.openxmlformats.org/officeDocument/2006/relationships/notesSlide" Target="../notesSlides/notesSlide12.xml"/><Relationship Id="rId16" Type="http://schemas.openxmlformats.org/officeDocument/2006/relationships/image" Target="../media/image75.png"/><Relationship Id="rId20" Type="http://schemas.openxmlformats.org/officeDocument/2006/relationships/image" Target="../media/image79.png"/><Relationship Id="rId1" Type="http://schemas.openxmlformats.org/officeDocument/2006/relationships/slideLayout" Target="../slideLayouts/slideLayout12.xml"/><Relationship Id="rId6" Type="http://schemas.openxmlformats.org/officeDocument/2006/relationships/image" Target="../media/image65.png"/><Relationship Id="rId11" Type="http://schemas.openxmlformats.org/officeDocument/2006/relationships/image" Target="../media/image70.png"/><Relationship Id="rId24" Type="http://schemas.openxmlformats.org/officeDocument/2006/relationships/image" Target="../media/image83.png"/><Relationship Id="rId5" Type="http://schemas.openxmlformats.org/officeDocument/2006/relationships/image" Target="../media/image64.png"/><Relationship Id="rId15" Type="http://schemas.openxmlformats.org/officeDocument/2006/relationships/image" Target="../media/image74.jpeg"/><Relationship Id="rId23" Type="http://schemas.openxmlformats.org/officeDocument/2006/relationships/image" Target="../media/image82.png"/><Relationship Id="rId10" Type="http://schemas.openxmlformats.org/officeDocument/2006/relationships/image" Target="../media/image69.jpeg"/><Relationship Id="rId19" Type="http://schemas.openxmlformats.org/officeDocument/2006/relationships/image" Target="../media/image78.pn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3.png"/><Relationship Id="rId22" Type="http://schemas.openxmlformats.org/officeDocument/2006/relationships/image" Target="../media/image81.png"/></Relationships>
</file>

<file path=ppt/slides/_rels/slide2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86.png"/></Relationships>
</file>

<file path=ppt/slides/_rels/slide27.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88.jp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91.jpeg"/><Relationship Id="rId5" Type="http://schemas.openxmlformats.org/officeDocument/2006/relationships/image" Target="../media/image90.png"/><Relationship Id="rId4" Type="http://schemas.openxmlformats.org/officeDocument/2006/relationships/image" Target="../media/image89.pn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jp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jpg"/></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1.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0.gif"/><Relationship Id="rId5" Type="http://schemas.openxmlformats.org/officeDocument/2006/relationships/image" Target="../media/image29.jpg"/><Relationship Id="rId4" Type="http://schemas.openxmlformats.org/officeDocument/2006/relationships/image" Target="../media/image2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3914"/>
            <a:ext cx="9144000" cy="513567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1826722" y="735677"/>
            <a:ext cx="5492635" cy="25623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600" dirty="0">
              <a:solidFill>
                <a:schemeClr val="tx1"/>
              </a:solidFill>
            </a:endParaRPr>
          </a:p>
          <a:p>
            <a:pPr algn="ctr"/>
            <a:endParaRPr lang="en-CA" sz="3600" dirty="0">
              <a:solidFill>
                <a:schemeClr val="tx1"/>
              </a:solidFill>
            </a:endParaRPr>
          </a:p>
          <a:p>
            <a:pPr algn="ctr"/>
            <a:endParaRPr lang="en-CA" sz="36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3942294" y="2499742"/>
            <a:ext cx="1493802" cy="415498"/>
          </a:xfrm>
          <a:prstGeom prst="rect">
            <a:avLst/>
          </a:prstGeom>
          <a:noFill/>
        </p:spPr>
        <p:txBody>
          <a:bodyPr wrap="square" rtlCol="0">
            <a:spAutoFit/>
          </a:bodyPr>
          <a:lstStyle/>
          <a:p>
            <a:r>
              <a:rPr lang="en-CA" sz="2100" dirty="0">
                <a:latin typeface="Script MT Bold" panose="03040602040607080904" pitchFamily="66" charset="0"/>
              </a:rPr>
              <a:t>Entry Level</a:t>
            </a:r>
          </a:p>
        </p:txBody>
      </p:sp>
      <p:pic>
        <p:nvPicPr>
          <p:cNvPr id="5" name="Picture 4">
            <a:extLst>
              <a:ext uri="{FF2B5EF4-FFF2-40B4-BE49-F238E27FC236}">
                <a16:creationId xmlns:a16="http://schemas.microsoft.com/office/drawing/2014/main" id="{437547F1-4988-41D1-9902-FD942546FF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1920" y="1439172"/>
            <a:ext cx="1777778" cy="1168254"/>
          </a:xfrm>
          <a:prstGeom prst="rect">
            <a:avLst/>
          </a:prstGeom>
        </p:spPr>
      </p:pic>
      <p:sp>
        <p:nvSpPr>
          <p:cNvPr id="3" name="TextBox 2">
            <a:extLst>
              <a:ext uri="{FF2B5EF4-FFF2-40B4-BE49-F238E27FC236}">
                <a16:creationId xmlns:a16="http://schemas.microsoft.com/office/drawing/2014/main" id="{63C468E9-29B6-4237-B197-22F057E30406}"/>
              </a:ext>
            </a:extLst>
          </p:cNvPr>
          <p:cNvSpPr txBox="1"/>
          <p:nvPr/>
        </p:nvSpPr>
        <p:spPr>
          <a:xfrm>
            <a:off x="1835696" y="771550"/>
            <a:ext cx="5472608" cy="830997"/>
          </a:xfrm>
          <a:prstGeom prst="rect">
            <a:avLst/>
          </a:prstGeom>
          <a:noFill/>
        </p:spPr>
        <p:txBody>
          <a:bodyPr wrap="square" rtlCol="0">
            <a:spAutoFit/>
          </a:bodyPr>
          <a:lstStyle/>
          <a:p>
            <a:pPr algn="ctr"/>
            <a:r>
              <a:rPr lang="en-CA" sz="4800" dirty="0">
                <a:solidFill>
                  <a:schemeClr val="tx1"/>
                </a:solidFill>
              </a:rPr>
              <a:t>Computer Basics</a:t>
            </a:r>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51966" cy="516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22483" y="1147478"/>
            <a:ext cx="2108269" cy="369332"/>
          </a:xfrm>
          <a:prstGeom prst="rect">
            <a:avLst/>
          </a:prstGeom>
          <a:solidFill>
            <a:schemeClr val="tx1">
              <a:alpha val="20000"/>
            </a:schemeClr>
          </a:solidFill>
        </p:spPr>
        <p:txBody>
          <a:bodyPr wrap="none" rtlCol="0">
            <a:spAutoFit/>
          </a:bodyPr>
          <a:lstStyle>
            <a:defPPr>
              <a:defRPr lang="en-US"/>
            </a:defPPr>
            <a:lvl1pPr>
              <a:defRPr sz="1800"/>
            </a:lvl1pPr>
          </a:lstStyle>
          <a:p>
            <a:r>
              <a:rPr lang="en-CA" dirty="0"/>
              <a:t>Keyboards and Mice</a:t>
            </a:r>
          </a:p>
        </p:txBody>
      </p:sp>
      <p:grpSp>
        <p:nvGrpSpPr>
          <p:cNvPr id="15" name="Group 14"/>
          <p:cNvGrpSpPr/>
          <p:nvPr/>
        </p:nvGrpSpPr>
        <p:grpSpPr>
          <a:xfrm>
            <a:off x="201536" y="1624741"/>
            <a:ext cx="3959641" cy="1867049"/>
            <a:chOff x="474332" y="1619319"/>
            <a:chExt cx="3959641" cy="1867049"/>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32" y="1619319"/>
              <a:ext cx="3959641" cy="1762040"/>
            </a:xfrm>
            <a:prstGeom prst="rect">
              <a:avLst/>
            </a:prstGeom>
          </p:spPr>
        </p:pic>
        <p:sp>
          <p:nvSpPr>
            <p:cNvPr id="8" name="TextBox 7"/>
            <p:cNvSpPr txBox="1"/>
            <p:nvPr/>
          </p:nvSpPr>
          <p:spPr>
            <a:xfrm>
              <a:off x="611560" y="3147814"/>
              <a:ext cx="3024336" cy="338554"/>
            </a:xfrm>
            <a:prstGeom prst="rect">
              <a:avLst/>
            </a:prstGeom>
            <a:noFill/>
          </p:spPr>
          <p:txBody>
            <a:bodyPr wrap="square" rtlCol="0">
              <a:spAutoFit/>
            </a:bodyPr>
            <a:lstStyle/>
            <a:p>
              <a:r>
                <a:rPr lang="en-CA" sz="1600" dirty="0"/>
                <a:t>Basic wired keyboard and mouse</a:t>
              </a:r>
            </a:p>
          </p:txBody>
        </p:sp>
      </p:grpSp>
      <p:grpSp>
        <p:nvGrpSpPr>
          <p:cNvPr id="16" name="Group 15"/>
          <p:cNvGrpSpPr/>
          <p:nvPr/>
        </p:nvGrpSpPr>
        <p:grpSpPr>
          <a:xfrm>
            <a:off x="4860032" y="370859"/>
            <a:ext cx="3386846" cy="2541613"/>
            <a:chOff x="5076056" y="87077"/>
            <a:chExt cx="3386846" cy="2541613"/>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6056" y="87077"/>
              <a:ext cx="3386846" cy="2541613"/>
            </a:xfrm>
            <a:prstGeom prst="rect">
              <a:avLst/>
            </a:prstGeom>
          </p:spPr>
        </p:pic>
        <p:sp>
          <p:nvSpPr>
            <p:cNvPr id="9" name="TextBox 8"/>
            <p:cNvSpPr txBox="1"/>
            <p:nvPr/>
          </p:nvSpPr>
          <p:spPr>
            <a:xfrm>
              <a:off x="5115428" y="1999932"/>
              <a:ext cx="3128980" cy="338554"/>
            </a:xfrm>
            <a:prstGeom prst="rect">
              <a:avLst/>
            </a:prstGeom>
            <a:noFill/>
          </p:spPr>
          <p:txBody>
            <a:bodyPr wrap="square" rtlCol="0">
              <a:spAutoFit/>
            </a:bodyPr>
            <a:lstStyle/>
            <a:p>
              <a:r>
                <a:rPr lang="en-CA" sz="1600" dirty="0"/>
                <a:t>Basic wireless keyboard and mouse</a:t>
              </a:r>
            </a:p>
          </p:txBody>
        </p:sp>
      </p:grpSp>
      <p:grpSp>
        <p:nvGrpSpPr>
          <p:cNvPr id="19" name="Group 18"/>
          <p:cNvGrpSpPr/>
          <p:nvPr/>
        </p:nvGrpSpPr>
        <p:grpSpPr>
          <a:xfrm>
            <a:off x="5508104" y="2912472"/>
            <a:ext cx="3743400" cy="2090277"/>
            <a:chOff x="5418087" y="2787774"/>
            <a:chExt cx="3743400" cy="2090277"/>
          </a:xfrm>
        </p:grpSpPr>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8144" y="2787774"/>
              <a:ext cx="3193805" cy="1761916"/>
            </a:xfrm>
            <a:prstGeom prst="rect">
              <a:avLst/>
            </a:prstGeom>
          </p:spPr>
        </p:pic>
        <p:sp>
          <p:nvSpPr>
            <p:cNvPr id="10" name="TextBox 9"/>
            <p:cNvSpPr txBox="1"/>
            <p:nvPr/>
          </p:nvSpPr>
          <p:spPr>
            <a:xfrm>
              <a:off x="5418087" y="4539497"/>
              <a:ext cx="3743400" cy="338554"/>
            </a:xfrm>
            <a:prstGeom prst="rect">
              <a:avLst/>
            </a:prstGeom>
            <a:noFill/>
          </p:spPr>
          <p:txBody>
            <a:bodyPr wrap="square" rtlCol="0">
              <a:spAutoFit/>
            </a:bodyPr>
            <a:lstStyle/>
            <a:p>
              <a:r>
                <a:rPr lang="en-CA" sz="1600" dirty="0"/>
                <a:t>Wireless Ergonomic Keyboard and Mouse</a:t>
              </a:r>
            </a:p>
          </p:txBody>
        </p:sp>
      </p:grpSp>
      <p:grpSp>
        <p:nvGrpSpPr>
          <p:cNvPr id="18" name="Group 17"/>
          <p:cNvGrpSpPr/>
          <p:nvPr/>
        </p:nvGrpSpPr>
        <p:grpSpPr>
          <a:xfrm>
            <a:off x="4073105" y="3054835"/>
            <a:ext cx="1335992" cy="1486032"/>
            <a:chOff x="3189071" y="3625445"/>
            <a:chExt cx="1335992" cy="1486032"/>
          </a:xfrm>
        </p:grpSpPr>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89071" y="3963999"/>
              <a:ext cx="1335992" cy="1147478"/>
            </a:xfrm>
            <a:prstGeom prst="rect">
              <a:avLst/>
            </a:prstGeom>
          </p:spPr>
        </p:pic>
        <p:sp>
          <p:nvSpPr>
            <p:cNvPr id="12" name="TextBox 11"/>
            <p:cNvSpPr txBox="1"/>
            <p:nvPr/>
          </p:nvSpPr>
          <p:spPr>
            <a:xfrm>
              <a:off x="3319580" y="3625445"/>
              <a:ext cx="1074973" cy="338554"/>
            </a:xfrm>
            <a:prstGeom prst="rect">
              <a:avLst/>
            </a:prstGeom>
            <a:noFill/>
          </p:spPr>
          <p:txBody>
            <a:bodyPr wrap="square" rtlCol="0">
              <a:spAutoFit/>
            </a:bodyPr>
            <a:lstStyle/>
            <a:p>
              <a:r>
                <a:rPr lang="en-CA" sz="1600" dirty="0"/>
                <a:t>Trackball</a:t>
              </a:r>
            </a:p>
          </p:txBody>
        </p:sp>
      </p:grpSp>
      <p:grpSp>
        <p:nvGrpSpPr>
          <p:cNvPr id="17" name="Group 16"/>
          <p:cNvGrpSpPr/>
          <p:nvPr/>
        </p:nvGrpSpPr>
        <p:grpSpPr>
          <a:xfrm>
            <a:off x="2416744" y="3621768"/>
            <a:ext cx="1381829" cy="1416509"/>
            <a:chOff x="806574" y="3632771"/>
            <a:chExt cx="1381829" cy="1416509"/>
          </a:xfrm>
        </p:grpSpPr>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6574" y="4011373"/>
              <a:ext cx="1381829" cy="1037907"/>
            </a:xfrm>
            <a:prstGeom prst="rect">
              <a:avLst/>
            </a:prstGeom>
            <a:effectLst>
              <a:softEdge rad="63500"/>
            </a:effectLst>
          </p:spPr>
        </p:pic>
        <p:sp>
          <p:nvSpPr>
            <p:cNvPr id="14" name="TextBox 13"/>
            <p:cNvSpPr txBox="1"/>
            <p:nvPr/>
          </p:nvSpPr>
          <p:spPr>
            <a:xfrm>
              <a:off x="997974" y="3632771"/>
              <a:ext cx="1074973" cy="338554"/>
            </a:xfrm>
            <a:prstGeom prst="rect">
              <a:avLst/>
            </a:prstGeom>
            <a:noFill/>
          </p:spPr>
          <p:txBody>
            <a:bodyPr wrap="square" rtlCol="0">
              <a:spAutoFit/>
            </a:bodyPr>
            <a:lstStyle/>
            <a:p>
              <a:r>
                <a:rPr lang="en-CA" sz="1600" dirty="0"/>
                <a:t>Touchpad</a:t>
              </a:r>
            </a:p>
          </p:txBody>
        </p:sp>
      </p:grpSp>
      <p:grpSp>
        <p:nvGrpSpPr>
          <p:cNvPr id="25" name="Group 24"/>
          <p:cNvGrpSpPr/>
          <p:nvPr/>
        </p:nvGrpSpPr>
        <p:grpSpPr>
          <a:xfrm>
            <a:off x="201536" y="3795886"/>
            <a:ext cx="2129216" cy="1185102"/>
            <a:chOff x="201536" y="3795886"/>
            <a:chExt cx="2129216" cy="1185102"/>
          </a:xfrm>
        </p:grpSpPr>
        <p:pic>
          <p:nvPicPr>
            <p:cNvPr id="21" name="Picture 2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0457" y="3795886"/>
              <a:ext cx="1619680" cy="711251"/>
            </a:xfrm>
            <a:prstGeom prst="rect">
              <a:avLst/>
            </a:prstGeom>
          </p:spPr>
        </p:pic>
        <p:sp>
          <p:nvSpPr>
            <p:cNvPr id="22" name="TextBox 21"/>
            <p:cNvSpPr txBox="1"/>
            <p:nvPr/>
          </p:nvSpPr>
          <p:spPr>
            <a:xfrm>
              <a:off x="201536" y="4519323"/>
              <a:ext cx="1149132" cy="461665"/>
            </a:xfrm>
            <a:prstGeom prst="rect">
              <a:avLst/>
            </a:prstGeom>
            <a:noFill/>
          </p:spPr>
          <p:txBody>
            <a:bodyPr wrap="square" rtlCol="0">
              <a:spAutoFit/>
            </a:bodyPr>
            <a:lstStyle/>
            <a:p>
              <a:r>
                <a:rPr lang="en-CA" sz="1200" dirty="0"/>
                <a:t>PS/2 Keyboard</a:t>
              </a:r>
              <a:br>
                <a:rPr lang="en-CA" sz="1200" dirty="0"/>
              </a:br>
              <a:r>
                <a:rPr lang="en-CA" sz="1200" dirty="0"/>
                <a:t>PS/2 Mouse</a:t>
              </a:r>
            </a:p>
          </p:txBody>
        </p:sp>
        <p:sp>
          <p:nvSpPr>
            <p:cNvPr id="24" name="TextBox 23"/>
            <p:cNvSpPr txBox="1"/>
            <p:nvPr/>
          </p:nvSpPr>
          <p:spPr>
            <a:xfrm>
              <a:off x="1461987" y="4507137"/>
              <a:ext cx="868765" cy="276999"/>
            </a:xfrm>
            <a:prstGeom prst="rect">
              <a:avLst/>
            </a:prstGeom>
            <a:noFill/>
          </p:spPr>
          <p:txBody>
            <a:bodyPr wrap="square" rtlCol="0">
              <a:spAutoFit/>
            </a:bodyPr>
            <a:lstStyle/>
            <a:p>
              <a:r>
                <a:rPr lang="en-CA" sz="1200" dirty="0"/>
                <a:t>USB Plug</a:t>
              </a:r>
            </a:p>
          </p:txBody>
        </p:sp>
      </p:grpSp>
    </p:spTree>
    <p:extLst>
      <p:ext uri="{BB962C8B-B14F-4D97-AF65-F5344CB8AC3E}">
        <p14:creationId xmlns:p14="http://schemas.microsoft.com/office/powerpoint/2010/main" val="217456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heel(1)">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2000"/>
                                        <p:tgtEl>
                                          <p:spTgt spid="16"/>
                                        </p:tgtEl>
                                      </p:cBhvr>
                                    </p:animEffect>
                                    <p:anim calcmode="lin" valueType="num">
                                      <p:cBhvr>
                                        <p:cTn id="18" dur="2000" fill="hold"/>
                                        <p:tgtEl>
                                          <p:spTgt spid="16"/>
                                        </p:tgtEl>
                                        <p:attrNameLst>
                                          <p:attrName>ppt_w</p:attrName>
                                        </p:attrNameLst>
                                      </p:cBhvr>
                                      <p:tavLst>
                                        <p:tav tm="0" fmla="#ppt_w*sin(2.5*pi*$)">
                                          <p:val>
                                            <p:fltVal val="0"/>
                                          </p:val>
                                        </p:tav>
                                        <p:tav tm="100000">
                                          <p:val>
                                            <p:fltVal val="1"/>
                                          </p:val>
                                        </p:tav>
                                      </p:tavLst>
                                    </p:anim>
                                    <p:anim calcmode="lin" valueType="num">
                                      <p:cBhvr>
                                        <p:cTn id="1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500" fill="hold"/>
                                        <p:tgtEl>
                                          <p:spTgt spid="19"/>
                                        </p:tgtEl>
                                        <p:attrNameLst>
                                          <p:attrName>ppt_w</p:attrName>
                                        </p:attrNameLst>
                                      </p:cBhvr>
                                      <p:tavLst>
                                        <p:tav tm="0">
                                          <p:val>
                                            <p:fltVal val="0"/>
                                          </p:val>
                                        </p:tav>
                                        <p:tav tm="100000">
                                          <p:val>
                                            <p:strVal val="#ppt_w"/>
                                          </p:val>
                                        </p:tav>
                                      </p:tavLst>
                                    </p:anim>
                                    <p:anim calcmode="lin" valueType="num">
                                      <p:cBhvr>
                                        <p:cTn id="25" dur="500" fill="hold"/>
                                        <p:tgtEl>
                                          <p:spTgt spid="19"/>
                                        </p:tgtEl>
                                        <p:attrNameLst>
                                          <p:attrName>ppt_h</p:attrName>
                                        </p:attrNameLst>
                                      </p:cBhvr>
                                      <p:tavLst>
                                        <p:tav tm="0">
                                          <p:val>
                                            <p:fltVal val="0"/>
                                          </p:val>
                                        </p:tav>
                                        <p:tav tm="100000">
                                          <p:val>
                                            <p:strVal val="#ppt_h"/>
                                          </p:val>
                                        </p:tav>
                                      </p:tavLst>
                                    </p:anim>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heel(1)">
                                      <p:cBhvr>
                                        <p:cTn id="31" dur="20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randombar(horizontal)">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1000"/>
                                        <p:tgtEl>
                                          <p:spTgt spid="25"/>
                                        </p:tgtEl>
                                      </p:cBhvr>
                                    </p:animEffect>
                                    <p:anim calcmode="lin" valueType="num">
                                      <p:cBhvr>
                                        <p:cTn id="42" dur="1000" fill="hold"/>
                                        <p:tgtEl>
                                          <p:spTgt spid="25"/>
                                        </p:tgtEl>
                                        <p:attrNameLst>
                                          <p:attrName>ppt_x</p:attrName>
                                        </p:attrNameLst>
                                      </p:cBhvr>
                                      <p:tavLst>
                                        <p:tav tm="0">
                                          <p:val>
                                            <p:strVal val="#ppt_x"/>
                                          </p:val>
                                        </p:tav>
                                        <p:tav tm="100000">
                                          <p:val>
                                            <p:strVal val="#ppt_x"/>
                                          </p:val>
                                        </p:tav>
                                      </p:tavLst>
                                    </p:anim>
                                    <p:anim calcmode="lin" valueType="num">
                                      <p:cBhvr>
                                        <p:cTn id="4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98" y="0"/>
            <a:ext cx="9119667" cy="516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5656" y="1347614"/>
            <a:ext cx="5904656" cy="2952328"/>
          </a:xfrm>
          <a:prstGeom prst="rect">
            <a:avLst/>
          </a:prstGeom>
        </p:spPr>
      </p:pic>
      <p:grpSp>
        <p:nvGrpSpPr>
          <p:cNvPr id="20" name="Group 19"/>
          <p:cNvGrpSpPr/>
          <p:nvPr/>
        </p:nvGrpSpPr>
        <p:grpSpPr>
          <a:xfrm>
            <a:off x="165427" y="1215343"/>
            <a:ext cx="2038511" cy="1301210"/>
            <a:chOff x="165427" y="1215343"/>
            <a:chExt cx="2038511" cy="1301210"/>
          </a:xfrm>
        </p:grpSpPr>
        <p:sp>
          <p:nvSpPr>
            <p:cNvPr id="8" name="Line Callout 1 7"/>
            <p:cNvSpPr/>
            <p:nvPr/>
          </p:nvSpPr>
          <p:spPr>
            <a:xfrm>
              <a:off x="1973614" y="2250830"/>
              <a:ext cx="230324" cy="265723"/>
            </a:xfrm>
            <a:prstGeom prst="borderCallout1">
              <a:avLst>
                <a:gd name="adj1" fmla="val -89"/>
                <a:gd name="adj2" fmla="val 38693"/>
                <a:gd name="adj3" fmla="val -289795"/>
                <a:gd name="adj4" fmla="val -506215"/>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p:cNvSpPr txBox="1"/>
            <p:nvPr/>
          </p:nvSpPr>
          <p:spPr>
            <a:xfrm>
              <a:off x="165427" y="1215343"/>
              <a:ext cx="825481" cy="261610"/>
            </a:xfrm>
            <a:prstGeom prst="rect">
              <a:avLst/>
            </a:prstGeom>
            <a:noFill/>
            <a:ln w="25400">
              <a:solidFill>
                <a:srgbClr val="FF0000"/>
              </a:solidFill>
            </a:ln>
          </p:spPr>
          <p:txBody>
            <a:bodyPr wrap="square" rtlCol="0">
              <a:spAutoFit/>
            </a:bodyPr>
            <a:lstStyle/>
            <a:p>
              <a:pPr algn="ctr"/>
              <a:r>
                <a:rPr lang="en-CA" sz="1100" dirty="0">
                  <a:latin typeface="+mn-lt"/>
                </a:rPr>
                <a:t>Escape key</a:t>
              </a:r>
            </a:p>
          </p:txBody>
        </p:sp>
      </p:grpSp>
      <p:grpSp>
        <p:nvGrpSpPr>
          <p:cNvPr id="21" name="Group 20"/>
          <p:cNvGrpSpPr/>
          <p:nvPr/>
        </p:nvGrpSpPr>
        <p:grpSpPr>
          <a:xfrm>
            <a:off x="1835696" y="1215343"/>
            <a:ext cx="3424058" cy="1284398"/>
            <a:chOff x="1835696" y="1215343"/>
            <a:chExt cx="3424058" cy="1284398"/>
          </a:xfrm>
        </p:grpSpPr>
        <p:sp>
          <p:nvSpPr>
            <p:cNvPr id="7" name="Line Callout 1 6"/>
            <p:cNvSpPr/>
            <p:nvPr/>
          </p:nvSpPr>
          <p:spPr>
            <a:xfrm>
              <a:off x="2383692" y="2250831"/>
              <a:ext cx="2876062" cy="248910"/>
            </a:xfrm>
            <a:prstGeom prst="borderCallout1">
              <a:avLst>
                <a:gd name="adj1" fmla="val -89"/>
                <a:gd name="adj2" fmla="val 38693"/>
                <a:gd name="adj3" fmla="val -305098"/>
                <a:gd name="adj4" fmla="val 11687"/>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1835696" y="1215343"/>
              <a:ext cx="1872208" cy="261610"/>
            </a:xfrm>
            <a:prstGeom prst="rect">
              <a:avLst/>
            </a:prstGeom>
            <a:noFill/>
            <a:ln w="25400">
              <a:solidFill>
                <a:srgbClr val="00B050"/>
              </a:solidFill>
            </a:ln>
          </p:spPr>
          <p:txBody>
            <a:bodyPr wrap="square" rtlCol="0">
              <a:spAutoFit/>
            </a:bodyPr>
            <a:lstStyle/>
            <a:p>
              <a:r>
                <a:rPr lang="en-CA" sz="1100" dirty="0">
                  <a:latin typeface="+mj-lt"/>
                </a:rPr>
                <a:t>Programmable Function Keys</a:t>
              </a:r>
            </a:p>
          </p:txBody>
        </p:sp>
      </p:grpSp>
      <p:sp>
        <p:nvSpPr>
          <p:cNvPr id="15" name="TextBox 14"/>
          <p:cNvSpPr txBox="1"/>
          <p:nvPr/>
        </p:nvSpPr>
        <p:spPr>
          <a:xfrm>
            <a:off x="79734" y="4198053"/>
            <a:ext cx="5124619" cy="769612"/>
          </a:xfrm>
          <a:prstGeom prst="rect">
            <a:avLst/>
          </a:prstGeom>
          <a:solidFill>
            <a:schemeClr val="accent6">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defRPr sz="4000" b="1">
                <a:ea typeface="+mj-ea"/>
                <a:cs typeface="Times New Roman" panose="02020603050405020304" pitchFamily="18" charset="0"/>
              </a:defRPr>
            </a:lvl1pPr>
            <a:lvl2pPr algn="ctr" eaLnBrk="1" hangingPunct="1">
              <a:defRPr sz="4400">
                <a:latin typeface="Calibri" pitchFamily="34" charset="0"/>
              </a:defRPr>
            </a:lvl2pPr>
            <a:lvl3pPr algn="ctr" eaLnBrk="1" hangingPunct="1">
              <a:defRPr sz="4400">
                <a:latin typeface="Calibri" pitchFamily="34" charset="0"/>
              </a:defRPr>
            </a:lvl3pPr>
            <a:lvl4pPr algn="ctr" eaLnBrk="1" hangingPunct="1">
              <a:defRPr sz="4400">
                <a:latin typeface="Calibri" pitchFamily="34" charset="0"/>
              </a:defRPr>
            </a:lvl4pPr>
            <a:lvl5pPr algn="ctr" eaLnBrk="1" hangingPunct="1">
              <a:defRPr sz="4400">
                <a:latin typeface="Calibri" pitchFamily="34" charset="0"/>
              </a:defRPr>
            </a:lvl5pPr>
            <a:lvl6pPr marL="457189" algn="ctr" fontAlgn="base">
              <a:spcBef>
                <a:spcPct val="0"/>
              </a:spcBef>
              <a:spcAft>
                <a:spcPct val="0"/>
              </a:spcAft>
              <a:defRPr sz="4400">
                <a:latin typeface="Calibri" pitchFamily="34" charset="0"/>
              </a:defRPr>
            </a:lvl6pPr>
            <a:lvl7pPr marL="914377" algn="ctr" fontAlgn="base">
              <a:spcBef>
                <a:spcPct val="0"/>
              </a:spcBef>
              <a:spcAft>
                <a:spcPct val="0"/>
              </a:spcAft>
              <a:defRPr sz="4400">
                <a:latin typeface="Calibri" pitchFamily="34" charset="0"/>
              </a:defRPr>
            </a:lvl7pPr>
            <a:lvl8pPr marL="1371566" algn="ctr" fontAlgn="base">
              <a:spcBef>
                <a:spcPct val="0"/>
              </a:spcBef>
              <a:spcAft>
                <a:spcPct val="0"/>
              </a:spcAft>
              <a:defRPr sz="4400">
                <a:latin typeface="Calibri" pitchFamily="34" charset="0"/>
              </a:defRPr>
            </a:lvl8pPr>
            <a:lvl9pPr marL="1828754" algn="ctr" fontAlgn="base">
              <a:spcBef>
                <a:spcPct val="0"/>
              </a:spcBef>
              <a:spcAft>
                <a:spcPct val="0"/>
              </a:spcAft>
              <a:defRPr sz="4400">
                <a:latin typeface="Calibri" pitchFamily="34" charset="0"/>
              </a:defRPr>
            </a:lvl9pPr>
          </a:lstStyle>
          <a:p>
            <a:r>
              <a:rPr lang="en-CA" dirty="0"/>
              <a:t>Standard keyboard</a:t>
            </a:r>
          </a:p>
        </p:txBody>
      </p:sp>
      <p:grpSp>
        <p:nvGrpSpPr>
          <p:cNvPr id="22" name="Group 21"/>
          <p:cNvGrpSpPr/>
          <p:nvPr/>
        </p:nvGrpSpPr>
        <p:grpSpPr>
          <a:xfrm>
            <a:off x="5293071" y="829871"/>
            <a:ext cx="3311377" cy="2355998"/>
            <a:chOff x="5293071" y="829871"/>
            <a:chExt cx="3311377" cy="2355998"/>
          </a:xfrm>
        </p:grpSpPr>
        <p:sp>
          <p:nvSpPr>
            <p:cNvPr id="12" name="Line Callout 1 11"/>
            <p:cNvSpPr/>
            <p:nvPr/>
          </p:nvSpPr>
          <p:spPr>
            <a:xfrm rot="10800000">
              <a:off x="5293071" y="2532184"/>
              <a:ext cx="685696" cy="653685"/>
            </a:xfrm>
            <a:prstGeom prst="borderCallout1">
              <a:avLst>
                <a:gd name="adj1" fmla="val 99281"/>
                <a:gd name="adj2" fmla="val 1361"/>
                <a:gd name="adj3" fmla="val 276758"/>
                <a:gd name="adj4" fmla="val -183495"/>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7236296" y="829871"/>
              <a:ext cx="1368152" cy="1093807"/>
            </a:xfrm>
            <a:prstGeom prst="rect">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a:defRPr>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l"/>
              <a:r>
                <a:rPr lang="en-CA" sz="1100" dirty="0">
                  <a:solidFill>
                    <a:schemeClr val="tx1"/>
                  </a:solidFill>
                </a:rPr>
                <a:t>Insert/Delete</a:t>
              </a:r>
            </a:p>
            <a:p>
              <a:pPr algn="l"/>
              <a:r>
                <a:rPr lang="en-CA" sz="1100" dirty="0">
                  <a:solidFill>
                    <a:schemeClr val="tx1"/>
                  </a:solidFill>
                </a:rPr>
                <a:t>Home/End</a:t>
              </a:r>
            </a:p>
            <a:p>
              <a:pPr algn="l"/>
              <a:r>
                <a:rPr lang="en-CA" sz="1100" dirty="0">
                  <a:solidFill>
                    <a:schemeClr val="tx1"/>
                  </a:solidFill>
                </a:rPr>
                <a:t>Page Up/Page Down</a:t>
              </a:r>
            </a:p>
            <a:p>
              <a:pPr algn="l"/>
              <a:r>
                <a:rPr lang="en-CA" sz="1100" dirty="0">
                  <a:solidFill>
                    <a:schemeClr val="tx1"/>
                  </a:solidFill>
                </a:rPr>
                <a:t>Print Screen</a:t>
              </a:r>
            </a:p>
            <a:p>
              <a:pPr algn="l"/>
              <a:r>
                <a:rPr lang="en-CA" sz="1100" dirty="0">
                  <a:solidFill>
                    <a:schemeClr val="tx1"/>
                  </a:solidFill>
                </a:rPr>
                <a:t>Scroll Lock</a:t>
              </a:r>
            </a:p>
            <a:p>
              <a:pPr algn="l"/>
              <a:r>
                <a:rPr lang="en-CA" sz="1100" dirty="0">
                  <a:solidFill>
                    <a:schemeClr val="tx1"/>
                  </a:solidFill>
                </a:rPr>
                <a:t>Pause</a:t>
              </a:r>
            </a:p>
          </p:txBody>
        </p:sp>
      </p:grpSp>
      <p:grpSp>
        <p:nvGrpSpPr>
          <p:cNvPr id="4" name="Group 3"/>
          <p:cNvGrpSpPr/>
          <p:nvPr/>
        </p:nvGrpSpPr>
        <p:grpSpPr>
          <a:xfrm>
            <a:off x="6017844" y="2532185"/>
            <a:ext cx="2586604" cy="1119685"/>
            <a:chOff x="6017844" y="2532185"/>
            <a:chExt cx="2586604" cy="1119685"/>
          </a:xfrm>
        </p:grpSpPr>
        <p:sp>
          <p:nvSpPr>
            <p:cNvPr id="11" name="Line Callout 1 10"/>
            <p:cNvSpPr/>
            <p:nvPr/>
          </p:nvSpPr>
          <p:spPr>
            <a:xfrm>
              <a:off x="6017844" y="2532185"/>
              <a:ext cx="858412" cy="1119685"/>
            </a:xfrm>
            <a:prstGeom prst="borderCallout1">
              <a:avLst>
                <a:gd name="adj1" fmla="val 56005"/>
                <a:gd name="adj2" fmla="val 101079"/>
                <a:gd name="adj3" fmla="val 17966"/>
                <a:gd name="adj4" fmla="val 142822"/>
              </a:avLst>
            </a:prstGeom>
            <a:noFill/>
            <a:ln w="25400">
              <a:solidFill>
                <a:srgbClr val="D7D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7236296" y="2616251"/>
              <a:ext cx="1368152" cy="261610"/>
            </a:xfrm>
            <a:prstGeom prst="rect">
              <a:avLst/>
            </a:prstGeom>
            <a:noFill/>
            <a:ln w="25400">
              <a:solidFill>
                <a:srgbClr val="D7D200"/>
              </a:solidFill>
            </a:ln>
          </p:spPr>
          <p:txBody>
            <a:bodyPr wrap="square" rtlCol="0">
              <a:spAutoFit/>
            </a:bodyPr>
            <a:lstStyle/>
            <a:p>
              <a:r>
                <a:rPr lang="en-CA" sz="1100" dirty="0">
                  <a:latin typeface="+mj-lt"/>
                </a:rPr>
                <a:t>Numeric Key Pad</a:t>
              </a:r>
            </a:p>
          </p:txBody>
        </p:sp>
      </p:grpSp>
      <p:grpSp>
        <p:nvGrpSpPr>
          <p:cNvPr id="3" name="Group 2"/>
          <p:cNvGrpSpPr/>
          <p:nvPr/>
        </p:nvGrpSpPr>
        <p:grpSpPr>
          <a:xfrm>
            <a:off x="166954" y="2218387"/>
            <a:ext cx="5100615" cy="1433483"/>
            <a:chOff x="166954" y="2218387"/>
            <a:chExt cx="5100615" cy="1433483"/>
          </a:xfrm>
        </p:grpSpPr>
        <p:sp>
          <p:nvSpPr>
            <p:cNvPr id="9" name="Line Callout 1 8"/>
            <p:cNvSpPr/>
            <p:nvPr/>
          </p:nvSpPr>
          <p:spPr>
            <a:xfrm>
              <a:off x="1973614" y="2532185"/>
              <a:ext cx="3293955" cy="1119685"/>
            </a:xfrm>
            <a:prstGeom prst="borderCallout1">
              <a:avLst>
                <a:gd name="adj1" fmla="val 19859"/>
                <a:gd name="adj2" fmla="val 69"/>
                <a:gd name="adj3" fmla="val -4696"/>
                <a:gd name="adj4" fmla="val -9058"/>
              </a:avLst>
            </a:prstGeom>
            <a:noFill/>
            <a:ln w="25400">
              <a:solidFill>
                <a:srgbClr val="009A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p:cNvSpPr txBox="1"/>
            <p:nvPr/>
          </p:nvSpPr>
          <p:spPr>
            <a:xfrm>
              <a:off x="166954" y="2218387"/>
              <a:ext cx="1513934" cy="461665"/>
            </a:xfrm>
            <a:prstGeom prst="rect">
              <a:avLst/>
            </a:prstGeom>
            <a:noFill/>
            <a:ln w="25400">
              <a:solidFill>
                <a:srgbClr val="009A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a:defRPr>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CA" sz="1100" dirty="0">
                  <a:solidFill>
                    <a:schemeClr val="tx1"/>
                  </a:solidFill>
                </a:rPr>
                <a:t>Standard typewriter</a:t>
              </a:r>
            </a:p>
            <a:p>
              <a:r>
                <a:rPr lang="en-CA" sz="1100" dirty="0">
                  <a:solidFill>
                    <a:schemeClr val="tx1"/>
                  </a:solidFill>
                </a:rPr>
                <a:t>keyboard</a:t>
              </a:r>
            </a:p>
          </p:txBody>
        </p:sp>
      </p:grpSp>
      <p:grpSp>
        <p:nvGrpSpPr>
          <p:cNvPr id="5" name="Group 4"/>
          <p:cNvGrpSpPr/>
          <p:nvPr/>
        </p:nvGrpSpPr>
        <p:grpSpPr>
          <a:xfrm>
            <a:off x="5306645" y="3204308"/>
            <a:ext cx="1096888" cy="1114072"/>
            <a:chOff x="5306645" y="3204308"/>
            <a:chExt cx="1096888" cy="1114072"/>
          </a:xfrm>
        </p:grpSpPr>
        <p:sp>
          <p:nvSpPr>
            <p:cNvPr id="10" name="Line Callout 1 9"/>
            <p:cNvSpPr/>
            <p:nvPr/>
          </p:nvSpPr>
          <p:spPr>
            <a:xfrm>
              <a:off x="5306645" y="3204308"/>
              <a:ext cx="672123" cy="437661"/>
            </a:xfrm>
            <a:prstGeom prst="borderCallout1">
              <a:avLst>
                <a:gd name="adj1" fmla="val 99281"/>
                <a:gd name="adj2" fmla="val 53735"/>
                <a:gd name="adj3" fmla="val 196654"/>
                <a:gd name="adj4" fmla="val 55419"/>
              </a:avLst>
            </a:prstGeom>
            <a:no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p:cNvSpPr txBox="1"/>
            <p:nvPr/>
          </p:nvSpPr>
          <p:spPr>
            <a:xfrm>
              <a:off x="5554001" y="4056770"/>
              <a:ext cx="849532" cy="261610"/>
            </a:xfrm>
            <a:prstGeom prst="rect">
              <a:avLst/>
            </a:prstGeom>
            <a:noFill/>
            <a:ln w="25400">
              <a:solidFill>
                <a:schemeClr val="accent6">
                  <a:lumMod val="75000"/>
                </a:schemeClr>
              </a:solidFill>
            </a:ln>
          </p:spPr>
          <p:txBody>
            <a:bodyPr wrap="square" rtlCol="0">
              <a:spAutoFit/>
            </a:bodyPr>
            <a:lstStyle/>
            <a:p>
              <a:r>
                <a:rPr lang="en-CA" sz="1100" dirty="0">
                  <a:latin typeface="+mj-lt"/>
                </a:rPr>
                <a:t>Arrow Keys</a:t>
              </a:r>
            </a:p>
          </p:txBody>
        </p:sp>
      </p:grpSp>
      <p:sp>
        <p:nvSpPr>
          <p:cNvPr id="23" name="TextBox 22"/>
          <p:cNvSpPr txBox="1"/>
          <p:nvPr/>
        </p:nvSpPr>
        <p:spPr>
          <a:xfrm>
            <a:off x="4314181" y="906986"/>
            <a:ext cx="1984928" cy="415498"/>
          </a:xfrm>
          <a:prstGeom prst="rect">
            <a:avLst/>
          </a:prstGeom>
          <a:solidFill>
            <a:srgbClr val="FFFF00">
              <a:alpha val="20000"/>
            </a:srgbClr>
          </a:solidFill>
          <a:ln w="25400">
            <a:solidFill>
              <a:srgbClr val="FFFF00"/>
            </a:solidFill>
          </a:ln>
        </p:spPr>
        <p:txBody>
          <a:bodyPr wrap="square" rtlCol="0">
            <a:spAutoFit/>
          </a:bodyPr>
          <a:lstStyle/>
          <a:p>
            <a:pPr algn="ctr"/>
            <a:r>
              <a:rPr lang="en-CA" sz="1050" dirty="0"/>
              <a:t>Getting Around in Windows</a:t>
            </a:r>
          </a:p>
          <a:p>
            <a:pPr algn="ctr"/>
            <a:r>
              <a:rPr lang="en-CA" sz="1050" dirty="0"/>
              <a:t>Using the Mouse</a:t>
            </a:r>
          </a:p>
        </p:txBody>
      </p:sp>
    </p:spTree>
    <p:extLst>
      <p:ext uri="{BB962C8B-B14F-4D97-AF65-F5344CB8AC3E}">
        <p14:creationId xmlns:p14="http://schemas.microsoft.com/office/powerpoint/2010/main" val="32957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style.rotation</p:attrName>
                                        </p:attrNameLst>
                                      </p:cBhvr>
                                      <p:tavLst>
                                        <p:tav tm="0">
                                          <p:val>
                                            <p:fltVal val="90"/>
                                          </p:val>
                                        </p:tav>
                                        <p:tav tm="100000">
                                          <p:val>
                                            <p:fltVal val="0"/>
                                          </p:val>
                                        </p:tav>
                                      </p:tavLst>
                                    </p:anim>
                                    <p:animEffect transition="in" filter="fade">
                                      <p:cBhvr>
                                        <p:cTn id="10" dur="10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500" fill="hold"/>
                                        <p:tgtEl>
                                          <p:spTgt spid="21"/>
                                        </p:tgtEl>
                                        <p:attrNameLst>
                                          <p:attrName>ppt_w</p:attrName>
                                        </p:attrNameLst>
                                      </p:cBhvr>
                                      <p:tavLst>
                                        <p:tav tm="0">
                                          <p:val>
                                            <p:fltVal val="0"/>
                                          </p:val>
                                        </p:tav>
                                        <p:tav tm="100000">
                                          <p:val>
                                            <p:strVal val="#ppt_w"/>
                                          </p:val>
                                        </p:tav>
                                      </p:tavLst>
                                    </p:anim>
                                    <p:anim calcmode="lin" valueType="num">
                                      <p:cBhvr>
                                        <p:cTn id="16" dur="500" fill="hold"/>
                                        <p:tgtEl>
                                          <p:spTgt spid="21"/>
                                        </p:tgtEl>
                                        <p:attrNameLst>
                                          <p:attrName>ppt_h</p:attrName>
                                        </p:attrNameLst>
                                      </p:cBhvr>
                                      <p:tavLst>
                                        <p:tav tm="0">
                                          <p:val>
                                            <p:fltVal val="0"/>
                                          </p:val>
                                        </p:tav>
                                        <p:tav tm="100000">
                                          <p:val>
                                            <p:strVal val="#ppt_h"/>
                                          </p:val>
                                        </p:tav>
                                      </p:tavLst>
                                    </p:anim>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80">
                                          <p:stCondLst>
                                            <p:cond delay="0"/>
                                          </p:stCondLst>
                                        </p:cTn>
                                        <p:tgtEl>
                                          <p:spTgt spid="3"/>
                                        </p:tgtEl>
                                      </p:cBhvr>
                                    </p:animEffect>
                                    <p:anim calcmode="lin" valueType="num">
                                      <p:cBhvr>
                                        <p:cTn id="2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8" dur="26">
                                          <p:stCondLst>
                                            <p:cond delay="650"/>
                                          </p:stCondLst>
                                        </p:cTn>
                                        <p:tgtEl>
                                          <p:spTgt spid="3"/>
                                        </p:tgtEl>
                                      </p:cBhvr>
                                      <p:to x="100000" y="60000"/>
                                    </p:animScale>
                                    <p:animScale>
                                      <p:cBhvr>
                                        <p:cTn id="29" dur="166" decel="50000">
                                          <p:stCondLst>
                                            <p:cond delay="676"/>
                                          </p:stCondLst>
                                        </p:cTn>
                                        <p:tgtEl>
                                          <p:spTgt spid="3"/>
                                        </p:tgtEl>
                                      </p:cBhvr>
                                      <p:to x="100000" y="100000"/>
                                    </p:animScale>
                                    <p:animScale>
                                      <p:cBhvr>
                                        <p:cTn id="30" dur="26">
                                          <p:stCondLst>
                                            <p:cond delay="1312"/>
                                          </p:stCondLst>
                                        </p:cTn>
                                        <p:tgtEl>
                                          <p:spTgt spid="3"/>
                                        </p:tgtEl>
                                      </p:cBhvr>
                                      <p:to x="100000" y="80000"/>
                                    </p:animScale>
                                    <p:animScale>
                                      <p:cBhvr>
                                        <p:cTn id="31" dur="166" decel="50000">
                                          <p:stCondLst>
                                            <p:cond delay="1338"/>
                                          </p:stCondLst>
                                        </p:cTn>
                                        <p:tgtEl>
                                          <p:spTgt spid="3"/>
                                        </p:tgtEl>
                                      </p:cBhvr>
                                      <p:to x="100000" y="100000"/>
                                    </p:animScale>
                                    <p:animScale>
                                      <p:cBhvr>
                                        <p:cTn id="32" dur="26">
                                          <p:stCondLst>
                                            <p:cond delay="1642"/>
                                          </p:stCondLst>
                                        </p:cTn>
                                        <p:tgtEl>
                                          <p:spTgt spid="3"/>
                                        </p:tgtEl>
                                      </p:cBhvr>
                                      <p:to x="100000" y="90000"/>
                                    </p:animScale>
                                    <p:animScale>
                                      <p:cBhvr>
                                        <p:cTn id="33" dur="166" decel="50000">
                                          <p:stCondLst>
                                            <p:cond delay="1668"/>
                                          </p:stCondLst>
                                        </p:cTn>
                                        <p:tgtEl>
                                          <p:spTgt spid="3"/>
                                        </p:tgtEl>
                                      </p:cBhvr>
                                      <p:to x="100000" y="100000"/>
                                    </p:animScale>
                                    <p:animScale>
                                      <p:cBhvr>
                                        <p:cTn id="34" dur="26">
                                          <p:stCondLst>
                                            <p:cond delay="1808"/>
                                          </p:stCondLst>
                                        </p:cTn>
                                        <p:tgtEl>
                                          <p:spTgt spid="3"/>
                                        </p:tgtEl>
                                      </p:cBhvr>
                                      <p:to x="100000" y="95000"/>
                                    </p:animScale>
                                    <p:animScale>
                                      <p:cBhvr>
                                        <p:cTn id="35" dur="166" decel="50000">
                                          <p:stCondLst>
                                            <p:cond delay="1834"/>
                                          </p:stCondLst>
                                        </p:cTn>
                                        <p:tgtEl>
                                          <p:spTgt spid="3"/>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randombar(horizontal)">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additive="base">
                                        <p:cTn id="45" dur="500" fill="hold"/>
                                        <p:tgtEl>
                                          <p:spTgt spid="4"/>
                                        </p:tgtEl>
                                        <p:attrNameLst>
                                          <p:attrName>ppt_x</p:attrName>
                                        </p:attrNameLst>
                                      </p:cBhvr>
                                      <p:tavLst>
                                        <p:tav tm="0">
                                          <p:val>
                                            <p:strVal val="#ppt_x"/>
                                          </p:val>
                                        </p:tav>
                                        <p:tav tm="100000">
                                          <p:val>
                                            <p:strVal val="#ppt_x"/>
                                          </p:val>
                                        </p:tav>
                                      </p:tavLst>
                                    </p:anim>
                                    <p:anim calcmode="lin" valueType="num">
                                      <p:cBhvr additive="base">
                                        <p:cTn id="4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barn(inVertical)">
                                      <p:cBhvr>
                                        <p:cTn id="5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41126" y="109129"/>
            <a:ext cx="1984928" cy="415498"/>
          </a:xfrm>
          <a:prstGeom prst="rect">
            <a:avLst/>
          </a:prstGeom>
          <a:solidFill>
            <a:srgbClr val="FFFF00">
              <a:alpha val="20000"/>
            </a:srgbClr>
          </a:solidFill>
          <a:ln w="25400">
            <a:solidFill>
              <a:srgbClr val="FFFF00"/>
            </a:solidFill>
          </a:ln>
        </p:spPr>
        <p:txBody>
          <a:bodyPr wrap="square" rtlCol="0">
            <a:spAutoFit/>
          </a:bodyPr>
          <a:lstStyle/>
          <a:p>
            <a:pPr algn="ctr"/>
            <a:r>
              <a:rPr lang="en-CA" sz="1050" dirty="0"/>
              <a:t>Getting Around in Windows</a:t>
            </a:r>
          </a:p>
          <a:p>
            <a:pPr algn="ctr"/>
            <a:r>
              <a:rPr lang="en-CA" sz="1050" dirty="0"/>
              <a:t>Using the Mouse</a:t>
            </a:r>
          </a:p>
        </p:txBody>
      </p:sp>
      <p:grpSp>
        <p:nvGrpSpPr>
          <p:cNvPr id="23" name="Group 22"/>
          <p:cNvGrpSpPr/>
          <p:nvPr/>
        </p:nvGrpSpPr>
        <p:grpSpPr>
          <a:xfrm>
            <a:off x="240567" y="97972"/>
            <a:ext cx="2603241" cy="4863205"/>
            <a:chOff x="270588" y="130629"/>
            <a:chExt cx="3470988" cy="6484274"/>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9288" y="3525011"/>
              <a:ext cx="1672723" cy="3089892"/>
            </a:xfrm>
            <a:prstGeom prst="rect">
              <a:avLst/>
            </a:prstGeom>
          </p:spPr>
        </p:pic>
        <p:sp>
          <p:nvSpPr>
            <p:cNvPr id="8" name="Rounded Rectangular Callout 7"/>
            <p:cNvSpPr/>
            <p:nvPr/>
          </p:nvSpPr>
          <p:spPr>
            <a:xfrm>
              <a:off x="270588" y="130629"/>
              <a:ext cx="3470988" cy="2626296"/>
            </a:xfrm>
            <a:prstGeom prst="wedgeRoundRectCallout">
              <a:avLst>
                <a:gd name="adj1" fmla="val -5244"/>
                <a:gd name="adj2" fmla="val 93217"/>
                <a:gd name="adj3" fmla="val 16667"/>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300" dirty="0">
                  <a:solidFill>
                    <a:schemeClr val="tx1"/>
                  </a:solidFill>
                </a:rPr>
                <a:t>The typical mouse has two larger buttons that can be configured either:</a:t>
              </a:r>
            </a:p>
            <a:p>
              <a:endParaRPr lang="en-CA" sz="1400" dirty="0">
                <a:solidFill>
                  <a:schemeClr val="tx1"/>
                </a:solidFill>
              </a:endParaRPr>
            </a:p>
            <a:p>
              <a:pPr marL="285750" indent="-285750">
                <a:buFont typeface="Wingdings" panose="05000000000000000000" pitchFamily="2" charset="2"/>
                <a:buChar char="Ø"/>
              </a:pPr>
              <a:r>
                <a:rPr lang="en-CA" sz="1400" dirty="0">
                  <a:solidFill>
                    <a:schemeClr val="tx1"/>
                  </a:solidFill>
                </a:rPr>
                <a:t>left / right</a:t>
              </a:r>
            </a:p>
            <a:p>
              <a:pPr marL="285750" indent="-285750">
                <a:buFont typeface="Wingdings" panose="05000000000000000000" pitchFamily="2" charset="2"/>
                <a:buChar char="Ø"/>
              </a:pPr>
              <a:r>
                <a:rPr lang="en-CA" sz="1400" dirty="0">
                  <a:solidFill>
                    <a:schemeClr val="tx1"/>
                  </a:solidFill>
                </a:rPr>
                <a:t>right / left</a:t>
              </a:r>
            </a:p>
            <a:p>
              <a:endParaRPr lang="en-CA" sz="1400" dirty="0">
                <a:solidFill>
                  <a:schemeClr val="tx1"/>
                </a:solidFill>
              </a:endParaRPr>
            </a:p>
            <a:p>
              <a:r>
                <a:rPr lang="en-CA" sz="1300" dirty="0">
                  <a:solidFill>
                    <a:schemeClr val="tx1"/>
                  </a:solidFill>
                </a:rPr>
                <a:t>The scroll wheel is also a button.</a:t>
              </a:r>
            </a:p>
          </p:txBody>
        </p:sp>
      </p:grpSp>
      <p:grpSp>
        <p:nvGrpSpPr>
          <p:cNvPr id="24" name="Group 23"/>
          <p:cNvGrpSpPr/>
          <p:nvPr/>
        </p:nvGrpSpPr>
        <p:grpSpPr>
          <a:xfrm>
            <a:off x="2386370" y="2525522"/>
            <a:ext cx="4201854" cy="2403549"/>
            <a:chOff x="2335143" y="782535"/>
            <a:chExt cx="2136710" cy="5281160"/>
          </a:xfrm>
        </p:grpSpPr>
        <p:sp>
          <p:nvSpPr>
            <p:cNvPr id="10" name="Down Arrow 9"/>
            <p:cNvSpPr/>
            <p:nvPr/>
          </p:nvSpPr>
          <p:spPr>
            <a:xfrm>
              <a:off x="3383266" y="782535"/>
              <a:ext cx="121298" cy="806290"/>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11" name="TextBox 10"/>
            <p:cNvSpPr txBox="1"/>
            <p:nvPr/>
          </p:nvSpPr>
          <p:spPr>
            <a:xfrm>
              <a:off x="2335143" y="1600399"/>
              <a:ext cx="2136710" cy="4463296"/>
            </a:xfrm>
            <a:prstGeom prst="rect">
              <a:avLst/>
            </a:prstGeom>
            <a:noFill/>
            <a:ln w="12700">
              <a:solidFill>
                <a:schemeClr val="accent2">
                  <a:lumMod val="75000"/>
                </a:schemeClr>
              </a:solidFill>
            </a:ln>
          </p:spPr>
          <p:txBody>
            <a:bodyPr wrap="square" rtlCol="0">
              <a:spAutoFit/>
            </a:bodyPr>
            <a:lstStyle/>
            <a:p>
              <a:r>
                <a:rPr lang="en-CA" sz="1400" dirty="0"/>
                <a:t>When you </a:t>
              </a:r>
              <a:r>
                <a:rPr lang="en-CA" sz="1400" b="1" i="1" dirty="0">
                  <a:solidFill>
                    <a:srgbClr val="7030A0"/>
                  </a:solidFill>
                </a:rPr>
                <a:t>right click </a:t>
              </a:r>
              <a:r>
                <a:rPr lang="en-CA" sz="1400" dirty="0"/>
                <a:t>something, you quickly press and release the button that is configured as the right mouse button.</a:t>
              </a:r>
            </a:p>
            <a:p>
              <a:endParaRPr lang="en-CA" sz="1400" dirty="0"/>
            </a:p>
            <a:p>
              <a:r>
                <a:rPr lang="en-CA" sz="1400" dirty="0"/>
                <a:t>When you </a:t>
              </a:r>
              <a:r>
                <a:rPr lang="en-CA" sz="1400" b="1" i="1" dirty="0">
                  <a:solidFill>
                    <a:srgbClr val="00B050"/>
                  </a:solidFill>
                </a:rPr>
                <a:t>left click </a:t>
              </a:r>
              <a:r>
                <a:rPr lang="en-CA" sz="1400" dirty="0"/>
                <a:t>something you do the same as a “right click” except using the left button.</a:t>
              </a:r>
            </a:p>
            <a:p>
              <a:endParaRPr lang="en-CA" sz="1400" dirty="0"/>
            </a:p>
            <a:p>
              <a:r>
                <a:rPr lang="en-CA" sz="1400" dirty="0"/>
                <a:t>When you “double click” you press and release the left mouse button two times in rapid succession.</a:t>
              </a:r>
            </a:p>
          </p:txBody>
        </p:sp>
      </p:grpSp>
      <p:sp>
        <p:nvSpPr>
          <p:cNvPr id="12" name="TextBox 11"/>
          <p:cNvSpPr txBox="1"/>
          <p:nvPr/>
        </p:nvSpPr>
        <p:spPr>
          <a:xfrm>
            <a:off x="2987824" y="699237"/>
            <a:ext cx="3600400" cy="1815882"/>
          </a:xfrm>
          <a:prstGeom prst="rect">
            <a:avLst/>
          </a:prstGeom>
          <a:noFill/>
          <a:ln>
            <a:solidFill>
              <a:schemeClr val="accent2">
                <a:lumMod val="75000"/>
              </a:schemeClr>
            </a:solidFill>
          </a:ln>
        </p:spPr>
        <p:txBody>
          <a:bodyPr wrap="square" rtlCol="0">
            <a:spAutoFit/>
          </a:bodyPr>
          <a:lstStyle/>
          <a:p>
            <a:r>
              <a:rPr lang="en-CA" sz="1400" dirty="0"/>
              <a:t>When do you </a:t>
            </a:r>
            <a:r>
              <a:rPr lang="en-CA" sz="1400" b="1" i="1" dirty="0">
                <a:solidFill>
                  <a:srgbClr val="00B050"/>
                </a:solidFill>
              </a:rPr>
              <a:t>left click</a:t>
            </a:r>
            <a:r>
              <a:rPr lang="en-CA" sz="1400" dirty="0"/>
              <a:t>, </a:t>
            </a:r>
            <a:r>
              <a:rPr lang="en-CA" sz="1400" b="1" i="1" dirty="0">
                <a:solidFill>
                  <a:srgbClr val="7030A0"/>
                </a:solidFill>
              </a:rPr>
              <a:t>right click </a:t>
            </a:r>
            <a:r>
              <a:rPr lang="en-CA" sz="1400" dirty="0"/>
              <a:t>or </a:t>
            </a:r>
            <a:r>
              <a:rPr lang="en-CA" sz="1400" b="1" i="1" dirty="0"/>
              <a:t>double click</a:t>
            </a:r>
            <a:r>
              <a:rPr lang="en-CA" sz="1400" dirty="0"/>
              <a:t>, you ask?</a:t>
            </a:r>
          </a:p>
          <a:p>
            <a:endParaRPr lang="en-CA" sz="1400" dirty="0"/>
          </a:p>
          <a:p>
            <a:r>
              <a:rPr lang="en-CA" sz="1400" dirty="0"/>
              <a:t>You left click to:</a:t>
            </a:r>
          </a:p>
          <a:p>
            <a:pPr marL="171450" indent="-171450">
              <a:buAutoNum type="arabicParenR"/>
            </a:pPr>
            <a:r>
              <a:rPr lang="en-CA" sz="1400" dirty="0"/>
              <a:t>   Select an object such as a desktop </a:t>
            </a:r>
            <a:r>
              <a:rPr lang="en-CA" sz="1400" b="1" i="1" dirty="0"/>
              <a:t>icon</a:t>
            </a:r>
            <a:r>
              <a:rPr lang="en-CA" sz="1400" dirty="0"/>
              <a:t>,</a:t>
            </a:r>
          </a:p>
          <a:p>
            <a:r>
              <a:rPr lang="en-CA" sz="1400" dirty="0"/>
              <a:t>       a </a:t>
            </a:r>
            <a:r>
              <a:rPr lang="en-CA" sz="1400" b="1" i="1" dirty="0"/>
              <a:t>file</a:t>
            </a:r>
            <a:r>
              <a:rPr lang="en-CA" sz="1400" dirty="0"/>
              <a:t> or a </a:t>
            </a:r>
            <a:r>
              <a:rPr lang="en-CA" sz="1400" b="1" i="1" dirty="0"/>
              <a:t>file folder</a:t>
            </a:r>
            <a:r>
              <a:rPr lang="en-CA" sz="1400" dirty="0"/>
              <a:t>.</a:t>
            </a:r>
          </a:p>
          <a:p>
            <a:pPr marL="171450" indent="-171450">
              <a:buAutoNum type="arabicParenR"/>
            </a:pPr>
            <a:endParaRPr lang="en-CA" sz="1400" dirty="0"/>
          </a:p>
          <a:p>
            <a:pPr marL="342900" indent="-342900">
              <a:buFont typeface="+mj-lt"/>
              <a:buAutoNum type="arabicParenR" startAt="2"/>
            </a:pPr>
            <a:r>
              <a:rPr lang="en-CA" sz="1400" dirty="0"/>
              <a:t>Start a program or open a document </a:t>
            </a:r>
            <a:r>
              <a:rPr lang="en-CA" sz="1400" b="1" i="1" dirty="0"/>
              <a:t>link</a:t>
            </a:r>
            <a:r>
              <a:rPr lang="en-CA" sz="1400" b="1" dirty="0"/>
              <a:t>.</a:t>
            </a:r>
            <a:endParaRPr lang="en-CA" sz="1400" dirty="0"/>
          </a:p>
        </p:txBody>
      </p:sp>
      <p:sp>
        <p:nvSpPr>
          <p:cNvPr id="13" name="TextBox 12"/>
          <p:cNvSpPr txBox="1"/>
          <p:nvPr/>
        </p:nvSpPr>
        <p:spPr>
          <a:xfrm>
            <a:off x="6763460" y="37517"/>
            <a:ext cx="2201028" cy="4893647"/>
          </a:xfrm>
          <a:prstGeom prst="rect">
            <a:avLst/>
          </a:prstGeom>
          <a:noFill/>
          <a:ln w="12700">
            <a:solidFill>
              <a:schemeClr val="accent2">
                <a:lumMod val="75000"/>
              </a:schemeClr>
            </a:solidFill>
          </a:ln>
        </p:spPr>
        <p:txBody>
          <a:bodyPr wrap="square" rtlCol="0">
            <a:spAutoFit/>
          </a:bodyPr>
          <a:lstStyle/>
          <a:p>
            <a:pPr algn="ctr"/>
            <a:r>
              <a:rPr lang="en-CA" sz="1200" b="1" dirty="0"/>
              <a:t>Some basic rules</a:t>
            </a:r>
          </a:p>
          <a:p>
            <a:r>
              <a:rPr lang="en-CA" sz="1200" b="1" dirty="0"/>
              <a:t>1.</a:t>
            </a:r>
            <a:r>
              <a:rPr lang="en-CA" sz="1200" dirty="0"/>
              <a:t> </a:t>
            </a:r>
            <a:r>
              <a:rPr lang="en-CA" sz="1200" dirty="0">
                <a:solidFill>
                  <a:srgbClr val="FF0000"/>
                </a:solidFill>
              </a:rPr>
              <a:t>Don't</a:t>
            </a:r>
            <a:r>
              <a:rPr lang="en-CA" sz="1200" dirty="0"/>
              <a:t> </a:t>
            </a:r>
            <a:r>
              <a:rPr lang="en-CA" sz="1200" b="1" i="1" dirty="0"/>
              <a:t>double click </a:t>
            </a:r>
            <a:r>
              <a:rPr lang="en-CA" sz="1200" dirty="0"/>
              <a:t>in a Web browser.</a:t>
            </a:r>
          </a:p>
          <a:p>
            <a:endParaRPr lang="en-CA" sz="1200" dirty="0"/>
          </a:p>
          <a:p>
            <a:r>
              <a:rPr lang="en-CA" sz="1200" dirty="0"/>
              <a:t>Links, buttons, tabs, toolbar icons, and everything else you will find in your web browser usually require only one click.</a:t>
            </a:r>
          </a:p>
          <a:p>
            <a:endParaRPr lang="en-CA" sz="1200" b="1" dirty="0"/>
          </a:p>
          <a:p>
            <a:r>
              <a:rPr lang="en-CA" sz="1200" b="1" dirty="0"/>
              <a:t>2.</a:t>
            </a:r>
            <a:r>
              <a:rPr lang="en-CA" sz="1200" dirty="0"/>
              <a:t> </a:t>
            </a:r>
            <a:r>
              <a:rPr lang="en-CA" sz="1200" dirty="0">
                <a:solidFill>
                  <a:srgbClr val="FF0000"/>
                </a:solidFill>
              </a:rPr>
              <a:t>Don't</a:t>
            </a:r>
            <a:r>
              <a:rPr lang="en-CA" sz="1200" dirty="0"/>
              <a:t> </a:t>
            </a:r>
            <a:r>
              <a:rPr lang="en-CA" sz="1200" b="1" i="1" dirty="0"/>
              <a:t>double click </a:t>
            </a:r>
            <a:r>
              <a:rPr lang="en-CA" sz="1200" dirty="0"/>
              <a:t>the Quick Launch program icons on your Taskbar</a:t>
            </a:r>
          </a:p>
          <a:p>
            <a:endParaRPr lang="en-CA" sz="1200" b="1" dirty="0"/>
          </a:p>
          <a:p>
            <a:r>
              <a:rPr lang="en-CA" sz="1200" b="1" dirty="0"/>
              <a:t>3. </a:t>
            </a:r>
            <a:r>
              <a:rPr lang="en-CA" sz="1200" dirty="0">
                <a:solidFill>
                  <a:srgbClr val="00B050"/>
                </a:solidFill>
              </a:rPr>
              <a:t>Double-click</a:t>
            </a:r>
            <a:r>
              <a:rPr lang="en-CA" sz="1200" dirty="0"/>
              <a:t> program icons on your desktop and files/folders you want to open.</a:t>
            </a:r>
          </a:p>
          <a:p>
            <a:endParaRPr lang="en-CA" sz="1200" dirty="0"/>
          </a:p>
          <a:p>
            <a:r>
              <a:rPr lang="en-CA" sz="1200" b="1" dirty="0"/>
              <a:t>4. </a:t>
            </a:r>
            <a:r>
              <a:rPr lang="en-CA" sz="1200" dirty="0"/>
              <a:t>You can </a:t>
            </a:r>
            <a:r>
              <a:rPr lang="en-CA" sz="1200" b="1" i="1" dirty="0">
                <a:solidFill>
                  <a:srgbClr val="7030A0"/>
                </a:solidFill>
              </a:rPr>
              <a:t>right-click </a:t>
            </a:r>
            <a:r>
              <a:rPr lang="en-CA" sz="1200" dirty="0"/>
              <a:t>almost any item (icon, link, desktop, taskbar, etc.) and get a </a:t>
            </a:r>
            <a:r>
              <a:rPr lang="en-CA" sz="1200" b="1" dirty="0"/>
              <a:t>context</a:t>
            </a:r>
            <a:r>
              <a:rPr lang="en-CA" sz="1200" dirty="0"/>
              <a:t> menu of things you can do with that item.</a:t>
            </a:r>
          </a:p>
          <a:p>
            <a:r>
              <a:rPr lang="en-CA" sz="1200" b="1" i="1" dirty="0">
                <a:solidFill>
                  <a:srgbClr val="04B06A"/>
                </a:solidFill>
              </a:rPr>
              <a:t>Rule of thumb </a:t>
            </a:r>
            <a:r>
              <a:rPr lang="en-CA" sz="1200" dirty="0">
                <a:solidFill>
                  <a:srgbClr val="04B06A"/>
                </a:solidFill>
              </a:rPr>
              <a:t>– </a:t>
            </a:r>
            <a:r>
              <a:rPr lang="en-CA" sz="1200" dirty="0"/>
              <a:t>If you are unsure whether to single or double-click, click once.  If it does not work, double click.</a:t>
            </a:r>
          </a:p>
        </p:txBody>
      </p:sp>
    </p:spTree>
    <p:extLst>
      <p:ext uri="{BB962C8B-B14F-4D97-AF65-F5344CB8AC3E}">
        <p14:creationId xmlns:p14="http://schemas.microsoft.com/office/powerpoint/2010/main" val="246973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2000"/>
                                        <p:tgtEl>
                                          <p:spTgt spid="24"/>
                                        </p:tgtEl>
                                      </p:cBhvr>
                                    </p:animEffect>
                                    <p:anim calcmode="lin" valueType="num">
                                      <p:cBhvr>
                                        <p:cTn id="16" dur="2000" fill="hold"/>
                                        <p:tgtEl>
                                          <p:spTgt spid="24"/>
                                        </p:tgtEl>
                                        <p:attrNameLst>
                                          <p:attrName>ppt_w</p:attrName>
                                        </p:attrNameLst>
                                      </p:cBhvr>
                                      <p:tavLst>
                                        <p:tav tm="0" fmla="#ppt_w*sin(2.5*pi*$)">
                                          <p:val>
                                            <p:fltVal val="0"/>
                                          </p:val>
                                        </p:tav>
                                        <p:tav tm="100000">
                                          <p:val>
                                            <p:fltVal val="1"/>
                                          </p:val>
                                        </p:tav>
                                      </p:tavLst>
                                    </p:anim>
                                    <p:anim calcmode="lin" valueType="num">
                                      <p:cBhvr>
                                        <p:cTn id="17" dur="2000" fill="hold"/>
                                        <p:tgtEl>
                                          <p:spTgt spid="24"/>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randombar(horizontal)">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2915816" y="11052"/>
            <a:ext cx="2599827" cy="2848243"/>
            <a:chOff x="2896557" y="1177149"/>
            <a:chExt cx="2872274" cy="3070744"/>
          </a:xfrm>
        </p:grpSpPr>
        <p:sp>
          <p:nvSpPr>
            <p:cNvPr id="5" name="TextBox 4"/>
            <p:cNvSpPr txBox="1"/>
            <p:nvPr/>
          </p:nvSpPr>
          <p:spPr>
            <a:xfrm>
              <a:off x="2896557" y="1177149"/>
              <a:ext cx="2872274" cy="369332"/>
            </a:xfrm>
            <a:prstGeom prst="rect">
              <a:avLst/>
            </a:prstGeom>
            <a:noFill/>
          </p:spPr>
          <p:txBody>
            <a:bodyPr wrap="square" rtlCol="0">
              <a:spAutoFit/>
            </a:bodyPr>
            <a:lstStyle/>
            <a:p>
              <a:pPr algn="ctr"/>
              <a:r>
                <a:rPr lang="en-CA" sz="1600" dirty="0"/>
                <a:t>Printer Connector Types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8975" y="1546481"/>
              <a:ext cx="1204830" cy="2701412"/>
            </a:xfrm>
            <a:prstGeom prst="rect">
              <a:avLst/>
            </a:prstGeom>
          </p:spPr>
        </p:pic>
        <p:sp>
          <p:nvSpPr>
            <p:cNvPr id="8" name="TextBox 7"/>
            <p:cNvSpPr txBox="1"/>
            <p:nvPr/>
          </p:nvSpPr>
          <p:spPr>
            <a:xfrm>
              <a:off x="3382368" y="1993509"/>
              <a:ext cx="866607" cy="365001"/>
            </a:xfrm>
            <a:prstGeom prst="rect">
              <a:avLst/>
            </a:prstGeom>
            <a:noFill/>
          </p:spPr>
          <p:txBody>
            <a:bodyPr wrap="none" rtlCol="0">
              <a:spAutoFit/>
            </a:bodyPr>
            <a:lstStyle/>
            <a:p>
              <a:r>
                <a:rPr lang="en-CA" sz="1600" dirty="0"/>
                <a:t>USB </a:t>
              </a:r>
              <a:r>
                <a:rPr lang="en-CA" sz="1600" dirty="0">
                  <a:sym typeface="Wingdings" panose="05000000000000000000" pitchFamily="2" charset="2"/>
                </a:rPr>
                <a:t></a:t>
              </a:r>
              <a:endParaRPr lang="en-CA" sz="1600" dirty="0"/>
            </a:p>
          </p:txBody>
        </p:sp>
        <p:sp>
          <p:nvSpPr>
            <p:cNvPr id="9" name="TextBox 8"/>
            <p:cNvSpPr txBox="1"/>
            <p:nvPr/>
          </p:nvSpPr>
          <p:spPr>
            <a:xfrm>
              <a:off x="3018031" y="2503153"/>
              <a:ext cx="1192275" cy="365001"/>
            </a:xfrm>
            <a:prstGeom prst="rect">
              <a:avLst/>
            </a:prstGeom>
            <a:noFill/>
          </p:spPr>
          <p:txBody>
            <a:bodyPr wrap="none" rtlCol="0">
              <a:spAutoFit/>
            </a:bodyPr>
            <a:lstStyle/>
            <a:p>
              <a:r>
                <a:rPr lang="en-CA" sz="1600" dirty="0"/>
                <a:t>Network </a:t>
              </a:r>
              <a:r>
                <a:rPr lang="en-CA" sz="1600" dirty="0">
                  <a:sym typeface="Wingdings" panose="05000000000000000000" pitchFamily="2" charset="2"/>
                </a:rPr>
                <a:t></a:t>
              </a:r>
              <a:endParaRPr lang="en-CA" sz="1600" dirty="0"/>
            </a:p>
          </p:txBody>
        </p:sp>
      </p:grpSp>
      <p:sp>
        <p:nvSpPr>
          <p:cNvPr id="10" name="TextBox 9"/>
          <p:cNvSpPr txBox="1"/>
          <p:nvPr/>
        </p:nvSpPr>
        <p:spPr>
          <a:xfrm>
            <a:off x="280706" y="294780"/>
            <a:ext cx="1758751" cy="369332"/>
          </a:xfrm>
          <a:prstGeom prst="rect">
            <a:avLst/>
          </a:prstGeom>
          <a:solidFill>
            <a:schemeClr val="tx1">
              <a:alpha val="20000"/>
            </a:schemeClr>
          </a:solidFill>
        </p:spPr>
        <p:txBody>
          <a:bodyPr wrap="none" rtlCol="0">
            <a:spAutoFit/>
          </a:bodyPr>
          <a:lstStyle>
            <a:defPPr>
              <a:defRPr lang="en-US"/>
            </a:defPPr>
            <a:lvl1pPr>
              <a:defRPr sz="1800"/>
            </a:lvl1pPr>
          </a:lstStyle>
          <a:p>
            <a:r>
              <a:rPr lang="en-CA" dirty="0"/>
              <a:t>Types of Printers</a:t>
            </a:r>
          </a:p>
        </p:txBody>
      </p:sp>
      <p:grpSp>
        <p:nvGrpSpPr>
          <p:cNvPr id="13" name="Group 12"/>
          <p:cNvGrpSpPr/>
          <p:nvPr/>
        </p:nvGrpSpPr>
        <p:grpSpPr>
          <a:xfrm>
            <a:off x="3275856" y="3106369"/>
            <a:ext cx="2631763" cy="2081163"/>
            <a:chOff x="6524625" y="2836772"/>
            <a:chExt cx="2619375" cy="2273076"/>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4625" y="3366773"/>
              <a:ext cx="2619375" cy="1743075"/>
            </a:xfrm>
            <a:prstGeom prst="rect">
              <a:avLst/>
            </a:prstGeom>
          </p:spPr>
        </p:pic>
        <p:sp>
          <p:nvSpPr>
            <p:cNvPr id="12" name="TextBox 11"/>
            <p:cNvSpPr txBox="1"/>
            <p:nvPr/>
          </p:nvSpPr>
          <p:spPr>
            <a:xfrm>
              <a:off x="6524626" y="2836772"/>
              <a:ext cx="2619374" cy="638700"/>
            </a:xfrm>
            <a:prstGeom prst="rect">
              <a:avLst/>
            </a:prstGeom>
            <a:noFill/>
          </p:spPr>
          <p:txBody>
            <a:bodyPr wrap="square" rtlCol="0">
              <a:spAutoFit/>
            </a:bodyPr>
            <a:lstStyle/>
            <a:p>
              <a:pPr algn="ctr"/>
              <a:r>
                <a:rPr lang="en-CA" sz="1600" dirty="0"/>
                <a:t>Inkjet Printer</a:t>
              </a:r>
            </a:p>
            <a:p>
              <a:pPr algn="ctr"/>
              <a:r>
                <a:rPr lang="en-CA" sz="1600" dirty="0"/>
                <a:t>with Flatbed Scanner</a:t>
              </a:r>
            </a:p>
          </p:txBody>
        </p:sp>
      </p:grpSp>
      <p:grpSp>
        <p:nvGrpSpPr>
          <p:cNvPr id="20" name="Group 19"/>
          <p:cNvGrpSpPr/>
          <p:nvPr/>
        </p:nvGrpSpPr>
        <p:grpSpPr>
          <a:xfrm>
            <a:off x="280706" y="980199"/>
            <a:ext cx="2326536" cy="1976537"/>
            <a:chOff x="245077" y="2021862"/>
            <a:chExt cx="2664296" cy="2181031"/>
          </a:xfrm>
        </p:grpSpPr>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104" y="2021862"/>
              <a:ext cx="2408367" cy="1807449"/>
            </a:xfrm>
            <a:prstGeom prst="rect">
              <a:avLst/>
            </a:prstGeom>
          </p:spPr>
        </p:pic>
        <p:sp>
          <p:nvSpPr>
            <p:cNvPr id="16" name="TextBox 15"/>
            <p:cNvSpPr txBox="1"/>
            <p:nvPr/>
          </p:nvSpPr>
          <p:spPr>
            <a:xfrm>
              <a:off x="245077" y="3829312"/>
              <a:ext cx="2664296" cy="373581"/>
            </a:xfrm>
            <a:prstGeom prst="rect">
              <a:avLst/>
            </a:prstGeom>
            <a:noFill/>
          </p:spPr>
          <p:txBody>
            <a:bodyPr wrap="square" rtlCol="0">
              <a:spAutoFit/>
            </a:bodyPr>
            <a:lstStyle/>
            <a:p>
              <a:pPr algn="ctr"/>
              <a:r>
                <a:rPr lang="en-CA" sz="1600" dirty="0"/>
                <a:t>Laser or LED Printer</a:t>
              </a:r>
            </a:p>
          </p:txBody>
        </p:sp>
      </p:grpSp>
      <p:grpSp>
        <p:nvGrpSpPr>
          <p:cNvPr id="24" name="Group 23"/>
          <p:cNvGrpSpPr/>
          <p:nvPr/>
        </p:nvGrpSpPr>
        <p:grpSpPr>
          <a:xfrm>
            <a:off x="582604" y="3291830"/>
            <a:ext cx="1878022" cy="1728192"/>
            <a:chOff x="6366386" y="987574"/>
            <a:chExt cx="2382199" cy="2046149"/>
          </a:xfrm>
        </p:grpSpPr>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44353" y="1361815"/>
              <a:ext cx="2259335" cy="1671908"/>
            </a:xfrm>
            <a:prstGeom prst="rect">
              <a:avLst/>
            </a:prstGeom>
          </p:spPr>
        </p:pic>
        <p:sp>
          <p:nvSpPr>
            <p:cNvPr id="23" name="TextBox 22"/>
            <p:cNvSpPr txBox="1"/>
            <p:nvPr/>
          </p:nvSpPr>
          <p:spPr>
            <a:xfrm>
              <a:off x="6366386" y="987574"/>
              <a:ext cx="2382199" cy="400842"/>
            </a:xfrm>
            <a:prstGeom prst="rect">
              <a:avLst/>
            </a:prstGeom>
            <a:noFill/>
          </p:spPr>
          <p:txBody>
            <a:bodyPr wrap="square" rtlCol="0">
              <a:spAutoFit/>
            </a:bodyPr>
            <a:lstStyle/>
            <a:p>
              <a:pPr algn="ctr"/>
              <a:r>
                <a:rPr lang="en-CA" sz="1600" dirty="0"/>
                <a:t>Color Laser Printer</a:t>
              </a:r>
            </a:p>
          </p:txBody>
        </p:sp>
      </p:grpSp>
      <p:grpSp>
        <p:nvGrpSpPr>
          <p:cNvPr id="15" name="Group 14"/>
          <p:cNvGrpSpPr/>
          <p:nvPr/>
        </p:nvGrpSpPr>
        <p:grpSpPr>
          <a:xfrm>
            <a:off x="5644672" y="208034"/>
            <a:ext cx="3291858" cy="4621883"/>
            <a:chOff x="5644672" y="208034"/>
            <a:chExt cx="3291858" cy="4621883"/>
          </a:xfrm>
        </p:grpSpPr>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44672" y="605452"/>
              <a:ext cx="3291858" cy="1851670"/>
            </a:xfrm>
            <a:prstGeom prst="rect">
              <a:avLst/>
            </a:prstGeom>
          </p:spPr>
        </p:pic>
        <p:sp>
          <p:nvSpPr>
            <p:cNvPr id="4" name="TextBox 3"/>
            <p:cNvSpPr txBox="1"/>
            <p:nvPr/>
          </p:nvSpPr>
          <p:spPr>
            <a:xfrm>
              <a:off x="6570521" y="208034"/>
              <a:ext cx="1440160" cy="338554"/>
            </a:xfrm>
            <a:prstGeom prst="rect">
              <a:avLst/>
            </a:prstGeom>
            <a:noFill/>
          </p:spPr>
          <p:txBody>
            <a:bodyPr wrap="square" rtlCol="0">
              <a:spAutoFit/>
            </a:bodyPr>
            <a:lstStyle/>
            <a:p>
              <a:r>
                <a:rPr lang="en-CA" sz="1600" dirty="0"/>
                <a:t>The 3D Printer</a:t>
              </a:r>
            </a:p>
          </p:txBody>
        </p:sp>
        <p:sp>
          <p:nvSpPr>
            <p:cNvPr id="14" name="TextBox 13"/>
            <p:cNvSpPr txBox="1"/>
            <p:nvPr/>
          </p:nvSpPr>
          <p:spPr>
            <a:xfrm>
              <a:off x="6228184" y="2521593"/>
              <a:ext cx="2571778" cy="2308324"/>
            </a:xfrm>
            <a:prstGeom prst="rect">
              <a:avLst/>
            </a:prstGeom>
            <a:noFill/>
          </p:spPr>
          <p:txBody>
            <a:bodyPr wrap="square" rtlCol="0">
              <a:spAutoFit/>
            </a:bodyPr>
            <a:lstStyle/>
            <a:p>
              <a:r>
                <a:rPr lang="en-CA" sz="1200" dirty="0"/>
                <a:t>3D printing is also called additive manufacturing because it builds a three dimensional model in almost any shape using polymers, plastic.</a:t>
              </a:r>
            </a:p>
            <a:p>
              <a:endParaRPr lang="en-CA" sz="1200" dirty="0"/>
            </a:p>
            <a:p>
              <a:r>
                <a:rPr lang="en-CA" sz="1200" dirty="0"/>
                <a:t>Designed with 3D CAD software, the head moves across the model and builds the design minuscule drop by minuscule drop of hot plastic.</a:t>
              </a:r>
            </a:p>
            <a:p>
              <a:endParaRPr lang="en-CA" sz="1200" dirty="0"/>
            </a:p>
            <a:p>
              <a:r>
                <a:rPr lang="en-CA" sz="1200" dirty="0"/>
                <a:t>An engine block model as seen above would take several hours to build.</a:t>
              </a:r>
            </a:p>
          </p:txBody>
        </p:sp>
      </p:grpSp>
    </p:spTree>
    <p:extLst>
      <p:ext uri="{BB962C8B-B14F-4D97-AF65-F5344CB8AC3E}">
        <p14:creationId xmlns:p14="http://schemas.microsoft.com/office/powerpoint/2010/main" val="3959646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randombar(horizont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1000" fill="hold"/>
                                        <p:tgtEl>
                                          <p:spTgt spid="21"/>
                                        </p:tgtEl>
                                        <p:attrNameLst>
                                          <p:attrName>ppt_w</p:attrName>
                                        </p:attrNameLst>
                                      </p:cBhvr>
                                      <p:tavLst>
                                        <p:tav tm="0">
                                          <p:val>
                                            <p:fltVal val="0"/>
                                          </p:val>
                                        </p:tav>
                                        <p:tav tm="100000">
                                          <p:val>
                                            <p:strVal val="#ppt_w"/>
                                          </p:val>
                                        </p:tav>
                                      </p:tavLst>
                                    </p:anim>
                                    <p:anim calcmode="lin" valueType="num">
                                      <p:cBhvr>
                                        <p:cTn id="32" dur="1000" fill="hold"/>
                                        <p:tgtEl>
                                          <p:spTgt spid="21"/>
                                        </p:tgtEl>
                                        <p:attrNameLst>
                                          <p:attrName>ppt_h</p:attrName>
                                        </p:attrNameLst>
                                      </p:cBhvr>
                                      <p:tavLst>
                                        <p:tav tm="0">
                                          <p:val>
                                            <p:fltVal val="0"/>
                                          </p:val>
                                        </p:tav>
                                        <p:tav tm="100000">
                                          <p:val>
                                            <p:strVal val="#ppt_h"/>
                                          </p:val>
                                        </p:tav>
                                      </p:tavLst>
                                    </p:anim>
                                    <p:anim calcmode="lin" valueType="num">
                                      <p:cBhvr>
                                        <p:cTn id="33" dur="1000" fill="hold"/>
                                        <p:tgtEl>
                                          <p:spTgt spid="21"/>
                                        </p:tgtEl>
                                        <p:attrNameLst>
                                          <p:attrName>style.rotation</p:attrName>
                                        </p:attrNameLst>
                                      </p:cBhvr>
                                      <p:tavLst>
                                        <p:tav tm="0">
                                          <p:val>
                                            <p:fltVal val="90"/>
                                          </p:val>
                                        </p:tav>
                                        <p:tav tm="100000">
                                          <p:val>
                                            <p:fltVal val="0"/>
                                          </p:val>
                                        </p:tav>
                                      </p:tavLst>
                                    </p:anim>
                                    <p:animEffect transition="in" filter="fade">
                                      <p:cBhvr>
                                        <p:cTn id="34"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3" y="0"/>
            <a:ext cx="9119667" cy="516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999" y="1104900"/>
            <a:ext cx="3456881" cy="822651"/>
          </a:xfrm>
          <a:solidFill>
            <a:schemeClr val="accent6">
              <a:alpha val="6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a:lstStyle/>
          <a:p>
            <a:r>
              <a:rPr lang="en-CA" sz="4000" b="1" dirty="0">
                <a:latin typeface="Times New Roman" panose="02020603050405020304" pitchFamily="18" charset="0"/>
                <a:cs typeface="Times New Roman" panose="02020603050405020304" pitchFamily="18" charset="0"/>
              </a:rPr>
              <a:t>Plugs &amp; Ports</a:t>
            </a:r>
          </a:p>
        </p:txBody>
      </p:sp>
      <p:sp>
        <p:nvSpPr>
          <p:cNvPr id="3" name="TextBox 2"/>
          <p:cNvSpPr txBox="1"/>
          <p:nvPr/>
        </p:nvSpPr>
        <p:spPr>
          <a:xfrm>
            <a:off x="2627785" y="3679279"/>
            <a:ext cx="2520280" cy="461665"/>
          </a:xfrm>
          <a:prstGeom prst="rect">
            <a:avLst/>
          </a:prstGeom>
          <a:noFill/>
        </p:spPr>
        <p:txBody>
          <a:bodyPr wrap="square" rtlCol="0">
            <a:spAutoFit/>
          </a:bodyPr>
          <a:lstStyle/>
          <a:p>
            <a:pPr marL="457200" indent="-457200">
              <a:buFont typeface="+mj-lt"/>
              <a:buAutoNum type="arabicPeriod" startAt="4"/>
            </a:pPr>
            <a:r>
              <a:rPr lang="en-CA" dirty="0"/>
              <a:t>Network</a:t>
            </a:r>
          </a:p>
        </p:txBody>
      </p:sp>
      <p:sp>
        <p:nvSpPr>
          <p:cNvPr id="4" name="TextBox 3"/>
          <p:cNvSpPr txBox="1"/>
          <p:nvPr/>
        </p:nvSpPr>
        <p:spPr>
          <a:xfrm>
            <a:off x="2627784" y="2211710"/>
            <a:ext cx="3888432" cy="461665"/>
          </a:xfrm>
          <a:prstGeom prst="rect">
            <a:avLst/>
          </a:prstGeom>
          <a:noFill/>
        </p:spPr>
        <p:txBody>
          <a:bodyPr wrap="square" rtlCol="0">
            <a:spAutoFit/>
          </a:bodyPr>
          <a:lstStyle/>
          <a:p>
            <a:pPr marL="457200" indent="-457200">
              <a:buFont typeface="+mj-lt"/>
              <a:buAutoNum type="arabicPeriod"/>
            </a:pPr>
            <a:r>
              <a:rPr lang="en-CA" dirty="0"/>
              <a:t>Power Plugs and Ports</a:t>
            </a:r>
          </a:p>
        </p:txBody>
      </p:sp>
      <p:sp>
        <p:nvSpPr>
          <p:cNvPr id="6" name="TextBox 5"/>
          <p:cNvSpPr txBox="1"/>
          <p:nvPr/>
        </p:nvSpPr>
        <p:spPr>
          <a:xfrm>
            <a:off x="2627784" y="2714662"/>
            <a:ext cx="2448272" cy="461665"/>
          </a:xfrm>
          <a:prstGeom prst="rect">
            <a:avLst/>
          </a:prstGeom>
          <a:noFill/>
        </p:spPr>
        <p:txBody>
          <a:bodyPr wrap="square" rtlCol="0">
            <a:spAutoFit/>
          </a:bodyPr>
          <a:lstStyle/>
          <a:p>
            <a:pPr marL="457200" indent="-457200">
              <a:buFont typeface="+mj-lt"/>
              <a:buAutoNum type="arabicPeriod" startAt="2"/>
            </a:pPr>
            <a:r>
              <a:rPr lang="en-CA" dirty="0"/>
              <a:t>USB Types</a:t>
            </a:r>
          </a:p>
        </p:txBody>
      </p:sp>
      <p:sp>
        <p:nvSpPr>
          <p:cNvPr id="7" name="TextBox 6"/>
          <p:cNvSpPr txBox="1"/>
          <p:nvPr/>
        </p:nvSpPr>
        <p:spPr>
          <a:xfrm>
            <a:off x="2627784" y="3217614"/>
            <a:ext cx="3096344" cy="461665"/>
          </a:xfrm>
          <a:prstGeom prst="rect">
            <a:avLst/>
          </a:prstGeom>
          <a:noFill/>
        </p:spPr>
        <p:txBody>
          <a:bodyPr wrap="square" rtlCol="0">
            <a:spAutoFit/>
          </a:bodyPr>
          <a:lstStyle/>
          <a:p>
            <a:pPr marL="457200" indent="-457200">
              <a:buFont typeface="+mj-lt"/>
              <a:buAutoNum type="arabicPeriod" startAt="3"/>
            </a:pPr>
            <a:r>
              <a:rPr lang="en-CA" dirty="0"/>
              <a:t>Audio Connectors</a:t>
            </a:r>
          </a:p>
        </p:txBody>
      </p:sp>
      <p:sp>
        <p:nvSpPr>
          <p:cNvPr id="9" name="TextBox 8"/>
          <p:cNvSpPr txBox="1"/>
          <p:nvPr/>
        </p:nvSpPr>
        <p:spPr>
          <a:xfrm>
            <a:off x="2627784" y="4140944"/>
            <a:ext cx="5256583" cy="461665"/>
          </a:xfrm>
          <a:prstGeom prst="rect">
            <a:avLst/>
          </a:prstGeom>
          <a:noFill/>
        </p:spPr>
        <p:txBody>
          <a:bodyPr wrap="square" rtlCol="0">
            <a:spAutoFit/>
          </a:bodyPr>
          <a:lstStyle/>
          <a:p>
            <a:pPr marL="457200" indent="-457200">
              <a:buFont typeface="+mj-lt"/>
              <a:buAutoNum type="arabicPeriod" startAt="5"/>
            </a:pPr>
            <a:r>
              <a:rPr lang="en-CA" dirty="0"/>
              <a:t>Legacy (really old plugs and ports)</a:t>
            </a:r>
          </a:p>
        </p:txBody>
      </p:sp>
    </p:spTree>
    <p:extLst>
      <p:ext uri="{BB962C8B-B14F-4D97-AF65-F5344CB8AC3E}">
        <p14:creationId xmlns:p14="http://schemas.microsoft.com/office/powerpoint/2010/main" val="183158380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3" y="0"/>
            <a:ext cx="9119667" cy="516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22483" y="1147478"/>
            <a:ext cx="2499402" cy="369332"/>
          </a:xfrm>
          <a:prstGeom prst="rect">
            <a:avLst/>
          </a:prstGeom>
          <a:solidFill>
            <a:schemeClr val="tx1">
              <a:alpha val="10000"/>
            </a:schemeClr>
          </a:solidFill>
        </p:spPr>
        <p:txBody>
          <a:bodyPr wrap="none" rtlCol="0">
            <a:spAutoFit/>
          </a:bodyPr>
          <a:lstStyle/>
          <a:p>
            <a:r>
              <a:rPr lang="en-CA" sz="1800" dirty="0"/>
              <a:t>1. Power Plugs and Ports</a:t>
            </a:r>
          </a:p>
        </p:txBody>
      </p:sp>
      <p:grpSp>
        <p:nvGrpSpPr>
          <p:cNvPr id="10" name="Group 9"/>
          <p:cNvGrpSpPr/>
          <p:nvPr/>
        </p:nvGrpSpPr>
        <p:grpSpPr>
          <a:xfrm>
            <a:off x="24332" y="1682924"/>
            <a:ext cx="3516237" cy="3500210"/>
            <a:chOff x="24333" y="1682924"/>
            <a:chExt cx="3096344" cy="3626425"/>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1682924"/>
              <a:ext cx="1895740" cy="2286319"/>
            </a:xfrm>
            <a:prstGeom prst="rect">
              <a:avLst/>
            </a:prstGeom>
          </p:spPr>
        </p:pic>
        <p:sp>
          <p:nvSpPr>
            <p:cNvPr id="9" name="TextBox 8"/>
            <p:cNvSpPr txBox="1"/>
            <p:nvPr/>
          </p:nvSpPr>
          <p:spPr>
            <a:xfrm>
              <a:off x="24333" y="4129513"/>
              <a:ext cx="3096344" cy="1179836"/>
            </a:xfrm>
            <a:prstGeom prst="rect">
              <a:avLst/>
            </a:prstGeom>
            <a:noFill/>
          </p:spPr>
          <p:txBody>
            <a:bodyPr wrap="square" rtlCol="0">
              <a:spAutoFit/>
            </a:bodyPr>
            <a:lstStyle/>
            <a:p>
              <a:r>
                <a:rPr lang="en-CA" sz="1800" dirty="0"/>
                <a:t>Computer Desktop and Tower</a:t>
              </a:r>
            </a:p>
            <a:p>
              <a:endParaRPr lang="en-CA" sz="1800" dirty="0"/>
            </a:p>
            <a:p>
              <a:pPr marL="285750" indent="-285750">
                <a:buFont typeface="Arial" panose="020B0604020202020204" pitchFamily="34" charset="0"/>
                <a:buChar char="•"/>
              </a:pPr>
              <a:r>
                <a:rPr lang="en-CA" sz="1600" dirty="0"/>
                <a:t>115 volts alternating current power</a:t>
              </a:r>
            </a:p>
            <a:p>
              <a:pPr marL="285750" indent="-285750">
                <a:buFont typeface="Arial" panose="020B0604020202020204" pitchFamily="34" charset="0"/>
                <a:buChar char="•"/>
              </a:pPr>
              <a:r>
                <a:rPr lang="en-CA" sz="1600" dirty="0"/>
                <a:t>Switchable to 230 volt AC power</a:t>
              </a:r>
            </a:p>
          </p:txBody>
        </p:sp>
      </p:grpSp>
      <p:grpSp>
        <p:nvGrpSpPr>
          <p:cNvPr id="13" name="Group 12"/>
          <p:cNvGrpSpPr/>
          <p:nvPr/>
        </p:nvGrpSpPr>
        <p:grpSpPr>
          <a:xfrm>
            <a:off x="3779911" y="1147478"/>
            <a:ext cx="5326709" cy="3313903"/>
            <a:chOff x="3779911" y="1147478"/>
            <a:chExt cx="5326709" cy="3313903"/>
          </a:xfrm>
        </p:grpSpPr>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9911" y="1147478"/>
              <a:ext cx="5326709" cy="1928328"/>
            </a:xfrm>
            <a:prstGeom prst="rect">
              <a:avLst/>
            </a:prstGeom>
          </p:spPr>
        </p:pic>
        <p:sp>
          <p:nvSpPr>
            <p:cNvPr id="12" name="TextBox 11"/>
            <p:cNvSpPr txBox="1"/>
            <p:nvPr/>
          </p:nvSpPr>
          <p:spPr>
            <a:xfrm>
              <a:off x="4139952" y="3291830"/>
              <a:ext cx="4896544" cy="1169551"/>
            </a:xfrm>
            <a:prstGeom prst="rect">
              <a:avLst/>
            </a:prstGeom>
            <a:noFill/>
          </p:spPr>
          <p:txBody>
            <a:bodyPr wrap="square" rtlCol="0">
              <a:spAutoFit/>
            </a:bodyPr>
            <a:lstStyle/>
            <a:p>
              <a:pPr algn="ctr"/>
              <a:r>
                <a:rPr lang="en-CA" sz="1800" dirty="0"/>
                <a:t>Laptop and most other hardware plugs</a:t>
              </a:r>
            </a:p>
            <a:p>
              <a:endParaRPr lang="en-CA" sz="1800" dirty="0"/>
            </a:p>
            <a:p>
              <a:pPr marL="1200150" lvl="2" indent="-285750">
                <a:buFont typeface="Arial" panose="020B0604020202020204" pitchFamily="34" charset="0"/>
                <a:buChar char="•"/>
              </a:pPr>
              <a:r>
                <a:rPr lang="en-CA" sz="1800" dirty="0"/>
                <a:t>direct current </a:t>
              </a:r>
              <a:r>
                <a:rPr lang="en-CA" sz="1600" dirty="0"/>
                <a:t>power</a:t>
              </a:r>
            </a:p>
            <a:p>
              <a:pPr marL="1200150" lvl="2" indent="-285750">
                <a:buFont typeface="Arial" panose="020B0604020202020204" pitchFamily="34" charset="0"/>
                <a:buChar char="•"/>
              </a:pPr>
              <a:r>
                <a:rPr lang="en-CA" sz="1600" dirty="0"/>
                <a:t>mostly attached to a power adapter</a:t>
              </a:r>
            </a:p>
          </p:txBody>
        </p:sp>
      </p:grpSp>
    </p:spTree>
    <p:extLst>
      <p:ext uri="{BB962C8B-B14F-4D97-AF65-F5344CB8AC3E}">
        <p14:creationId xmlns:p14="http://schemas.microsoft.com/office/powerpoint/2010/main" val="3880435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3" y="0"/>
            <a:ext cx="9119667" cy="516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222483" y="1147478"/>
            <a:ext cx="1581459" cy="369332"/>
          </a:xfrm>
          <a:prstGeom prst="rect">
            <a:avLst/>
          </a:prstGeom>
          <a:solidFill>
            <a:schemeClr val="tx1">
              <a:alpha val="10000"/>
            </a:schemeClr>
          </a:solidFill>
        </p:spPr>
        <p:txBody>
          <a:bodyPr wrap="none" rtlCol="0">
            <a:spAutoFit/>
          </a:bodyPr>
          <a:lstStyle/>
          <a:p>
            <a:pPr marL="342900" indent="-342900">
              <a:buFont typeface="+mj-lt"/>
              <a:buAutoNum type="arabicPeriod" startAt="2"/>
            </a:pPr>
            <a:r>
              <a:rPr lang="en-CA" sz="1800" dirty="0"/>
              <a:t>USB Types</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6771" y="821788"/>
            <a:ext cx="4606974" cy="4443958"/>
          </a:xfrm>
          <a:prstGeom prst="rect">
            <a:avLst/>
          </a:prstGeom>
        </p:spPr>
      </p:pic>
      <p:sp>
        <p:nvSpPr>
          <p:cNvPr id="12" name="TextBox 11"/>
          <p:cNvSpPr txBox="1"/>
          <p:nvPr/>
        </p:nvSpPr>
        <p:spPr>
          <a:xfrm>
            <a:off x="222483" y="2399461"/>
            <a:ext cx="4074033" cy="338554"/>
          </a:xfrm>
          <a:prstGeom prst="rect">
            <a:avLst/>
          </a:prstGeom>
          <a:noFill/>
        </p:spPr>
        <p:txBody>
          <a:bodyPr wrap="square" rtlCol="0">
            <a:spAutoFit/>
          </a:bodyPr>
          <a:lstStyle/>
          <a:p>
            <a:r>
              <a:rPr lang="en-CA" sz="1600" dirty="0"/>
              <a:t>The </a:t>
            </a:r>
            <a:r>
              <a:rPr lang="en-CA" sz="1600" b="1" dirty="0"/>
              <a:t>Type A</a:t>
            </a:r>
            <a:r>
              <a:rPr lang="en-CA" sz="1600" dirty="0"/>
              <a:t> jack and plug is rectangular.</a:t>
            </a:r>
          </a:p>
        </p:txBody>
      </p:sp>
      <p:sp>
        <p:nvSpPr>
          <p:cNvPr id="13" name="TextBox 12"/>
          <p:cNvSpPr txBox="1"/>
          <p:nvPr/>
        </p:nvSpPr>
        <p:spPr>
          <a:xfrm>
            <a:off x="222483" y="1711623"/>
            <a:ext cx="4074033" cy="584775"/>
          </a:xfrm>
          <a:prstGeom prst="rect">
            <a:avLst/>
          </a:prstGeom>
          <a:noFill/>
        </p:spPr>
        <p:txBody>
          <a:bodyPr wrap="square" rtlCol="0">
            <a:spAutoFit/>
          </a:bodyPr>
          <a:lstStyle/>
          <a:p>
            <a:r>
              <a:rPr lang="en-CA" sz="1600" dirty="0"/>
              <a:t>The computer industry has changed the terminology for plugs and jacks.</a:t>
            </a:r>
          </a:p>
        </p:txBody>
      </p:sp>
      <p:sp>
        <p:nvSpPr>
          <p:cNvPr id="15" name="TextBox 14"/>
          <p:cNvSpPr txBox="1"/>
          <p:nvPr/>
        </p:nvSpPr>
        <p:spPr>
          <a:xfrm>
            <a:off x="222483" y="2966831"/>
            <a:ext cx="4074033" cy="830997"/>
          </a:xfrm>
          <a:prstGeom prst="rect">
            <a:avLst/>
          </a:prstGeom>
          <a:noFill/>
        </p:spPr>
        <p:txBody>
          <a:bodyPr wrap="square" rtlCol="0">
            <a:spAutoFit/>
          </a:bodyPr>
          <a:lstStyle/>
          <a:p>
            <a:r>
              <a:rPr lang="en-CA" sz="1600" b="1" dirty="0"/>
              <a:t>Type B</a:t>
            </a:r>
            <a:r>
              <a:rPr lang="en-CA" sz="1600" dirty="0"/>
              <a:t> is square for the regular and mini jacks and plugs, but changes to be rectangular for the micro size.</a:t>
            </a:r>
          </a:p>
        </p:txBody>
      </p:sp>
      <p:sp>
        <p:nvSpPr>
          <p:cNvPr id="2" name="TextBox 1"/>
          <p:cNvSpPr txBox="1"/>
          <p:nvPr/>
        </p:nvSpPr>
        <p:spPr>
          <a:xfrm>
            <a:off x="222482" y="4161918"/>
            <a:ext cx="3888432" cy="830997"/>
          </a:xfrm>
          <a:prstGeom prst="rect">
            <a:avLst/>
          </a:prstGeom>
          <a:noFill/>
        </p:spPr>
        <p:txBody>
          <a:bodyPr wrap="square" rtlCol="0">
            <a:spAutoFit/>
          </a:bodyPr>
          <a:lstStyle/>
          <a:p>
            <a:r>
              <a:rPr lang="en-CA" sz="1600" dirty="0"/>
              <a:t>Notice that the USB 2.0 is black, USB 3.0 is blue and the red ports (not shown here) have increased power output, still USB 3.0.</a:t>
            </a:r>
          </a:p>
        </p:txBody>
      </p:sp>
    </p:spTree>
    <p:extLst>
      <p:ext uri="{BB962C8B-B14F-4D97-AF65-F5344CB8AC3E}">
        <p14:creationId xmlns:p14="http://schemas.microsoft.com/office/powerpoint/2010/main" val="27360466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fltVal val="0"/>
                                          </p:val>
                                        </p:tav>
                                        <p:tav tm="100000">
                                          <p:val>
                                            <p:strVal val="#ppt_w"/>
                                          </p:val>
                                        </p:tav>
                                      </p:tavLst>
                                    </p:anim>
                                    <p:anim calcmode="lin" valueType="num">
                                      <p:cBhvr>
                                        <p:cTn id="13" dur="1000" fill="hold"/>
                                        <p:tgtEl>
                                          <p:spTgt spid="11"/>
                                        </p:tgtEl>
                                        <p:attrNameLst>
                                          <p:attrName>ppt_h</p:attrName>
                                        </p:attrNameLst>
                                      </p:cBhvr>
                                      <p:tavLst>
                                        <p:tav tm="0">
                                          <p:val>
                                            <p:fltVal val="0"/>
                                          </p:val>
                                        </p:tav>
                                        <p:tav tm="100000">
                                          <p:val>
                                            <p:strVal val="#ppt_h"/>
                                          </p:val>
                                        </p:tav>
                                      </p:tavLst>
                                    </p:anim>
                                    <p:anim calcmode="lin" valueType="num">
                                      <p:cBhvr>
                                        <p:cTn id="14" dur="1000" fill="hold"/>
                                        <p:tgtEl>
                                          <p:spTgt spid="11"/>
                                        </p:tgtEl>
                                        <p:attrNameLst>
                                          <p:attrName>style.rotation</p:attrName>
                                        </p:attrNameLst>
                                      </p:cBhvr>
                                      <p:tavLst>
                                        <p:tav tm="0">
                                          <p:val>
                                            <p:fltVal val="90"/>
                                          </p:val>
                                        </p:tav>
                                        <p:tav tm="100000">
                                          <p:val>
                                            <p:fltVal val="0"/>
                                          </p:val>
                                        </p:tav>
                                      </p:tavLst>
                                    </p:anim>
                                    <p:animEffect transition="in" filter="fade">
                                      <p:cBhvr>
                                        <p:cTn id="15" dur="1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80">
                                          <p:stCondLst>
                                            <p:cond delay="0"/>
                                          </p:stCondLst>
                                        </p:cTn>
                                        <p:tgtEl>
                                          <p:spTgt spid="13"/>
                                        </p:tgtEl>
                                      </p:cBhvr>
                                    </p:animEffect>
                                    <p:anim calcmode="lin" valueType="num">
                                      <p:cBhvr>
                                        <p:cTn id="21"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6" dur="26">
                                          <p:stCondLst>
                                            <p:cond delay="650"/>
                                          </p:stCondLst>
                                        </p:cTn>
                                        <p:tgtEl>
                                          <p:spTgt spid="13"/>
                                        </p:tgtEl>
                                      </p:cBhvr>
                                      <p:to x="100000" y="60000"/>
                                    </p:animScale>
                                    <p:animScale>
                                      <p:cBhvr>
                                        <p:cTn id="27" dur="166" decel="50000">
                                          <p:stCondLst>
                                            <p:cond delay="676"/>
                                          </p:stCondLst>
                                        </p:cTn>
                                        <p:tgtEl>
                                          <p:spTgt spid="13"/>
                                        </p:tgtEl>
                                      </p:cBhvr>
                                      <p:to x="100000" y="100000"/>
                                    </p:animScale>
                                    <p:animScale>
                                      <p:cBhvr>
                                        <p:cTn id="28" dur="26">
                                          <p:stCondLst>
                                            <p:cond delay="1312"/>
                                          </p:stCondLst>
                                        </p:cTn>
                                        <p:tgtEl>
                                          <p:spTgt spid="13"/>
                                        </p:tgtEl>
                                      </p:cBhvr>
                                      <p:to x="100000" y="80000"/>
                                    </p:animScale>
                                    <p:animScale>
                                      <p:cBhvr>
                                        <p:cTn id="29" dur="166" decel="50000">
                                          <p:stCondLst>
                                            <p:cond delay="1338"/>
                                          </p:stCondLst>
                                        </p:cTn>
                                        <p:tgtEl>
                                          <p:spTgt spid="13"/>
                                        </p:tgtEl>
                                      </p:cBhvr>
                                      <p:to x="100000" y="100000"/>
                                    </p:animScale>
                                    <p:animScale>
                                      <p:cBhvr>
                                        <p:cTn id="30" dur="26">
                                          <p:stCondLst>
                                            <p:cond delay="1642"/>
                                          </p:stCondLst>
                                        </p:cTn>
                                        <p:tgtEl>
                                          <p:spTgt spid="13"/>
                                        </p:tgtEl>
                                      </p:cBhvr>
                                      <p:to x="100000" y="90000"/>
                                    </p:animScale>
                                    <p:animScale>
                                      <p:cBhvr>
                                        <p:cTn id="31" dur="166" decel="50000">
                                          <p:stCondLst>
                                            <p:cond delay="1668"/>
                                          </p:stCondLst>
                                        </p:cTn>
                                        <p:tgtEl>
                                          <p:spTgt spid="13"/>
                                        </p:tgtEl>
                                      </p:cBhvr>
                                      <p:to x="100000" y="100000"/>
                                    </p:animScale>
                                    <p:animScale>
                                      <p:cBhvr>
                                        <p:cTn id="32" dur="26">
                                          <p:stCondLst>
                                            <p:cond delay="1808"/>
                                          </p:stCondLst>
                                        </p:cTn>
                                        <p:tgtEl>
                                          <p:spTgt spid="13"/>
                                        </p:tgtEl>
                                      </p:cBhvr>
                                      <p:to x="100000" y="95000"/>
                                    </p:animScale>
                                    <p:animScale>
                                      <p:cBhvr>
                                        <p:cTn id="33" dur="166" decel="50000">
                                          <p:stCondLst>
                                            <p:cond delay="1834"/>
                                          </p:stCondLst>
                                        </p:cTn>
                                        <p:tgtEl>
                                          <p:spTgt spid="13"/>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ppt_x"/>
                                          </p:val>
                                        </p:tav>
                                        <p:tav tm="100000">
                                          <p:val>
                                            <p:strVal val="#ppt_x"/>
                                          </p:val>
                                        </p:tav>
                                      </p:tavLst>
                                    </p:anim>
                                    <p:anim calcmode="lin" valueType="num">
                                      <p:cBhvr additive="base">
                                        <p:cTn id="3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additive="base">
                                        <p:cTn id="44" dur="500" fill="hold"/>
                                        <p:tgtEl>
                                          <p:spTgt spid="15"/>
                                        </p:tgtEl>
                                        <p:attrNameLst>
                                          <p:attrName>ppt_x</p:attrName>
                                        </p:attrNameLst>
                                      </p:cBhvr>
                                      <p:tavLst>
                                        <p:tav tm="0">
                                          <p:val>
                                            <p:strVal val="#ppt_x"/>
                                          </p:val>
                                        </p:tav>
                                        <p:tav tm="100000">
                                          <p:val>
                                            <p:strVal val="#ppt_x"/>
                                          </p:val>
                                        </p:tav>
                                      </p:tavLst>
                                    </p:anim>
                                    <p:anim calcmode="lin" valueType="num">
                                      <p:cBhvr additive="base">
                                        <p:cTn id="4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 calcmode="lin" valueType="num">
                                      <p:cBhvr additive="base">
                                        <p:cTn id="50" dur="500" fill="hold"/>
                                        <p:tgtEl>
                                          <p:spTgt spid="2"/>
                                        </p:tgtEl>
                                        <p:attrNameLst>
                                          <p:attrName>ppt_x</p:attrName>
                                        </p:attrNameLst>
                                      </p:cBhvr>
                                      <p:tavLst>
                                        <p:tav tm="0">
                                          <p:val>
                                            <p:strVal val="#ppt_x"/>
                                          </p:val>
                                        </p:tav>
                                        <p:tav tm="100000">
                                          <p:val>
                                            <p:strVal val="#ppt_x"/>
                                          </p:val>
                                        </p:tav>
                                      </p:tavLst>
                                    </p:anim>
                                    <p:anim calcmode="lin" valueType="num">
                                      <p:cBhvr additive="base">
                                        <p:cTn id="5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p:bldP spid="15"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214" y="18801"/>
            <a:ext cx="9119667" cy="5168255"/>
          </a:xfrm>
          <a:prstGeom prst="rect">
            <a:avLst/>
          </a:prstGeom>
          <a:noFill/>
          <a:ln>
            <a:noFill/>
          </a:ln>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p:nvPr/>
        </p:nvGrpSpPr>
        <p:grpSpPr>
          <a:xfrm>
            <a:off x="323528" y="1329854"/>
            <a:ext cx="7344605" cy="2486000"/>
            <a:chOff x="323528" y="1329854"/>
            <a:chExt cx="7344605" cy="248600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533" y="1377454"/>
              <a:ext cx="3657600" cy="2438400"/>
            </a:xfrm>
            <a:prstGeom prst="rect">
              <a:avLst/>
            </a:prstGeom>
            <a:effectLst>
              <a:outerShdw blurRad="50800" dist="38100" dir="2700000" algn="tl" rotWithShape="0">
                <a:prstClr val="black">
                  <a:alpha val="40000"/>
                </a:prstClr>
              </a:outerShdw>
              <a:softEdge rad="63500"/>
            </a:effectLst>
          </p:spPr>
        </p:pic>
        <p:sp>
          <p:nvSpPr>
            <p:cNvPr id="6" name="TextBox 5"/>
            <p:cNvSpPr txBox="1"/>
            <p:nvPr/>
          </p:nvSpPr>
          <p:spPr>
            <a:xfrm>
              <a:off x="323528" y="1329854"/>
              <a:ext cx="1581459" cy="369332"/>
            </a:xfrm>
            <a:prstGeom prst="rect">
              <a:avLst/>
            </a:prstGeom>
            <a:solidFill>
              <a:schemeClr val="tx1">
                <a:alpha val="10000"/>
              </a:schemeClr>
            </a:solidFill>
          </p:spPr>
          <p:txBody>
            <a:bodyPr wrap="none" rtlCol="0">
              <a:spAutoFit/>
            </a:bodyPr>
            <a:lstStyle/>
            <a:p>
              <a:pPr marL="342900" indent="-342900">
                <a:buFont typeface="+mj-lt"/>
                <a:buAutoNum type="arabicPeriod" startAt="2"/>
              </a:pPr>
              <a:r>
                <a:rPr lang="en-CA" sz="1800" dirty="0"/>
                <a:t>USB Types</a:t>
              </a:r>
            </a:p>
          </p:txBody>
        </p:sp>
      </p:grpSp>
      <p:sp>
        <p:nvSpPr>
          <p:cNvPr id="9" name="TextBox 8"/>
          <p:cNvSpPr txBox="1"/>
          <p:nvPr/>
        </p:nvSpPr>
        <p:spPr>
          <a:xfrm>
            <a:off x="107504" y="2602929"/>
            <a:ext cx="2808312" cy="830997"/>
          </a:xfrm>
          <a:prstGeom prst="rect">
            <a:avLst/>
          </a:prstGeom>
          <a:solidFill>
            <a:schemeClr val="bg1"/>
          </a:solidFill>
          <a:effectLst>
            <a:glow rad="228600">
              <a:schemeClr val="accent5">
                <a:satMod val="175000"/>
                <a:alpha val="40000"/>
              </a:schemeClr>
            </a:glow>
            <a:softEdge rad="63500"/>
          </a:effectLst>
        </p:spPr>
        <p:txBody>
          <a:bodyPr wrap="square" rtlCol="0">
            <a:spAutoFit/>
          </a:bodyPr>
          <a:lstStyle/>
          <a:p>
            <a:r>
              <a:rPr lang="en-CA" sz="1600" dirty="0"/>
              <a:t>This is a USB-C plug, which is found on Apple iPhones, called “Lightning” by Apple.</a:t>
            </a:r>
          </a:p>
        </p:txBody>
      </p:sp>
      <p:sp>
        <p:nvSpPr>
          <p:cNvPr id="11" name="TextBox 10"/>
          <p:cNvSpPr txBox="1"/>
          <p:nvPr/>
        </p:nvSpPr>
        <p:spPr>
          <a:xfrm>
            <a:off x="3059832" y="4371950"/>
            <a:ext cx="5472608" cy="338554"/>
          </a:xfrm>
          <a:prstGeom prst="rect">
            <a:avLst/>
          </a:prstGeom>
          <a:solidFill>
            <a:schemeClr val="bg1"/>
          </a:solidFill>
          <a:effectLst>
            <a:glow rad="228600">
              <a:schemeClr val="accent5">
                <a:satMod val="175000"/>
                <a:alpha val="40000"/>
              </a:schemeClr>
            </a:glow>
            <a:softEdge rad="63500"/>
          </a:effectLst>
        </p:spPr>
        <p:txBody>
          <a:bodyPr wrap="square" rtlCol="0">
            <a:spAutoFit/>
          </a:bodyPr>
          <a:lstStyle>
            <a:defPPr>
              <a:defRPr lang="en-US"/>
            </a:defPPr>
            <a:lvl1pPr>
              <a:defRPr sz="1600"/>
            </a:lvl1pPr>
          </a:lstStyle>
          <a:p>
            <a:r>
              <a:rPr lang="en-CA" dirty="0"/>
              <a:t>USB C transfers at the same speed as USB 3.1, up to 10 </a:t>
            </a:r>
            <a:r>
              <a:rPr lang="en-CA" dirty="0" err="1"/>
              <a:t>Gbps</a:t>
            </a:r>
            <a:r>
              <a:rPr lang="en-CA" dirty="0"/>
              <a:t>.</a:t>
            </a:r>
          </a:p>
        </p:txBody>
      </p:sp>
    </p:spTree>
    <p:extLst>
      <p:ext uri="{BB962C8B-B14F-4D97-AF65-F5344CB8AC3E}">
        <p14:creationId xmlns:p14="http://schemas.microsoft.com/office/powerpoint/2010/main" val="668720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8"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3999" cy="531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35431" y="849371"/>
            <a:ext cx="2333293" cy="369332"/>
          </a:xfrm>
          <a:prstGeom prst="rect">
            <a:avLst/>
          </a:prstGeom>
          <a:solidFill>
            <a:schemeClr val="tx1">
              <a:alpha val="10000"/>
            </a:schemeClr>
          </a:solidFill>
        </p:spPr>
        <p:txBody>
          <a:bodyPr wrap="square" rtlCol="0">
            <a:spAutoFit/>
          </a:bodyPr>
          <a:lstStyle/>
          <a:p>
            <a:pPr marL="342900" indent="-342900">
              <a:buFont typeface="+mj-lt"/>
              <a:buAutoNum type="arabicPeriod" startAt="3"/>
            </a:pPr>
            <a:r>
              <a:rPr lang="en-CA" sz="1800" dirty="0"/>
              <a:t>Audio Connectors</a:t>
            </a:r>
          </a:p>
        </p:txBody>
      </p:sp>
      <p:sp>
        <p:nvSpPr>
          <p:cNvPr id="3" name="TextBox 2"/>
          <p:cNvSpPr txBox="1"/>
          <p:nvPr/>
        </p:nvSpPr>
        <p:spPr>
          <a:xfrm>
            <a:off x="3851920" y="799199"/>
            <a:ext cx="5292079" cy="1200329"/>
          </a:xfrm>
          <a:prstGeom prst="rect">
            <a:avLst/>
          </a:prstGeom>
          <a:solidFill>
            <a:schemeClr val="accent3">
              <a:lumMod val="75000"/>
              <a:alpha val="25000"/>
            </a:schemeClr>
          </a:solidFill>
          <a:effectLst>
            <a:softEdge rad="63500"/>
          </a:effectLst>
        </p:spPr>
        <p:txBody>
          <a:bodyPr wrap="square" rtlCol="0">
            <a:spAutoFit/>
          </a:bodyPr>
          <a:lstStyle/>
          <a:p>
            <a:r>
              <a:rPr lang="en-CA" sz="1800" dirty="0"/>
              <a:t>The audio connector is used less today because USB audio devices have largely replaced it, but most computers still come with the standard analog audio connections.</a:t>
            </a:r>
            <a:endParaRPr lang="en-CA" sz="1800" u="sng"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609" y="2440105"/>
            <a:ext cx="6087325" cy="2772162"/>
          </a:xfrm>
          <a:prstGeom prst="rect">
            <a:avLst/>
          </a:prstGeom>
        </p:spPr>
      </p:pic>
      <p:sp>
        <p:nvSpPr>
          <p:cNvPr id="10" name="TextBox 9"/>
          <p:cNvSpPr txBox="1"/>
          <p:nvPr/>
        </p:nvSpPr>
        <p:spPr>
          <a:xfrm>
            <a:off x="6516216" y="2063398"/>
            <a:ext cx="2627784" cy="738664"/>
          </a:xfrm>
          <a:prstGeom prst="rect">
            <a:avLst/>
          </a:prstGeom>
          <a:solidFill>
            <a:schemeClr val="tx1">
              <a:alpha val="5000"/>
            </a:schemeClr>
          </a:solidFill>
          <a:effectLst>
            <a:softEdge rad="63500"/>
          </a:effectLst>
        </p:spPr>
        <p:txBody>
          <a:bodyPr wrap="square" rtlCol="0">
            <a:spAutoFit/>
          </a:bodyPr>
          <a:lstStyle/>
          <a:p>
            <a:r>
              <a:rPr lang="en-CA" sz="1400" dirty="0"/>
              <a:t>Here is a fairly comprehensive chart of the plugs and jacks.  Some are not audio-related.</a:t>
            </a:r>
          </a:p>
        </p:txBody>
      </p:sp>
      <p:graphicFrame>
        <p:nvGraphicFramePr>
          <p:cNvPr id="4" name="Table 3"/>
          <p:cNvGraphicFramePr>
            <a:graphicFrameLocks noGrp="1"/>
          </p:cNvGraphicFramePr>
          <p:nvPr>
            <p:extLst>
              <p:ext uri="{D42A27DB-BD31-4B8C-83A1-F6EECF244321}">
                <p14:modId xmlns:p14="http://schemas.microsoft.com/office/powerpoint/2010/main" val="2090625336"/>
              </p:ext>
            </p:extLst>
          </p:nvPr>
        </p:nvGraphicFramePr>
        <p:xfrm>
          <a:off x="142609" y="1237507"/>
          <a:ext cx="3612581" cy="1196665"/>
        </p:xfrm>
        <a:graphic>
          <a:graphicData uri="http://schemas.openxmlformats.org/drawingml/2006/table">
            <a:tbl>
              <a:tblPr/>
              <a:tblGrid>
                <a:gridCol w="208280">
                  <a:extLst>
                    <a:ext uri="{9D8B030D-6E8A-4147-A177-3AD203B41FA5}">
                      <a16:colId xmlns:a16="http://schemas.microsoft.com/office/drawing/2014/main" val="20000"/>
                    </a:ext>
                  </a:extLst>
                </a:gridCol>
                <a:gridCol w="1227627">
                  <a:extLst>
                    <a:ext uri="{9D8B030D-6E8A-4147-A177-3AD203B41FA5}">
                      <a16:colId xmlns:a16="http://schemas.microsoft.com/office/drawing/2014/main" val="20001"/>
                    </a:ext>
                  </a:extLst>
                </a:gridCol>
                <a:gridCol w="2176674">
                  <a:extLst>
                    <a:ext uri="{9D8B030D-6E8A-4147-A177-3AD203B41FA5}">
                      <a16:colId xmlns:a16="http://schemas.microsoft.com/office/drawing/2014/main" val="20002"/>
                    </a:ext>
                  </a:extLst>
                </a:gridCol>
              </a:tblGrid>
              <a:tr h="130012">
                <a:tc>
                  <a:txBody>
                    <a:bodyPr/>
                    <a:lstStyle/>
                    <a:p>
                      <a:endParaRPr lang="en-CA" sz="900" dirty="0">
                        <a:solidFill>
                          <a:srgbClr val="FFFFFF"/>
                        </a:solidFill>
                        <a:effectLst/>
                      </a:endParaRP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000000"/>
                    </a:solidFill>
                  </a:tcPr>
                </a:tc>
                <a:tc>
                  <a:txBody>
                    <a:bodyPr/>
                    <a:lstStyle/>
                    <a:p>
                      <a:r>
                        <a:rPr lang="en-CA" sz="900" dirty="0">
                          <a:effectLst/>
                        </a:rPr>
                        <a:t>black TRS 3.5 mm</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CA" sz="900" dirty="0">
                          <a:effectLst/>
                        </a:rPr>
                        <a:t>stereo output, rear channels</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0"/>
                  </a:ext>
                </a:extLst>
              </a:tr>
              <a:tr h="143724">
                <a:tc>
                  <a:txBody>
                    <a:bodyPr/>
                    <a:lstStyle/>
                    <a:p>
                      <a:endParaRPr lang="en-CA" sz="900">
                        <a:solidFill>
                          <a:srgbClr val="FFFFFF"/>
                        </a:solidFill>
                        <a:effectLst/>
                      </a:endParaRP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808080"/>
                    </a:solidFill>
                  </a:tcPr>
                </a:tc>
                <a:tc>
                  <a:txBody>
                    <a:bodyPr/>
                    <a:lstStyle/>
                    <a:p>
                      <a:r>
                        <a:rPr lang="en-CA" sz="900" dirty="0">
                          <a:effectLst/>
                        </a:rPr>
                        <a:t>grey TRS 3.5 mm</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CA" sz="900" dirty="0">
                          <a:effectLst/>
                        </a:rPr>
                        <a:t>stereo output, side channels</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1"/>
                  </a:ext>
                </a:extLst>
              </a:tr>
              <a:tr h="0">
                <a:tc>
                  <a:txBody>
                    <a:bodyPr/>
                    <a:lstStyle/>
                    <a:p>
                      <a:endParaRPr lang="en-CA" sz="900">
                        <a:solidFill>
                          <a:srgbClr val="000000"/>
                        </a:solidFill>
                        <a:effectLst/>
                      </a:endParaRP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D700"/>
                    </a:solidFill>
                  </a:tcPr>
                </a:tc>
                <a:tc>
                  <a:txBody>
                    <a:bodyPr/>
                    <a:lstStyle/>
                    <a:p>
                      <a:r>
                        <a:rPr lang="en-CA" sz="900" dirty="0">
                          <a:effectLst/>
                        </a:rPr>
                        <a:t>gold TRS 3.5 mm</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CA" sz="900" dirty="0">
                          <a:effectLst/>
                        </a:rPr>
                        <a:t>dual output, center and </a:t>
                      </a:r>
                      <a:r>
                        <a:rPr lang="en-CA" sz="900" u="none" strike="noStrike" dirty="0">
                          <a:solidFill>
                            <a:srgbClr val="0B0080"/>
                          </a:solidFill>
                          <a:effectLst/>
                          <a:hlinkClick r:id="rId5" tooltip="Subwoofer"/>
                        </a:rPr>
                        <a:t>subwoofer</a:t>
                      </a:r>
                      <a:endParaRPr lang="en-CA" sz="900" dirty="0">
                        <a:effectLst/>
                      </a:endParaRP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2"/>
                  </a:ext>
                </a:extLst>
              </a:tr>
              <a:tr h="0">
                <a:tc>
                  <a:txBody>
                    <a:bodyPr/>
                    <a:lstStyle/>
                    <a:p>
                      <a:endParaRPr lang="en-CA" sz="900">
                        <a:solidFill>
                          <a:srgbClr val="000000"/>
                        </a:solidFill>
                        <a:effectLst/>
                      </a:endParaRP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ADD8E6"/>
                    </a:solidFill>
                  </a:tcPr>
                </a:tc>
                <a:tc>
                  <a:txBody>
                    <a:bodyPr/>
                    <a:lstStyle/>
                    <a:p>
                      <a:r>
                        <a:rPr lang="en-CA" sz="900">
                          <a:effectLst/>
                        </a:rPr>
                        <a:t>blue TRS 3.5 mm</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CA" sz="900" dirty="0">
                          <a:effectLst/>
                        </a:rPr>
                        <a:t>stereo input, </a:t>
                      </a:r>
                      <a:r>
                        <a:rPr lang="en-CA" sz="900" u="none" strike="noStrike" dirty="0">
                          <a:solidFill>
                            <a:srgbClr val="0B0080"/>
                          </a:solidFill>
                          <a:effectLst/>
                          <a:hlinkClick r:id="rId6" tooltip="Line level"/>
                        </a:rPr>
                        <a:t>line level</a:t>
                      </a:r>
                      <a:endParaRPr lang="en-CA" sz="900" dirty="0">
                        <a:effectLst/>
                      </a:endParaRP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3"/>
                  </a:ext>
                </a:extLst>
              </a:tr>
              <a:tr h="282265">
                <a:tc>
                  <a:txBody>
                    <a:bodyPr/>
                    <a:lstStyle/>
                    <a:p>
                      <a:endParaRPr lang="en-CA" sz="900">
                        <a:solidFill>
                          <a:srgbClr val="000000"/>
                        </a:solidFill>
                        <a:effectLst/>
                      </a:endParaRP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C0CB"/>
                    </a:solidFill>
                  </a:tcPr>
                </a:tc>
                <a:tc>
                  <a:txBody>
                    <a:bodyPr/>
                    <a:lstStyle/>
                    <a:p>
                      <a:r>
                        <a:rPr lang="en-CA" sz="900" dirty="0">
                          <a:effectLst/>
                        </a:rPr>
                        <a:t>pink TRS† 3.5 mm</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CA" sz="900" dirty="0">
                          <a:effectLst/>
                        </a:rPr>
                        <a:t>mono </a:t>
                      </a:r>
                      <a:r>
                        <a:rPr lang="en-CA" sz="900" u="none" strike="noStrike" dirty="0">
                          <a:solidFill>
                            <a:srgbClr val="0B0080"/>
                          </a:solidFill>
                          <a:effectLst/>
                          <a:hlinkClick r:id="rId7" tooltip="Microphone"/>
                        </a:rPr>
                        <a:t>microphone</a:t>
                      </a:r>
                      <a:r>
                        <a:rPr lang="en-CA" sz="900" dirty="0">
                          <a:effectLst/>
                        </a:rPr>
                        <a:t> input</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4"/>
                  </a:ext>
                </a:extLst>
              </a:tr>
            </a:tbl>
          </a:graphicData>
        </a:graphic>
      </p:graphicFrame>
      <p:grpSp>
        <p:nvGrpSpPr>
          <p:cNvPr id="11" name="Group 10"/>
          <p:cNvGrpSpPr/>
          <p:nvPr/>
        </p:nvGrpSpPr>
        <p:grpSpPr>
          <a:xfrm>
            <a:off x="3275856" y="2504738"/>
            <a:ext cx="5890195" cy="2731308"/>
            <a:chOff x="3275856" y="2504738"/>
            <a:chExt cx="5890195" cy="2731308"/>
          </a:xfrm>
        </p:grpSpPr>
        <p:sp>
          <p:nvSpPr>
            <p:cNvPr id="13" name="TextBox 12"/>
            <p:cNvSpPr txBox="1"/>
            <p:nvPr/>
          </p:nvSpPr>
          <p:spPr>
            <a:xfrm>
              <a:off x="6538267" y="4497382"/>
              <a:ext cx="2627784" cy="738664"/>
            </a:xfrm>
            <a:prstGeom prst="rect">
              <a:avLst/>
            </a:prstGeom>
            <a:solidFill>
              <a:schemeClr val="accent1">
                <a:alpha val="25000"/>
              </a:schemeClr>
            </a:solidFill>
            <a:effectLst>
              <a:softEdge rad="63500"/>
            </a:effectLst>
          </p:spPr>
          <p:txBody>
            <a:bodyPr wrap="square" rtlCol="0">
              <a:spAutoFit/>
            </a:bodyPr>
            <a:lstStyle/>
            <a:p>
              <a:r>
                <a:rPr lang="en-CA" sz="1400" dirty="0"/>
                <a:t>The mini-jack top middle is common on laptops and portable computers.</a:t>
              </a:r>
            </a:p>
          </p:txBody>
        </p:sp>
        <p:sp>
          <p:nvSpPr>
            <p:cNvPr id="7" name="Rectangle 6"/>
            <p:cNvSpPr/>
            <p:nvPr/>
          </p:nvSpPr>
          <p:spPr>
            <a:xfrm>
              <a:off x="3275856" y="2504738"/>
              <a:ext cx="864096" cy="1435164"/>
            </a:xfrm>
            <a:prstGeom prst="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5" name="Group 14"/>
          <p:cNvGrpSpPr/>
          <p:nvPr/>
        </p:nvGrpSpPr>
        <p:grpSpPr>
          <a:xfrm>
            <a:off x="120556" y="1237507"/>
            <a:ext cx="9030637" cy="3168430"/>
            <a:chOff x="120556" y="1237507"/>
            <a:chExt cx="9030637" cy="3168430"/>
          </a:xfrm>
        </p:grpSpPr>
        <p:grpSp>
          <p:nvGrpSpPr>
            <p:cNvPr id="6" name="Group 5"/>
            <p:cNvGrpSpPr/>
            <p:nvPr/>
          </p:nvGrpSpPr>
          <p:grpSpPr>
            <a:xfrm>
              <a:off x="120556" y="2504738"/>
              <a:ext cx="9030637" cy="1901199"/>
              <a:chOff x="120556" y="2504738"/>
              <a:chExt cx="9030637" cy="1901199"/>
            </a:xfrm>
          </p:grpSpPr>
          <p:sp>
            <p:nvSpPr>
              <p:cNvPr id="12" name="TextBox 11"/>
              <p:cNvSpPr txBox="1"/>
              <p:nvPr/>
            </p:nvSpPr>
            <p:spPr>
              <a:xfrm>
                <a:off x="6523409" y="2805499"/>
                <a:ext cx="2627784" cy="1600438"/>
              </a:xfrm>
              <a:prstGeom prst="rect">
                <a:avLst/>
              </a:prstGeom>
              <a:solidFill>
                <a:schemeClr val="accent6">
                  <a:alpha val="65000"/>
                </a:schemeClr>
              </a:solidFill>
              <a:effectLst>
                <a:softEdge rad="63500"/>
              </a:effectLst>
            </p:spPr>
            <p:txBody>
              <a:bodyPr wrap="square" rtlCol="0">
                <a:spAutoFit/>
              </a:bodyPr>
              <a:lstStyle/>
              <a:p>
                <a:r>
                  <a:rPr lang="en-CA" sz="1400" dirty="0"/>
                  <a:t>The top row, far left, six plugs, and ports are the most common seen on tower, desktop, and micro PCs. This is where you would hook up your 7.1 and 8.1 surround sound system designed for computers.</a:t>
                </a:r>
              </a:p>
            </p:txBody>
          </p:sp>
          <p:sp>
            <p:nvSpPr>
              <p:cNvPr id="2" name="Line Callout 1 1"/>
              <p:cNvSpPr/>
              <p:nvPr/>
            </p:nvSpPr>
            <p:spPr>
              <a:xfrm>
                <a:off x="120556" y="2504738"/>
                <a:ext cx="1715139" cy="1435164"/>
              </a:xfrm>
              <a:prstGeom prst="borderCallout1">
                <a:avLst>
                  <a:gd name="adj1" fmla="val -264"/>
                  <a:gd name="adj2" fmla="val 99075"/>
                  <a:gd name="adj3" fmla="val 2302"/>
                  <a:gd name="adj4" fmla="val 99235"/>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4" name="Rectangle 13"/>
            <p:cNvSpPr/>
            <p:nvPr/>
          </p:nvSpPr>
          <p:spPr>
            <a:xfrm>
              <a:off x="120556" y="1237507"/>
              <a:ext cx="3634634" cy="1196665"/>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20535539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1000" fill="hold"/>
                                        <p:tgtEl>
                                          <p:spTgt spid="15"/>
                                        </p:tgtEl>
                                        <p:attrNameLst>
                                          <p:attrName>ppt_w</p:attrName>
                                        </p:attrNameLst>
                                      </p:cBhvr>
                                      <p:tavLst>
                                        <p:tav tm="0">
                                          <p:val>
                                            <p:fltVal val="0"/>
                                          </p:val>
                                        </p:tav>
                                        <p:tav tm="100000">
                                          <p:val>
                                            <p:strVal val="#ppt_w"/>
                                          </p:val>
                                        </p:tav>
                                      </p:tavLst>
                                    </p:anim>
                                    <p:anim calcmode="lin" valueType="num">
                                      <p:cBhvr>
                                        <p:cTn id="34" dur="1000" fill="hold"/>
                                        <p:tgtEl>
                                          <p:spTgt spid="15"/>
                                        </p:tgtEl>
                                        <p:attrNameLst>
                                          <p:attrName>ppt_h</p:attrName>
                                        </p:attrNameLst>
                                      </p:cBhvr>
                                      <p:tavLst>
                                        <p:tav tm="0">
                                          <p:val>
                                            <p:fltVal val="0"/>
                                          </p:val>
                                        </p:tav>
                                        <p:tav tm="100000">
                                          <p:val>
                                            <p:strVal val="#ppt_h"/>
                                          </p:val>
                                        </p:tav>
                                      </p:tavLst>
                                    </p:anim>
                                    <p:anim calcmode="lin" valueType="num">
                                      <p:cBhvr>
                                        <p:cTn id="35" dur="1000" fill="hold"/>
                                        <p:tgtEl>
                                          <p:spTgt spid="15"/>
                                        </p:tgtEl>
                                        <p:attrNameLst>
                                          <p:attrName>style.rotation</p:attrName>
                                        </p:attrNameLst>
                                      </p:cBhvr>
                                      <p:tavLst>
                                        <p:tav tm="0">
                                          <p:val>
                                            <p:fltVal val="90"/>
                                          </p:val>
                                        </p:tav>
                                        <p:tav tm="100000">
                                          <p:val>
                                            <p:fltVal val="0"/>
                                          </p:val>
                                        </p:tav>
                                      </p:tavLst>
                                    </p:anim>
                                    <p:animEffect transition="in" filter="fade">
                                      <p:cBhvr>
                                        <p:cTn id="36" dur="10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1000" fill="hold"/>
                                        <p:tgtEl>
                                          <p:spTgt spid="11"/>
                                        </p:tgtEl>
                                        <p:attrNameLst>
                                          <p:attrName>ppt_w</p:attrName>
                                        </p:attrNameLst>
                                      </p:cBhvr>
                                      <p:tavLst>
                                        <p:tav tm="0">
                                          <p:val>
                                            <p:fltVal val="0"/>
                                          </p:val>
                                        </p:tav>
                                        <p:tav tm="100000">
                                          <p:val>
                                            <p:strVal val="#ppt_w"/>
                                          </p:val>
                                        </p:tav>
                                      </p:tavLst>
                                    </p:anim>
                                    <p:anim calcmode="lin" valueType="num">
                                      <p:cBhvr>
                                        <p:cTn id="42" dur="1000" fill="hold"/>
                                        <p:tgtEl>
                                          <p:spTgt spid="11"/>
                                        </p:tgtEl>
                                        <p:attrNameLst>
                                          <p:attrName>ppt_h</p:attrName>
                                        </p:attrNameLst>
                                      </p:cBhvr>
                                      <p:tavLst>
                                        <p:tav tm="0">
                                          <p:val>
                                            <p:fltVal val="0"/>
                                          </p:val>
                                        </p:tav>
                                        <p:tav tm="100000">
                                          <p:val>
                                            <p:strVal val="#ppt_h"/>
                                          </p:val>
                                        </p:tav>
                                      </p:tavLst>
                                    </p:anim>
                                    <p:anim calcmode="lin" valueType="num">
                                      <p:cBhvr>
                                        <p:cTn id="43" dur="1000" fill="hold"/>
                                        <p:tgtEl>
                                          <p:spTgt spid="11"/>
                                        </p:tgtEl>
                                        <p:attrNameLst>
                                          <p:attrName>style.rotation</p:attrName>
                                        </p:attrNameLst>
                                      </p:cBhvr>
                                      <p:tavLst>
                                        <p:tav tm="0">
                                          <p:val>
                                            <p:fltVal val="90"/>
                                          </p:val>
                                        </p:tav>
                                        <p:tav tm="100000">
                                          <p:val>
                                            <p:fltVal val="0"/>
                                          </p:val>
                                        </p:tav>
                                      </p:tavLst>
                                    </p:anim>
                                    <p:animEffect transition="in" filter="fade">
                                      <p:cBhvr>
                                        <p:cTn id="4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p:nvPr/>
        </p:nvSpPr>
        <p:spPr>
          <a:xfrm>
            <a:off x="222483" y="1147478"/>
            <a:ext cx="1397189" cy="369332"/>
          </a:xfrm>
          <a:prstGeom prst="rect">
            <a:avLst/>
          </a:prstGeom>
          <a:solidFill>
            <a:schemeClr val="tx1">
              <a:alpha val="10000"/>
            </a:schemeClr>
          </a:solidFill>
        </p:spPr>
        <p:txBody>
          <a:bodyPr wrap="square" rtlCol="0">
            <a:spAutoFit/>
          </a:bodyPr>
          <a:lstStyle/>
          <a:p>
            <a:pPr marL="342900" indent="-342900">
              <a:buFont typeface="+mj-lt"/>
              <a:buAutoNum type="arabicPeriod" startAt="4"/>
            </a:pPr>
            <a:r>
              <a:rPr lang="en-CA" sz="1800" dirty="0"/>
              <a:t>Network</a:t>
            </a:r>
          </a:p>
        </p:txBody>
      </p:sp>
      <p:grpSp>
        <p:nvGrpSpPr>
          <p:cNvPr id="15" name="Group 14"/>
          <p:cNvGrpSpPr/>
          <p:nvPr/>
        </p:nvGrpSpPr>
        <p:grpSpPr>
          <a:xfrm>
            <a:off x="2267744" y="2427734"/>
            <a:ext cx="4508319" cy="504056"/>
            <a:chOff x="2267744" y="2427734"/>
            <a:chExt cx="4508319" cy="504056"/>
          </a:xfrm>
        </p:grpSpPr>
        <p:grpSp>
          <p:nvGrpSpPr>
            <p:cNvPr id="7" name="Group 6"/>
            <p:cNvGrpSpPr/>
            <p:nvPr/>
          </p:nvGrpSpPr>
          <p:grpSpPr>
            <a:xfrm>
              <a:off x="2267744" y="2427734"/>
              <a:ext cx="1944216" cy="504056"/>
              <a:chOff x="2267744" y="2427734"/>
              <a:chExt cx="1944216" cy="504056"/>
            </a:xfrm>
          </p:grpSpPr>
          <p:sp>
            <p:nvSpPr>
              <p:cNvPr id="5" name="Left Arrow 4"/>
              <p:cNvSpPr/>
              <p:nvPr/>
            </p:nvSpPr>
            <p:spPr>
              <a:xfrm>
                <a:off x="2267744" y="2427734"/>
                <a:ext cx="1944216" cy="504056"/>
              </a:xfrm>
              <a:prstGeom prst="leftArrow">
                <a:avLst/>
              </a:prstGeom>
              <a:solidFill>
                <a:schemeClr val="tx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TextBox 5"/>
              <p:cNvSpPr txBox="1"/>
              <p:nvPr/>
            </p:nvSpPr>
            <p:spPr>
              <a:xfrm>
                <a:off x="2483768" y="2534607"/>
                <a:ext cx="1728192" cy="307777"/>
              </a:xfrm>
              <a:prstGeom prst="rect">
                <a:avLst/>
              </a:prstGeom>
              <a:noFill/>
            </p:spPr>
            <p:txBody>
              <a:bodyPr wrap="square" rtlCol="0">
                <a:spAutoFit/>
              </a:bodyPr>
              <a:lstStyle/>
              <a:p>
                <a:r>
                  <a:rPr lang="en-CA" sz="1400" dirty="0"/>
                  <a:t>Phone jack – RJ11</a:t>
                </a:r>
              </a:p>
            </p:txBody>
          </p:sp>
        </p:grpSp>
        <p:grpSp>
          <p:nvGrpSpPr>
            <p:cNvPr id="20" name="Group 19"/>
            <p:cNvGrpSpPr/>
            <p:nvPr/>
          </p:nvGrpSpPr>
          <p:grpSpPr>
            <a:xfrm rot="10800000">
              <a:off x="4831847" y="2427734"/>
              <a:ext cx="1944216" cy="504056"/>
              <a:chOff x="2267744" y="2427734"/>
              <a:chExt cx="1944216" cy="504056"/>
            </a:xfrm>
          </p:grpSpPr>
          <p:sp>
            <p:nvSpPr>
              <p:cNvPr id="21" name="Left Arrow 20"/>
              <p:cNvSpPr/>
              <p:nvPr/>
            </p:nvSpPr>
            <p:spPr>
              <a:xfrm>
                <a:off x="2267744" y="2427734"/>
                <a:ext cx="1944216" cy="504056"/>
              </a:xfrm>
              <a:prstGeom prst="leftArrow">
                <a:avLst/>
              </a:prstGeom>
              <a:solidFill>
                <a:schemeClr val="tx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2" name="TextBox 21"/>
              <p:cNvSpPr txBox="1"/>
              <p:nvPr/>
            </p:nvSpPr>
            <p:spPr>
              <a:xfrm rot="10800000">
                <a:off x="2483768" y="2534607"/>
                <a:ext cx="1728192" cy="307777"/>
              </a:xfrm>
              <a:prstGeom prst="rect">
                <a:avLst/>
              </a:prstGeom>
              <a:noFill/>
            </p:spPr>
            <p:txBody>
              <a:bodyPr wrap="square" rtlCol="0">
                <a:spAutoFit/>
              </a:bodyPr>
              <a:lstStyle/>
              <a:p>
                <a:r>
                  <a:rPr lang="en-CA" sz="1400" dirty="0"/>
                  <a:t>Phone plug – 4 wires</a:t>
                </a:r>
              </a:p>
            </p:txBody>
          </p:sp>
        </p:grpSp>
      </p:grpSp>
      <p:grpSp>
        <p:nvGrpSpPr>
          <p:cNvPr id="27" name="Group 26"/>
          <p:cNvGrpSpPr/>
          <p:nvPr/>
        </p:nvGrpSpPr>
        <p:grpSpPr>
          <a:xfrm>
            <a:off x="395536" y="1607772"/>
            <a:ext cx="8046982" cy="3175688"/>
            <a:chOff x="395536" y="1607772"/>
            <a:chExt cx="8046982" cy="3175688"/>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1938993"/>
              <a:ext cx="1635763" cy="2606615"/>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7332" y="1607772"/>
              <a:ext cx="1234612" cy="1234612"/>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22896" y="3363838"/>
              <a:ext cx="1419622" cy="1419622"/>
            </a:xfrm>
            <a:prstGeom prst="rect">
              <a:avLst/>
            </a:prstGeom>
          </p:spPr>
        </p:pic>
      </p:grpSp>
      <p:grpSp>
        <p:nvGrpSpPr>
          <p:cNvPr id="28" name="Group 27"/>
          <p:cNvGrpSpPr/>
          <p:nvPr/>
        </p:nvGrpSpPr>
        <p:grpSpPr>
          <a:xfrm>
            <a:off x="2292567" y="3447321"/>
            <a:ext cx="4483496" cy="516953"/>
            <a:chOff x="2292567" y="3447321"/>
            <a:chExt cx="4483496" cy="516953"/>
          </a:xfrm>
        </p:grpSpPr>
        <p:grpSp>
          <p:nvGrpSpPr>
            <p:cNvPr id="12" name="Group 11"/>
            <p:cNvGrpSpPr/>
            <p:nvPr/>
          </p:nvGrpSpPr>
          <p:grpSpPr>
            <a:xfrm>
              <a:off x="2292567" y="3447321"/>
              <a:ext cx="1944216" cy="504056"/>
              <a:chOff x="2285299" y="2511217"/>
              <a:chExt cx="1944216" cy="504056"/>
            </a:xfrm>
          </p:grpSpPr>
          <p:sp>
            <p:nvSpPr>
              <p:cNvPr id="13" name="Left Arrow 12"/>
              <p:cNvSpPr/>
              <p:nvPr/>
            </p:nvSpPr>
            <p:spPr>
              <a:xfrm>
                <a:off x="2285299" y="2511217"/>
                <a:ext cx="1944216" cy="504056"/>
              </a:xfrm>
              <a:prstGeom prst="leftArrow">
                <a:avLst/>
              </a:prstGeom>
              <a:solidFill>
                <a:schemeClr val="tx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4" name="TextBox 13"/>
              <p:cNvSpPr txBox="1"/>
              <p:nvPr/>
            </p:nvSpPr>
            <p:spPr>
              <a:xfrm>
                <a:off x="2485701" y="2601662"/>
                <a:ext cx="1728192" cy="307777"/>
              </a:xfrm>
              <a:prstGeom prst="rect">
                <a:avLst/>
              </a:prstGeom>
              <a:noFill/>
            </p:spPr>
            <p:txBody>
              <a:bodyPr wrap="square" rtlCol="0">
                <a:spAutoFit/>
              </a:bodyPr>
              <a:lstStyle/>
              <a:p>
                <a:r>
                  <a:rPr lang="en-CA" sz="1400" dirty="0"/>
                  <a:t>Ethernet jack – RJ45</a:t>
                </a:r>
              </a:p>
            </p:txBody>
          </p:sp>
        </p:grpSp>
        <p:grpSp>
          <p:nvGrpSpPr>
            <p:cNvPr id="23" name="Group 22"/>
            <p:cNvGrpSpPr/>
            <p:nvPr/>
          </p:nvGrpSpPr>
          <p:grpSpPr>
            <a:xfrm rot="10800000">
              <a:off x="4785134" y="3460218"/>
              <a:ext cx="1990929" cy="504056"/>
              <a:chOff x="2267744" y="2427734"/>
              <a:chExt cx="1990929" cy="504056"/>
            </a:xfrm>
          </p:grpSpPr>
          <p:sp>
            <p:nvSpPr>
              <p:cNvPr id="24" name="Left Arrow 23"/>
              <p:cNvSpPr/>
              <p:nvPr/>
            </p:nvSpPr>
            <p:spPr>
              <a:xfrm>
                <a:off x="2267744" y="2427734"/>
                <a:ext cx="1944216" cy="504056"/>
              </a:xfrm>
              <a:prstGeom prst="leftArrow">
                <a:avLst/>
              </a:prstGeom>
              <a:solidFill>
                <a:schemeClr val="tx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5" name="TextBox 24"/>
              <p:cNvSpPr txBox="1"/>
              <p:nvPr/>
            </p:nvSpPr>
            <p:spPr>
              <a:xfrm rot="10800000">
                <a:off x="2530481" y="2546465"/>
                <a:ext cx="1728192" cy="292388"/>
              </a:xfrm>
              <a:prstGeom prst="rect">
                <a:avLst/>
              </a:prstGeom>
              <a:noFill/>
            </p:spPr>
            <p:txBody>
              <a:bodyPr wrap="square" rtlCol="0">
                <a:spAutoFit/>
              </a:bodyPr>
              <a:lstStyle/>
              <a:p>
                <a:r>
                  <a:rPr lang="en-CA" sz="1300" dirty="0"/>
                  <a:t>Ethernet plug – 8 wires</a:t>
                </a:r>
              </a:p>
            </p:txBody>
          </p:sp>
        </p:grpSp>
      </p:grpSp>
      <p:sp>
        <p:nvSpPr>
          <p:cNvPr id="11" name="TextBox 10"/>
          <p:cNvSpPr txBox="1"/>
          <p:nvPr/>
        </p:nvSpPr>
        <p:spPr>
          <a:xfrm>
            <a:off x="2292567" y="1203598"/>
            <a:ext cx="4483495" cy="1077218"/>
          </a:xfrm>
          <a:prstGeom prst="rect">
            <a:avLst/>
          </a:prstGeom>
          <a:solidFill>
            <a:schemeClr val="accent6">
              <a:alpha val="65000"/>
            </a:schemeClr>
          </a:solidFill>
          <a:effectLst>
            <a:softEdge rad="63500"/>
          </a:effectLst>
        </p:spPr>
        <p:txBody>
          <a:bodyPr wrap="square" rtlCol="0">
            <a:spAutoFit/>
          </a:bodyPr>
          <a:lstStyle/>
          <a:p>
            <a:r>
              <a:rPr lang="en-CA" sz="1600" dirty="0">
                <a:latin typeface="+mn-lt"/>
              </a:rPr>
              <a:t>Here is a comparison between the phone jack and the network (Ethernet) jack.  They look similar, but serve very different functions.  Do not confuse the two.</a:t>
            </a:r>
          </a:p>
        </p:txBody>
      </p:sp>
      <p:sp>
        <p:nvSpPr>
          <p:cNvPr id="2" name="TextBox 1"/>
          <p:cNvSpPr txBox="1"/>
          <p:nvPr/>
        </p:nvSpPr>
        <p:spPr>
          <a:xfrm>
            <a:off x="2426835" y="3035833"/>
            <a:ext cx="4439673" cy="307777"/>
          </a:xfrm>
          <a:prstGeom prst="rect">
            <a:avLst/>
          </a:prstGeom>
          <a:noFill/>
        </p:spPr>
        <p:txBody>
          <a:bodyPr wrap="square" rtlCol="0">
            <a:spAutoFit/>
          </a:bodyPr>
          <a:lstStyle/>
          <a:p>
            <a:r>
              <a:rPr lang="en-CA" sz="1400" dirty="0"/>
              <a:t>RJ9 is the headset jack, 4 wires but smaller that a RJ11</a:t>
            </a:r>
          </a:p>
        </p:txBody>
      </p:sp>
    </p:spTree>
    <p:extLst>
      <p:ext uri="{BB962C8B-B14F-4D97-AF65-F5344CB8AC3E}">
        <p14:creationId xmlns:p14="http://schemas.microsoft.com/office/powerpoint/2010/main" val="24033384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fltVal val="0"/>
                                          </p:val>
                                        </p:tav>
                                        <p:tav tm="100000">
                                          <p:val>
                                            <p:strVal val="#ppt_w"/>
                                          </p:val>
                                        </p:tav>
                                      </p:tavLst>
                                    </p:anim>
                                    <p:anim calcmode="lin" valueType="num">
                                      <p:cBhvr>
                                        <p:cTn id="13" dur="1000" fill="hold"/>
                                        <p:tgtEl>
                                          <p:spTgt spid="11"/>
                                        </p:tgtEl>
                                        <p:attrNameLst>
                                          <p:attrName>ppt_h</p:attrName>
                                        </p:attrNameLst>
                                      </p:cBhvr>
                                      <p:tavLst>
                                        <p:tav tm="0">
                                          <p:val>
                                            <p:fltVal val="0"/>
                                          </p:val>
                                        </p:tav>
                                        <p:tav tm="100000">
                                          <p:val>
                                            <p:strVal val="#ppt_h"/>
                                          </p:val>
                                        </p:tav>
                                      </p:tavLst>
                                    </p:anim>
                                    <p:anim calcmode="lin" valueType="num">
                                      <p:cBhvr>
                                        <p:cTn id="14" dur="1000" fill="hold"/>
                                        <p:tgtEl>
                                          <p:spTgt spid="11"/>
                                        </p:tgtEl>
                                        <p:attrNameLst>
                                          <p:attrName>style.rotation</p:attrName>
                                        </p:attrNameLst>
                                      </p:cBhvr>
                                      <p:tavLst>
                                        <p:tav tm="0">
                                          <p:val>
                                            <p:fltVal val="90"/>
                                          </p:val>
                                        </p:tav>
                                        <p:tav tm="100000">
                                          <p:val>
                                            <p:fltVal val="0"/>
                                          </p:val>
                                        </p:tav>
                                      </p:tavLst>
                                    </p:anim>
                                    <p:animEffect transition="in" filter="fade">
                                      <p:cBhvr>
                                        <p:cTn id="15" dur="1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barn(inVertical)">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2000"/>
                                        <p:tgtEl>
                                          <p:spTgt spid="15"/>
                                        </p:tgtEl>
                                      </p:cBhvr>
                                    </p:animEffect>
                                    <p:anim calcmode="lin" valueType="num">
                                      <p:cBhvr>
                                        <p:cTn id="26" dur="2000" fill="hold"/>
                                        <p:tgtEl>
                                          <p:spTgt spid="15"/>
                                        </p:tgtEl>
                                        <p:attrNameLst>
                                          <p:attrName>ppt_w</p:attrName>
                                        </p:attrNameLst>
                                      </p:cBhvr>
                                      <p:tavLst>
                                        <p:tav tm="0" fmla="#ppt_w*sin(2.5*pi*$)">
                                          <p:val>
                                            <p:fltVal val="0"/>
                                          </p:val>
                                        </p:tav>
                                        <p:tav tm="100000">
                                          <p:val>
                                            <p:fltVal val="1"/>
                                          </p:val>
                                        </p:tav>
                                      </p:tavLst>
                                    </p:anim>
                                    <p:anim calcmode="lin" valueType="num">
                                      <p:cBhvr>
                                        <p:cTn id="27"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2000"/>
                                        <p:tgtEl>
                                          <p:spTgt spid="28"/>
                                        </p:tgtEl>
                                      </p:cBhvr>
                                    </p:animEffect>
                                    <p:anim calcmode="lin" valueType="num">
                                      <p:cBhvr>
                                        <p:cTn id="40" dur="2000" fill="hold"/>
                                        <p:tgtEl>
                                          <p:spTgt spid="28"/>
                                        </p:tgtEl>
                                        <p:attrNameLst>
                                          <p:attrName>ppt_w</p:attrName>
                                        </p:attrNameLst>
                                      </p:cBhvr>
                                      <p:tavLst>
                                        <p:tav tm="0" fmla="#ppt_w*sin(2.5*pi*$)">
                                          <p:val>
                                            <p:fltVal val="0"/>
                                          </p:val>
                                        </p:tav>
                                        <p:tav tm="100000">
                                          <p:val>
                                            <p:fltVal val="1"/>
                                          </p:val>
                                        </p:tav>
                                      </p:tavLst>
                                    </p:anim>
                                    <p:anim calcmode="lin" valueType="num">
                                      <p:cBhvr>
                                        <p:cTn id="41" dur="2000" fill="hold"/>
                                        <p:tgtEl>
                                          <p:spTgt spid="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1"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3914"/>
            <a:ext cx="9144000" cy="513567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1826722" y="735677"/>
            <a:ext cx="5492635" cy="25623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600" dirty="0">
              <a:solidFill>
                <a:schemeClr val="tx1"/>
              </a:solidFill>
            </a:endParaRPr>
          </a:p>
          <a:p>
            <a:pPr algn="ctr"/>
            <a:endParaRPr lang="en-CA" sz="3600" dirty="0">
              <a:solidFill>
                <a:schemeClr val="tx1"/>
              </a:solidFill>
            </a:endParaRPr>
          </a:p>
          <a:p>
            <a:pPr algn="ctr"/>
            <a:endParaRPr lang="en-CA" sz="36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2318657" y="843558"/>
            <a:ext cx="4506686" cy="707886"/>
          </a:xfrm>
          <a:prstGeom prst="rect">
            <a:avLst/>
          </a:prstGeom>
          <a:noFill/>
        </p:spPr>
        <p:txBody>
          <a:bodyPr wrap="square" rtlCol="0">
            <a:spAutoFit/>
          </a:bodyPr>
          <a:lstStyle/>
          <a:p>
            <a:r>
              <a:rPr lang="en-CA" sz="4000"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2318657" y="1510901"/>
            <a:ext cx="4598126" cy="715581"/>
          </a:xfrm>
          <a:prstGeom prst="rect">
            <a:avLst/>
          </a:prstGeom>
          <a:noFill/>
        </p:spPr>
        <p:txBody>
          <a:bodyPr wrap="square" rtlCol="0">
            <a:spAutoFit/>
          </a:bodyPr>
          <a:lstStyle/>
          <a:p>
            <a:r>
              <a:rPr lang="en-CA" sz="405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2748613" y="2299503"/>
            <a:ext cx="3888432" cy="769441"/>
          </a:xfrm>
          <a:prstGeom prst="rect">
            <a:avLst/>
          </a:prstGeom>
          <a:noFill/>
        </p:spPr>
        <p:txBody>
          <a:bodyPr wrap="square" rtlCol="0">
            <a:spAutoFit/>
          </a:bodyPr>
          <a:lstStyle/>
          <a:p>
            <a:r>
              <a:rPr lang="en-CA" sz="4400" dirty="0"/>
              <a:t>1(306)953-5008</a:t>
            </a:r>
            <a:endParaRPr lang="en-CA" sz="4050" dirty="0"/>
          </a:p>
        </p:txBody>
      </p:sp>
    </p:spTree>
    <p:extLst>
      <p:ext uri="{BB962C8B-B14F-4D97-AF65-F5344CB8AC3E}">
        <p14:creationId xmlns:p14="http://schemas.microsoft.com/office/powerpoint/2010/main" val="405815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7874"/>
            <a:ext cx="9144000" cy="5217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222483" y="1147478"/>
            <a:ext cx="2693333" cy="369332"/>
          </a:xfrm>
          <a:prstGeom prst="rect">
            <a:avLst/>
          </a:prstGeom>
          <a:solidFill>
            <a:schemeClr val="tx1">
              <a:alpha val="10000"/>
            </a:schemeClr>
          </a:solidFill>
        </p:spPr>
        <p:txBody>
          <a:bodyPr wrap="square" rtlCol="0">
            <a:spAutoFit/>
          </a:bodyPr>
          <a:lstStyle/>
          <a:p>
            <a:pPr marL="342900" indent="-342900">
              <a:buFont typeface="+mj-lt"/>
              <a:buAutoNum type="arabicPeriod" startAt="5"/>
            </a:pPr>
            <a:r>
              <a:rPr lang="en-CA" sz="1800" dirty="0"/>
              <a:t>Legacy Plugs and Ports</a:t>
            </a:r>
          </a:p>
        </p:txBody>
      </p:sp>
      <p:sp>
        <p:nvSpPr>
          <p:cNvPr id="6" name="TextBox 5"/>
          <p:cNvSpPr txBox="1"/>
          <p:nvPr/>
        </p:nvSpPr>
        <p:spPr>
          <a:xfrm>
            <a:off x="3635896" y="1147478"/>
            <a:ext cx="5256584" cy="830997"/>
          </a:xfrm>
          <a:prstGeom prst="rect">
            <a:avLst/>
          </a:prstGeom>
          <a:solidFill>
            <a:schemeClr val="accent6">
              <a:alpha val="65000"/>
            </a:schemeClr>
          </a:solidFill>
          <a:effectLst>
            <a:softEdge rad="63500"/>
          </a:effectLst>
        </p:spPr>
        <p:txBody>
          <a:bodyPr wrap="square" rtlCol="0">
            <a:spAutoFit/>
          </a:bodyPr>
          <a:lstStyle/>
          <a:p>
            <a:r>
              <a:rPr lang="en-CA" sz="1600" dirty="0">
                <a:latin typeface="+mn-lt"/>
              </a:rPr>
              <a:t>Included here are a few old plugs and ports that you might still come across.  You should be able to identify them when you see them so you know what they are.</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7904" y="2715766"/>
            <a:ext cx="1511572" cy="1511572"/>
          </a:xfrm>
          <a:prstGeom prst="rect">
            <a:avLst/>
          </a:prstGeom>
        </p:spPr>
      </p:pic>
      <p:grpSp>
        <p:nvGrpSpPr>
          <p:cNvPr id="19" name="Group 18"/>
          <p:cNvGrpSpPr/>
          <p:nvPr/>
        </p:nvGrpSpPr>
        <p:grpSpPr>
          <a:xfrm>
            <a:off x="3275260" y="2200227"/>
            <a:ext cx="1969118" cy="504056"/>
            <a:chOff x="3275260" y="2200227"/>
            <a:chExt cx="1969118" cy="504056"/>
          </a:xfrm>
        </p:grpSpPr>
        <p:sp>
          <p:nvSpPr>
            <p:cNvPr id="14" name="Left Arrow 13"/>
            <p:cNvSpPr/>
            <p:nvPr/>
          </p:nvSpPr>
          <p:spPr>
            <a:xfrm>
              <a:off x="3275260" y="2200227"/>
              <a:ext cx="1944216" cy="504056"/>
            </a:xfrm>
            <a:prstGeom prst="leftArrow">
              <a:avLst/>
            </a:prstGeom>
            <a:solidFill>
              <a:schemeClr val="tx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6" name="TextBox 15"/>
            <p:cNvSpPr txBox="1"/>
            <p:nvPr/>
          </p:nvSpPr>
          <p:spPr>
            <a:xfrm>
              <a:off x="3516186" y="2288077"/>
              <a:ext cx="1728192" cy="307777"/>
            </a:xfrm>
            <a:prstGeom prst="rect">
              <a:avLst/>
            </a:prstGeom>
            <a:noFill/>
          </p:spPr>
          <p:txBody>
            <a:bodyPr wrap="square" rtlCol="0">
              <a:spAutoFit/>
            </a:bodyPr>
            <a:lstStyle/>
            <a:p>
              <a:r>
                <a:rPr lang="en-CA" sz="1400" dirty="0"/>
                <a:t>Parallel port  - 25 pin</a:t>
              </a:r>
            </a:p>
          </p:txBody>
        </p:sp>
      </p:grpSp>
      <p:grpSp>
        <p:nvGrpSpPr>
          <p:cNvPr id="20" name="Group 19"/>
          <p:cNvGrpSpPr/>
          <p:nvPr/>
        </p:nvGrpSpPr>
        <p:grpSpPr>
          <a:xfrm>
            <a:off x="3275260" y="4150971"/>
            <a:ext cx="1948815" cy="504056"/>
            <a:chOff x="3275260" y="4150971"/>
            <a:chExt cx="1948815" cy="504056"/>
          </a:xfrm>
        </p:grpSpPr>
        <p:sp>
          <p:nvSpPr>
            <p:cNvPr id="15" name="Left Arrow 14"/>
            <p:cNvSpPr/>
            <p:nvPr/>
          </p:nvSpPr>
          <p:spPr>
            <a:xfrm>
              <a:off x="3275260" y="4150971"/>
              <a:ext cx="1944216" cy="504056"/>
            </a:xfrm>
            <a:prstGeom prst="leftArrow">
              <a:avLst/>
            </a:prstGeom>
            <a:solidFill>
              <a:schemeClr val="tx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7" name="TextBox 16"/>
            <p:cNvSpPr txBox="1"/>
            <p:nvPr/>
          </p:nvSpPr>
          <p:spPr>
            <a:xfrm>
              <a:off x="3495883" y="4249110"/>
              <a:ext cx="1728192" cy="307777"/>
            </a:xfrm>
            <a:prstGeom prst="rect">
              <a:avLst/>
            </a:prstGeom>
            <a:noFill/>
          </p:spPr>
          <p:txBody>
            <a:bodyPr wrap="square" rtlCol="0">
              <a:spAutoFit/>
            </a:bodyPr>
            <a:lstStyle/>
            <a:p>
              <a:r>
                <a:rPr lang="en-CA" sz="1400" dirty="0"/>
                <a:t>Centronics port</a:t>
              </a:r>
            </a:p>
          </p:txBody>
        </p:sp>
      </p:grpSp>
      <p:grpSp>
        <p:nvGrpSpPr>
          <p:cNvPr id="16388" name="Group 16387"/>
          <p:cNvGrpSpPr/>
          <p:nvPr/>
        </p:nvGrpSpPr>
        <p:grpSpPr>
          <a:xfrm>
            <a:off x="239663" y="1814648"/>
            <a:ext cx="2991566" cy="3052044"/>
            <a:chOff x="239663" y="1814648"/>
            <a:chExt cx="2991566" cy="3052044"/>
          </a:xfrm>
        </p:grpSpPr>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4440" y="1814648"/>
              <a:ext cx="2466975" cy="1847850"/>
            </a:xfrm>
            <a:prstGeom prst="ellipse">
              <a:avLst/>
            </a:prstGeom>
            <a:ln>
              <a:noFill/>
            </a:ln>
            <a:effectLst>
              <a:softEdge rad="112500"/>
            </a:effec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9663" y="3939306"/>
              <a:ext cx="2991566" cy="927386"/>
            </a:xfrm>
            <a:prstGeom prst="rect">
              <a:avLst/>
            </a:prstGeom>
          </p:spPr>
        </p:pic>
        <p:sp>
          <p:nvSpPr>
            <p:cNvPr id="13" name="TextBox 12"/>
            <p:cNvSpPr txBox="1"/>
            <p:nvPr/>
          </p:nvSpPr>
          <p:spPr>
            <a:xfrm>
              <a:off x="533623" y="3600752"/>
              <a:ext cx="2403645" cy="338554"/>
            </a:xfrm>
            <a:prstGeom prst="rect">
              <a:avLst/>
            </a:prstGeom>
            <a:solidFill>
              <a:schemeClr val="accent6">
                <a:alpha val="65000"/>
              </a:schemeClr>
            </a:solidFill>
            <a:effectLst>
              <a:softEdge rad="63500"/>
            </a:effectLst>
          </p:spPr>
          <p:txBody>
            <a:bodyPr wrap="square" rtlCol="0">
              <a:spAutoFit/>
            </a:bodyPr>
            <a:lstStyle/>
            <a:p>
              <a:r>
                <a:rPr lang="en-CA" sz="1600" dirty="0"/>
                <a:t>Old printer port and plug</a:t>
              </a:r>
            </a:p>
          </p:txBody>
        </p:sp>
      </p:grpSp>
      <p:grpSp>
        <p:nvGrpSpPr>
          <p:cNvPr id="16389" name="Group 16388"/>
          <p:cNvGrpSpPr/>
          <p:nvPr/>
        </p:nvGrpSpPr>
        <p:grpSpPr>
          <a:xfrm>
            <a:off x="5738334" y="2192775"/>
            <a:ext cx="2963538" cy="504056"/>
            <a:chOff x="5738334" y="2192775"/>
            <a:chExt cx="2963538" cy="504056"/>
          </a:xfrm>
        </p:grpSpPr>
        <p:pic>
          <p:nvPicPr>
            <p:cNvPr id="24" name="Picture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84368" y="2213064"/>
              <a:ext cx="817504" cy="457802"/>
            </a:xfrm>
            <a:prstGeom prst="rect">
              <a:avLst/>
            </a:prstGeom>
          </p:spPr>
        </p:pic>
        <p:sp>
          <p:nvSpPr>
            <p:cNvPr id="28" name="Left Arrow 27"/>
            <p:cNvSpPr/>
            <p:nvPr/>
          </p:nvSpPr>
          <p:spPr>
            <a:xfrm rot="10800000">
              <a:off x="5749030" y="2192775"/>
              <a:ext cx="1944216" cy="504056"/>
            </a:xfrm>
            <a:prstGeom prst="leftArrow">
              <a:avLst/>
            </a:prstGeom>
            <a:solidFill>
              <a:schemeClr val="tx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9" name="TextBox 28"/>
            <p:cNvSpPr txBox="1"/>
            <p:nvPr/>
          </p:nvSpPr>
          <p:spPr>
            <a:xfrm>
              <a:off x="5738334" y="2288076"/>
              <a:ext cx="1728192" cy="307777"/>
            </a:xfrm>
            <a:prstGeom prst="rect">
              <a:avLst/>
            </a:prstGeom>
            <a:noFill/>
          </p:spPr>
          <p:txBody>
            <a:bodyPr wrap="square" rtlCol="0">
              <a:spAutoFit/>
            </a:bodyPr>
            <a:lstStyle/>
            <a:p>
              <a:r>
                <a:rPr lang="en-CA" sz="1400" dirty="0"/>
                <a:t>Serial port  - 9 pin</a:t>
              </a:r>
            </a:p>
          </p:txBody>
        </p:sp>
      </p:grpSp>
      <p:grpSp>
        <p:nvGrpSpPr>
          <p:cNvPr id="16390" name="Group 16389"/>
          <p:cNvGrpSpPr/>
          <p:nvPr/>
        </p:nvGrpSpPr>
        <p:grpSpPr>
          <a:xfrm>
            <a:off x="5749030" y="2715766"/>
            <a:ext cx="2952842" cy="2150926"/>
            <a:chOff x="5749030" y="2715766"/>
            <a:chExt cx="2952842" cy="2150926"/>
          </a:xfrm>
        </p:grpSpPr>
        <p:pic>
          <p:nvPicPr>
            <p:cNvPr id="21" name="Picture 2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20622" y="3533192"/>
              <a:ext cx="2381250" cy="1333500"/>
            </a:xfrm>
            <a:prstGeom prst="rect">
              <a:avLst/>
            </a:prstGeom>
          </p:spPr>
        </p:pic>
        <p:sp>
          <p:nvSpPr>
            <p:cNvPr id="31" name="Rounded Rectangular Callout 30"/>
            <p:cNvSpPr/>
            <p:nvPr/>
          </p:nvSpPr>
          <p:spPr>
            <a:xfrm>
              <a:off x="5749030" y="2741731"/>
              <a:ext cx="2952842" cy="666425"/>
            </a:xfrm>
            <a:prstGeom prst="wedgeRoundRectCallout">
              <a:avLst>
                <a:gd name="adj1" fmla="val -3801"/>
                <a:gd name="adj2" fmla="val 83664"/>
                <a:gd name="adj3" fmla="val 16667"/>
              </a:avLst>
            </a:prstGeom>
            <a:solidFill>
              <a:schemeClr val="accent6">
                <a:alpha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384" name="TextBox 16383"/>
            <p:cNvSpPr txBox="1"/>
            <p:nvPr/>
          </p:nvSpPr>
          <p:spPr>
            <a:xfrm>
              <a:off x="5749030" y="2715766"/>
              <a:ext cx="2952842" cy="646331"/>
            </a:xfrm>
            <a:prstGeom prst="rect">
              <a:avLst/>
            </a:prstGeom>
            <a:noFill/>
          </p:spPr>
          <p:txBody>
            <a:bodyPr wrap="square" rtlCol="0">
              <a:spAutoFit/>
            </a:bodyPr>
            <a:lstStyle/>
            <a:p>
              <a:r>
                <a:rPr lang="en-CA" sz="1200" dirty="0"/>
                <a:t>The serial port and cable was mostly used for transferring data, but was also use for the mouse in days old.</a:t>
              </a:r>
            </a:p>
          </p:txBody>
        </p:sp>
      </p:grpSp>
    </p:spTree>
    <p:extLst>
      <p:ext uri="{BB962C8B-B14F-4D97-AF65-F5344CB8AC3E}">
        <p14:creationId xmlns:p14="http://schemas.microsoft.com/office/powerpoint/2010/main" val="162017289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388"/>
                                        </p:tgtEl>
                                        <p:attrNameLst>
                                          <p:attrName>style.visibility</p:attrName>
                                        </p:attrNameLst>
                                      </p:cBhvr>
                                      <p:to>
                                        <p:strVal val="visible"/>
                                      </p:to>
                                    </p:set>
                                    <p:anim calcmode="lin" valueType="num">
                                      <p:cBhvr additive="base">
                                        <p:cTn id="17" dur="500" fill="hold"/>
                                        <p:tgtEl>
                                          <p:spTgt spid="16388"/>
                                        </p:tgtEl>
                                        <p:attrNameLst>
                                          <p:attrName>ppt_x</p:attrName>
                                        </p:attrNameLst>
                                      </p:cBhvr>
                                      <p:tavLst>
                                        <p:tav tm="0">
                                          <p:val>
                                            <p:strVal val="#ppt_x"/>
                                          </p:val>
                                        </p:tav>
                                        <p:tav tm="100000">
                                          <p:val>
                                            <p:strVal val="#ppt_x"/>
                                          </p:val>
                                        </p:tav>
                                      </p:tavLst>
                                    </p:anim>
                                    <p:anim calcmode="lin" valueType="num">
                                      <p:cBhvr additive="base">
                                        <p:cTn id="18" dur="500" fill="hold"/>
                                        <p:tgtEl>
                                          <p:spTgt spid="1638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down)">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down)">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heel(1)">
                                      <p:cBhvr>
                                        <p:cTn id="33" dur="20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6389"/>
                                        </p:tgtEl>
                                        <p:attrNameLst>
                                          <p:attrName>style.visibility</p:attrName>
                                        </p:attrNameLst>
                                      </p:cBhvr>
                                      <p:to>
                                        <p:strVal val="visible"/>
                                      </p:to>
                                    </p:set>
                                    <p:anim calcmode="lin" valueType="num">
                                      <p:cBhvr>
                                        <p:cTn id="38" dur="1000" fill="hold"/>
                                        <p:tgtEl>
                                          <p:spTgt spid="16389"/>
                                        </p:tgtEl>
                                        <p:attrNameLst>
                                          <p:attrName>ppt_w</p:attrName>
                                        </p:attrNameLst>
                                      </p:cBhvr>
                                      <p:tavLst>
                                        <p:tav tm="0">
                                          <p:val>
                                            <p:fltVal val="0"/>
                                          </p:val>
                                        </p:tav>
                                        <p:tav tm="100000">
                                          <p:val>
                                            <p:strVal val="#ppt_w"/>
                                          </p:val>
                                        </p:tav>
                                      </p:tavLst>
                                    </p:anim>
                                    <p:anim calcmode="lin" valueType="num">
                                      <p:cBhvr>
                                        <p:cTn id="39" dur="1000" fill="hold"/>
                                        <p:tgtEl>
                                          <p:spTgt spid="16389"/>
                                        </p:tgtEl>
                                        <p:attrNameLst>
                                          <p:attrName>ppt_h</p:attrName>
                                        </p:attrNameLst>
                                      </p:cBhvr>
                                      <p:tavLst>
                                        <p:tav tm="0">
                                          <p:val>
                                            <p:fltVal val="0"/>
                                          </p:val>
                                        </p:tav>
                                        <p:tav tm="100000">
                                          <p:val>
                                            <p:strVal val="#ppt_h"/>
                                          </p:val>
                                        </p:tav>
                                      </p:tavLst>
                                    </p:anim>
                                    <p:anim calcmode="lin" valueType="num">
                                      <p:cBhvr>
                                        <p:cTn id="40" dur="1000" fill="hold"/>
                                        <p:tgtEl>
                                          <p:spTgt spid="16389"/>
                                        </p:tgtEl>
                                        <p:attrNameLst>
                                          <p:attrName>style.rotation</p:attrName>
                                        </p:attrNameLst>
                                      </p:cBhvr>
                                      <p:tavLst>
                                        <p:tav tm="0">
                                          <p:val>
                                            <p:fltVal val="90"/>
                                          </p:val>
                                        </p:tav>
                                        <p:tav tm="100000">
                                          <p:val>
                                            <p:fltVal val="0"/>
                                          </p:val>
                                        </p:tav>
                                      </p:tavLst>
                                    </p:anim>
                                    <p:animEffect transition="in" filter="fade">
                                      <p:cBhvr>
                                        <p:cTn id="41" dur="1000"/>
                                        <p:tgtEl>
                                          <p:spTgt spid="16389"/>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6390"/>
                                        </p:tgtEl>
                                        <p:attrNameLst>
                                          <p:attrName>style.visibility</p:attrName>
                                        </p:attrNameLst>
                                      </p:cBhvr>
                                      <p:to>
                                        <p:strVal val="visible"/>
                                      </p:to>
                                    </p:set>
                                    <p:anim calcmode="lin" valueType="num">
                                      <p:cBhvr additive="base">
                                        <p:cTn id="46" dur="500" fill="hold"/>
                                        <p:tgtEl>
                                          <p:spTgt spid="16390"/>
                                        </p:tgtEl>
                                        <p:attrNameLst>
                                          <p:attrName>ppt_x</p:attrName>
                                        </p:attrNameLst>
                                      </p:cBhvr>
                                      <p:tavLst>
                                        <p:tav tm="0">
                                          <p:val>
                                            <p:strVal val="#ppt_x"/>
                                          </p:val>
                                        </p:tav>
                                        <p:tav tm="100000">
                                          <p:val>
                                            <p:strVal val="#ppt_x"/>
                                          </p:val>
                                        </p:tav>
                                      </p:tavLst>
                                    </p:anim>
                                    <p:anim calcmode="lin" valueType="num">
                                      <p:cBhvr additive="base">
                                        <p:cTn id="47" dur="500" fill="hold"/>
                                        <p:tgtEl>
                                          <p:spTgt spid="163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0254"/>
            <a:ext cx="9144000" cy="5217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22483" y="1147478"/>
            <a:ext cx="2621325" cy="369332"/>
          </a:xfrm>
          <a:prstGeom prst="rect">
            <a:avLst/>
          </a:prstGeom>
          <a:solidFill>
            <a:schemeClr val="tx1">
              <a:alpha val="10000"/>
            </a:schemeClr>
          </a:solidFill>
        </p:spPr>
        <p:txBody>
          <a:bodyPr wrap="square" rtlCol="0">
            <a:spAutoFit/>
          </a:bodyPr>
          <a:lstStyle/>
          <a:p>
            <a:r>
              <a:rPr lang="en-CA" sz="1800" dirty="0"/>
              <a:t>The Back of a Typical PC</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8287" y="1148026"/>
            <a:ext cx="1727426" cy="3960440"/>
          </a:xfrm>
          <a:prstGeom prst="rect">
            <a:avLst/>
          </a:prstGeom>
        </p:spPr>
      </p:pic>
      <p:grpSp>
        <p:nvGrpSpPr>
          <p:cNvPr id="16387" name="Group 16386"/>
          <p:cNvGrpSpPr/>
          <p:nvPr/>
        </p:nvGrpSpPr>
        <p:grpSpPr>
          <a:xfrm>
            <a:off x="1691680" y="1147478"/>
            <a:ext cx="2664296" cy="723937"/>
            <a:chOff x="1691680" y="1147478"/>
            <a:chExt cx="2664296" cy="723937"/>
          </a:xfrm>
        </p:grpSpPr>
        <p:sp>
          <p:nvSpPr>
            <p:cNvPr id="11" name="Oval Callout 10"/>
            <p:cNvSpPr/>
            <p:nvPr/>
          </p:nvSpPr>
          <p:spPr>
            <a:xfrm>
              <a:off x="3923928" y="1147478"/>
              <a:ext cx="432048" cy="488168"/>
            </a:xfrm>
            <a:prstGeom prst="wedgeEllipseCallout">
              <a:avLst>
                <a:gd name="adj1" fmla="val -207785"/>
                <a:gd name="adj2" fmla="val 59378"/>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p:nvSpPr>
          <p:spPr>
            <a:xfrm>
              <a:off x="1691680" y="1563638"/>
              <a:ext cx="1512168" cy="307777"/>
            </a:xfrm>
            <a:prstGeom prst="rect">
              <a:avLst/>
            </a:prstGeom>
            <a:solidFill>
              <a:schemeClr val="tx1">
                <a:alpha val="10000"/>
              </a:schemeClr>
            </a:solidFill>
            <a:ln w="12700">
              <a:solidFill>
                <a:srgbClr val="FF0000"/>
              </a:solidFill>
            </a:ln>
          </p:spPr>
          <p:txBody>
            <a:bodyPr wrap="square" rtlCol="0">
              <a:spAutoFit/>
            </a:bodyPr>
            <a:lstStyle/>
            <a:p>
              <a:pPr algn="r"/>
              <a:r>
                <a:rPr lang="en-CA" sz="1400" dirty="0"/>
                <a:t>Power Port</a:t>
              </a:r>
            </a:p>
          </p:txBody>
        </p:sp>
      </p:grpSp>
      <p:grpSp>
        <p:nvGrpSpPr>
          <p:cNvPr id="16388" name="Group 16387"/>
          <p:cNvGrpSpPr/>
          <p:nvPr/>
        </p:nvGrpSpPr>
        <p:grpSpPr>
          <a:xfrm>
            <a:off x="1691680" y="1627331"/>
            <a:ext cx="2664296" cy="678189"/>
            <a:chOff x="1691680" y="1627331"/>
            <a:chExt cx="2664296" cy="678189"/>
          </a:xfrm>
        </p:grpSpPr>
        <p:sp>
          <p:nvSpPr>
            <p:cNvPr id="14" name="TextBox 13"/>
            <p:cNvSpPr txBox="1"/>
            <p:nvPr/>
          </p:nvSpPr>
          <p:spPr>
            <a:xfrm>
              <a:off x="1691680" y="1997743"/>
              <a:ext cx="1516772" cy="307777"/>
            </a:xfrm>
            <a:prstGeom prst="rect">
              <a:avLst/>
            </a:prstGeom>
            <a:solidFill>
              <a:schemeClr val="tx1">
                <a:alpha val="10000"/>
              </a:schemeClr>
            </a:solidFill>
            <a:ln w="12700">
              <a:solidFill>
                <a:schemeClr val="accent3">
                  <a:lumMod val="75000"/>
                </a:schemeClr>
              </a:solidFill>
            </a:ln>
          </p:spPr>
          <p:txBody>
            <a:bodyPr wrap="square" rtlCol="0">
              <a:spAutoFit/>
            </a:bodyPr>
            <a:lstStyle/>
            <a:p>
              <a:pPr algn="r"/>
              <a:r>
                <a:rPr lang="en-CA" sz="1400" dirty="0"/>
                <a:t>Power Switch</a:t>
              </a:r>
            </a:p>
          </p:txBody>
        </p:sp>
        <p:sp>
          <p:nvSpPr>
            <p:cNvPr id="18" name="Oval Callout 17"/>
            <p:cNvSpPr/>
            <p:nvPr/>
          </p:nvSpPr>
          <p:spPr>
            <a:xfrm>
              <a:off x="3995936" y="1627331"/>
              <a:ext cx="360040" cy="296347"/>
            </a:xfrm>
            <a:prstGeom prst="wedgeEllipseCallout">
              <a:avLst>
                <a:gd name="adj1" fmla="val -247997"/>
                <a:gd name="adj2" fmla="val 133946"/>
              </a:avLst>
            </a:prstGeom>
            <a:noFill/>
            <a:ln w="127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6389" name="Group 16388"/>
          <p:cNvGrpSpPr/>
          <p:nvPr/>
        </p:nvGrpSpPr>
        <p:grpSpPr>
          <a:xfrm>
            <a:off x="1691680" y="2093306"/>
            <a:ext cx="2324462" cy="646319"/>
            <a:chOff x="1691680" y="2093306"/>
            <a:chExt cx="2324462" cy="646319"/>
          </a:xfrm>
        </p:grpSpPr>
        <p:sp>
          <p:nvSpPr>
            <p:cNvPr id="15" name="TextBox 14"/>
            <p:cNvSpPr txBox="1"/>
            <p:nvPr/>
          </p:nvSpPr>
          <p:spPr>
            <a:xfrm>
              <a:off x="1691680" y="2431848"/>
              <a:ext cx="1507209" cy="307777"/>
            </a:xfrm>
            <a:prstGeom prst="rect">
              <a:avLst/>
            </a:prstGeom>
            <a:solidFill>
              <a:schemeClr val="tx1">
                <a:alpha val="10000"/>
              </a:schemeClr>
            </a:solidFill>
            <a:ln w="12700">
              <a:solidFill>
                <a:srgbClr val="7030A0"/>
              </a:solidFill>
            </a:ln>
          </p:spPr>
          <p:txBody>
            <a:bodyPr wrap="square" rtlCol="0">
              <a:spAutoFit/>
            </a:bodyPr>
            <a:lstStyle/>
            <a:p>
              <a:pPr algn="r"/>
              <a:r>
                <a:rPr lang="en-CA" sz="1400" dirty="0"/>
                <a:t>Keyboard Port</a:t>
              </a:r>
            </a:p>
          </p:txBody>
        </p:sp>
        <p:sp>
          <p:nvSpPr>
            <p:cNvPr id="19" name="Oval Callout 18"/>
            <p:cNvSpPr/>
            <p:nvPr/>
          </p:nvSpPr>
          <p:spPr>
            <a:xfrm>
              <a:off x="3878580" y="2093306"/>
              <a:ext cx="137562" cy="169834"/>
            </a:xfrm>
            <a:prstGeom prst="wedgeEllipseCallout">
              <a:avLst>
                <a:gd name="adj1" fmla="val -506196"/>
                <a:gd name="adj2" fmla="val 244167"/>
              </a:avLst>
            </a:prstGeom>
            <a:no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6395" name="Group 16394"/>
          <p:cNvGrpSpPr/>
          <p:nvPr/>
        </p:nvGrpSpPr>
        <p:grpSpPr>
          <a:xfrm>
            <a:off x="4022216" y="2093306"/>
            <a:ext cx="3420541" cy="669474"/>
            <a:chOff x="4022216" y="2093306"/>
            <a:chExt cx="3420541" cy="669474"/>
          </a:xfrm>
        </p:grpSpPr>
        <p:sp>
          <p:nvSpPr>
            <p:cNvPr id="20" name="Oval Callout 19"/>
            <p:cNvSpPr/>
            <p:nvPr/>
          </p:nvSpPr>
          <p:spPr>
            <a:xfrm>
              <a:off x="4022216" y="2093306"/>
              <a:ext cx="137562" cy="169834"/>
            </a:xfrm>
            <a:prstGeom prst="wedgeEllipseCallout">
              <a:avLst>
                <a:gd name="adj1" fmla="val 1294083"/>
                <a:gd name="adj2" fmla="val 266601"/>
              </a:avLst>
            </a:prstGeom>
            <a:noFill/>
            <a:ln w="12700">
              <a:solidFill>
                <a:srgbClr val="04B0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p:cNvSpPr txBox="1"/>
            <p:nvPr/>
          </p:nvSpPr>
          <p:spPr>
            <a:xfrm>
              <a:off x="5935548" y="2455003"/>
              <a:ext cx="1507209" cy="307777"/>
            </a:xfrm>
            <a:prstGeom prst="rect">
              <a:avLst/>
            </a:prstGeom>
            <a:solidFill>
              <a:schemeClr val="tx1">
                <a:alpha val="10000"/>
              </a:schemeClr>
            </a:solidFill>
            <a:ln w="12700">
              <a:solidFill>
                <a:srgbClr val="04B06A"/>
              </a:solidFill>
            </a:ln>
          </p:spPr>
          <p:txBody>
            <a:bodyPr wrap="square" rtlCol="0">
              <a:spAutoFit/>
            </a:bodyPr>
            <a:lstStyle/>
            <a:p>
              <a:r>
                <a:rPr lang="en-CA" sz="1400" dirty="0"/>
                <a:t>PS2 Mouse Port</a:t>
              </a:r>
            </a:p>
          </p:txBody>
        </p:sp>
      </p:grpSp>
      <p:grpSp>
        <p:nvGrpSpPr>
          <p:cNvPr id="16390" name="Group 16389"/>
          <p:cNvGrpSpPr/>
          <p:nvPr/>
        </p:nvGrpSpPr>
        <p:grpSpPr>
          <a:xfrm>
            <a:off x="94154" y="2263140"/>
            <a:ext cx="3929206" cy="1772294"/>
            <a:chOff x="94154" y="2263140"/>
            <a:chExt cx="3929206" cy="1772294"/>
          </a:xfrm>
        </p:grpSpPr>
        <p:sp>
          <p:nvSpPr>
            <p:cNvPr id="13" name="Rectangular Callout 12"/>
            <p:cNvSpPr/>
            <p:nvPr/>
          </p:nvSpPr>
          <p:spPr>
            <a:xfrm>
              <a:off x="3851920" y="2263140"/>
              <a:ext cx="171440" cy="281940"/>
            </a:xfrm>
            <a:prstGeom prst="wedgeRectCallout">
              <a:avLst>
                <a:gd name="adj1" fmla="val -384019"/>
                <a:gd name="adj2" fmla="val 210211"/>
              </a:avLst>
            </a:prstGeom>
            <a:noFill/>
            <a:ln w="12700">
              <a:solidFill>
                <a:srgbClr val="D1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6384" name="Group 16383"/>
            <p:cNvGrpSpPr/>
            <p:nvPr/>
          </p:nvGrpSpPr>
          <p:grpSpPr>
            <a:xfrm>
              <a:off x="94154" y="2865883"/>
              <a:ext cx="3113866" cy="1169551"/>
              <a:chOff x="94154" y="2865883"/>
              <a:chExt cx="3113866" cy="1169551"/>
            </a:xfrm>
          </p:grpSpPr>
          <p:sp>
            <p:nvSpPr>
              <p:cNvPr id="16" name="TextBox 15"/>
              <p:cNvSpPr txBox="1"/>
              <p:nvPr/>
            </p:nvSpPr>
            <p:spPr>
              <a:xfrm>
                <a:off x="1700475" y="2865883"/>
                <a:ext cx="1507545" cy="307777"/>
              </a:xfrm>
              <a:prstGeom prst="rect">
                <a:avLst/>
              </a:prstGeom>
              <a:solidFill>
                <a:schemeClr val="tx1">
                  <a:alpha val="10000"/>
                </a:schemeClr>
              </a:solidFill>
              <a:ln w="12700">
                <a:solidFill>
                  <a:srgbClr val="D1CC00"/>
                </a:solidFill>
              </a:ln>
            </p:spPr>
            <p:txBody>
              <a:bodyPr wrap="square" rtlCol="0">
                <a:spAutoFit/>
              </a:bodyPr>
              <a:lstStyle/>
              <a:p>
                <a:pPr algn="r"/>
                <a:r>
                  <a:rPr lang="en-CA" sz="1400" dirty="0"/>
                  <a:t>S/PDIF Out</a:t>
                </a:r>
              </a:p>
            </p:txBody>
          </p:sp>
          <p:sp>
            <p:nvSpPr>
              <p:cNvPr id="22" name="TextBox 21"/>
              <p:cNvSpPr txBox="1"/>
              <p:nvPr/>
            </p:nvSpPr>
            <p:spPr>
              <a:xfrm>
                <a:off x="94154" y="2865883"/>
                <a:ext cx="1597526" cy="1169551"/>
              </a:xfrm>
              <a:prstGeom prst="rect">
                <a:avLst/>
              </a:prstGeom>
              <a:solidFill>
                <a:schemeClr val="tx1">
                  <a:alpha val="10000"/>
                </a:schemeClr>
              </a:solidFill>
              <a:ln w="12700">
                <a:solidFill>
                  <a:srgbClr val="D1CC00"/>
                </a:solidFill>
              </a:ln>
            </p:spPr>
            <p:txBody>
              <a:bodyPr wrap="square" rtlCol="0">
                <a:spAutoFit/>
              </a:bodyPr>
              <a:lstStyle/>
              <a:p>
                <a:r>
                  <a:rPr lang="en-CA" sz="1000" b="1" dirty="0"/>
                  <a:t>S</a:t>
                </a:r>
                <a:r>
                  <a:rPr lang="en-CA" sz="1000" dirty="0"/>
                  <a:t>ony / </a:t>
                </a:r>
                <a:r>
                  <a:rPr lang="en-CA" sz="1000" b="1" dirty="0"/>
                  <a:t>P</a:t>
                </a:r>
                <a:r>
                  <a:rPr lang="en-CA" sz="1000" dirty="0"/>
                  <a:t>hillips </a:t>
                </a:r>
                <a:r>
                  <a:rPr lang="en-CA" sz="1000" b="1" dirty="0"/>
                  <a:t>D</a:t>
                </a:r>
                <a:r>
                  <a:rPr lang="en-CA" sz="1000" dirty="0"/>
                  <a:t>igital </a:t>
                </a:r>
                <a:r>
                  <a:rPr lang="en-CA" sz="1000" b="1" dirty="0"/>
                  <a:t>I</a:t>
                </a:r>
                <a:r>
                  <a:rPr lang="en-CA" sz="1000" dirty="0"/>
                  <a:t>nterface </a:t>
                </a:r>
                <a:r>
                  <a:rPr lang="en-CA" sz="1000" b="1" dirty="0"/>
                  <a:t>F</a:t>
                </a:r>
                <a:r>
                  <a:rPr lang="en-CA" sz="1000" dirty="0"/>
                  <a:t>ormat uses a coaxial cable with a specialized plug to carry audio over short distances.  The yellow round plug is the video.</a:t>
                </a:r>
              </a:p>
            </p:txBody>
          </p:sp>
        </p:grpSp>
      </p:grpSp>
      <p:grpSp>
        <p:nvGrpSpPr>
          <p:cNvPr id="16397" name="Group 16396"/>
          <p:cNvGrpSpPr/>
          <p:nvPr/>
        </p:nvGrpSpPr>
        <p:grpSpPr>
          <a:xfrm>
            <a:off x="3861524" y="2769424"/>
            <a:ext cx="5102964" cy="1368951"/>
            <a:chOff x="3861524" y="2769424"/>
            <a:chExt cx="5102964" cy="1368951"/>
          </a:xfrm>
        </p:grpSpPr>
        <p:sp>
          <p:nvSpPr>
            <p:cNvPr id="25" name="Rectangular Callout 24"/>
            <p:cNvSpPr/>
            <p:nvPr/>
          </p:nvSpPr>
          <p:spPr>
            <a:xfrm>
              <a:off x="3861524" y="2769424"/>
              <a:ext cx="238035" cy="194756"/>
            </a:xfrm>
            <a:prstGeom prst="wedgeRectCallout">
              <a:avLst>
                <a:gd name="adj1" fmla="val 793086"/>
                <a:gd name="adj2" fmla="val 289229"/>
              </a:avLst>
            </a:prstGeom>
            <a:no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TextBox 25"/>
            <p:cNvSpPr txBox="1"/>
            <p:nvPr/>
          </p:nvSpPr>
          <p:spPr>
            <a:xfrm>
              <a:off x="5945110" y="3276763"/>
              <a:ext cx="1507209" cy="307777"/>
            </a:xfrm>
            <a:prstGeom prst="rect">
              <a:avLst/>
            </a:prstGeom>
            <a:solidFill>
              <a:schemeClr val="tx1">
                <a:alpha val="10000"/>
              </a:schemeClr>
            </a:solidFill>
            <a:ln w="12700">
              <a:solidFill>
                <a:schemeClr val="accent2">
                  <a:lumMod val="75000"/>
                </a:schemeClr>
              </a:solidFill>
            </a:ln>
          </p:spPr>
          <p:txBody>
            <a:bodyPr wrap="square" rtlCol="0">
              <a:spAutoFit/>
            </a:bodyPr>
            <a:lstStyle/>
            <a:p>
              <a:r>
                <a:rPr lang="en-CA" sz="1400" dirty="0" err="1"/>
                <a:t>eSATA</a:t>
              </a:r>
              <a:r>
                <a:rPr lang="en-CA" sz="1400" dirty="0"/>
                <a:t> Ports</a:t>
              </a:r>
            </a:p>
          </p:txBody>
        </p:sp>
        <p:sp>
          <p:nvSpPr>
            <p:cNvPr id="23" name="TextBox 22"/>
            <p:cNvSpPr txBox="1"/>
            <p:nvPr/>
          </p:nvSpPr>
          <p:spPr>
            <a:xfrm>
              <a:off x="7452319" y="3276601"/>
              <a:ext cx="1512169" cy="861774"/>
            </a:xfrm>
            <a:prstGeom prst="rect">
              <a:avLst/>
            </a:prstGeom>
            <a:solidFill>
              <a:schemeClr val="tx1">
                <a:alpha val="10000"/>
              </a:schemeClr>
            </a:solidFill>
            <a:ln w="12700">
              <a:solidFill>
                <a:schemeClr val="accent2">
                  <a:lumMod val="75000"/>
                </a:schemeClr>
              </a:solidFill>
            </a:ln>
          </p:spPr>
          <p:txBody>
            <a:bodyPr wrap="square" rtlCol="0">
              <a:spAutoFit/>
            </a:bodyPr>
            <a:lstStyle/>
            <a:p>
              <a:r>
                <a:rPr lang="en-CA" sz="1000" b="1" dirty="0"/>
                <a:t>E</a:t>
              </a:r>
              <a:r>
                <a:rPr lang="en-CA" sz="1000" dirty="0"/>
                <a:t>xternal </a:t>
              </a:r>
              <a:r>
                <a:rPr lang="en-CA" sz="1000" b="1" dirty="0"/>
                <a:t>S</a:t>
              </a:r>
              <a:r>
                <a:rPr lang="en-CA" sz="1000" dirty="0"/>
                <a:t>erial </a:t>
              </a:r>
              <a:r>
                <a:rPr lang="en-CA" sz="1000" b="1" dirty="0"/>
                <a:t>A</a:t>
              </a:r>
              <a:r>
                <a:rPr lang="en-CA" sz="1000" dirty="0"/>
                <a:t>dvanced </a:t>
              </a:r>
              <a:r>
                <a:rPr lang="en-CA" sz="1000" b="1" dirty="0"/>
                <a:t>T</a:t>
              </a:r>
              <a:r>
                <a:rPr lang="en-CA" sz="1000" dirty="0"/>
                <a:t>echnology </a:t>
              </a:r>
              <a:r>
                <a:rPr lang="en-CA" sz="1000" b="1" dirty="0"/>
                <a:t>A</a:t>
              </a:r>
              <a:r>
                <a:rPr lang="en-CA" sz="1000" dirty="0"/>
                <a:t>ttachment extends the internal SATA so hard drives can be connected external.</a:t>
              </a:r>
            </a:p>
          </p:txBody>
        </p:sp>
      </p:grpSp>
      <p:grpSp>
        <p:nvGrpSpPr>
          <p:cNvPr id="16391" name="Group 16390"/>
          <p:cNvGrpSpPr/>
          <p:nvPr/>
        </p:nvGrpSpPr>
        <p:grpSpPr>
          <a:xfrm>
            <a:off x="1728061" y="2569622"/>
            <a:ext cx="5724258" cy="1034924"/>
            <a:chOff x="1728061" y="2569622"/>
            <a:chExt cx="5724258" cy="1034924"/>
          </a:xfrm>
        </p:grpSpPr>
        <p:sp>
          <p:nvSpPr>
            <p:cNvPr id="24" name="Rectangular Callout 23"/>
            <p:cNvSpPr/>
            <p:nvPr/>
          </p:nvSpPr>
          <p:spPr>
            <a:xfrm>
              <a:off x="3861525" y="2569622"/>
              <a:ext cx="188957" cy="181198"/>
            </a:xfrm>
            <a:prstGeom prst="wedgeRectCallout">
              <a:avLst>
                <a:gd name="adj1" fmla="val 1007818"/>
                <a:gd name="adj2" fmla="val 21103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ectangular Callout 28"/>
            <p:cNvSpPr/>
            <p:nvPr/>
          </p:nvSpPr>
          <p:spPr>
            <a:xfrm>
              <a:off x="3874336" y="2991173"/>
              <a:ext cx="155223" cy="186072"/>
            </a:xfrm>
            <a:prstGeom prst="wedgeRectCallout">
              <a:avLst>
                <a:gd name="adj1" fmla="val -411464"/>
                <a:gd name="adj2" fmla="val 192209"/>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5945110" y="2865883"/>
              <a:ext cx="1507209" cy="307777"/>
            </a:xfrm>
            <a:prstGeom prst="rect">
              <a:avLst/>
            </a:prstGeom>
            <a:solidFill>
              <a:schemeClr val="tx1">
                <a:alpha val="10000"/>
              </a:schemeClr>
            </a:solidFill>
            <a:ln w="12700">
              <a:solidFill>
                <a:schemeClr val="tx1"/>
              </a:solidFill>
            </a:ln>
          </p:spPr>
          <p:txBody>
            <a:bodyPr wrap="square" rtlCol="0">
              <a:spAutoFit/>
            </a:bodyPr>
            <a:lstStyle/>
            <a:p>
              <a:r>
                <a:rPr lang="en-CA" sz="1400" dirty="0"/>
                <a:t>USB 2.0 Ports</a:t>
              </a:r>
            </a:p>
          </p:txBody>
        </p:sp>
        <p:sp>
          <p:nvSpPr>
            <p:cNvPr id="30" name="TextBox 29"/>
            <p:cNvSpPr txBox="1"/>
            <p:nvPr/>
          </p:nvSpPr>
          <p:spPr>
            <a:xfrm>
              <a:off x="1728061" y="3296769"/>
              <a:ext cx="1479959" cy="307777"/>
            </a:xfrm>
            <a:prstGeom prst="rect">
              <a:avLst/>
            </a:prstGeom>
            <a:solidFill>
              <a:schemeClr val="tx1">
                <a:alpha val="10000"/>
              </a:schemeClr>
            </a:solidFill>
            <a:ln w="12700">
              <a:solidFill>
                <a:schemeClr val="tx1"/>
              </a:solidFill>
            </a:ln>
          </p:spPr>
          <p:txBody>
            <a:bodyPr wrap="square" rtlCol="0">
              <a:spAutoFit/>
            </a:bodyPr>
            <a:lstStyle/>
            <a:p>
              <a:pPr algn="r"/>
              <a:r>
                <a:rPr lang="en-CA" sz="1400" dirty="0"/>
                <a:t>USB 2.0 Ports</a:t>
              </a:r>
            </a:p>
          </p:txBody>
        </p:sp>
      </p:grpSp>
      <p:grpSp>
        <p:nvGrpSpPr>
          <p:cNvPr id="16394" name="Group 16393"/>
          <p:cNvGrpSpPr/>
          <p:nvPr/>
        </p:nvGrpSpPr>
        <p:grpSpPr>
          <a:xfrm>
            <a:off x="4052671" y="2991566"/>
            <a:ext cx="3371018" cy="998716"/>
            <a:chOff x="4052671" y="2991566"/>
            <a:chExt cx="3371018" cy="998716"/>
          </a:xfrm>
        </p:grpSpPr>
        <p:sp>
          <p:nvSpPr>
            <p:cNvPr id="31" name="Rectangular Callout 30"/>
            <p:cNvSpPr/>
            <p:nvPr/>
          </p:nvSpPr>
          <p:spPr>
            <a:xfrm>
              <a:off x="4052671" y="2991566"/>
              <a:ext cx="155120" cy="193336"/>
            </a:xfrm>
            <a:prstGeom prst="wedgeRectCallout">
              <a:avLst>
                <a:gd name="adj1" fmla="val 1127791"/>
                <a:gd name="adj2" fmla="val 397449"/>
              </a:avLst>
            </a:prstGeom>
            <a:noFill/>
            <a:ln w="127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TextBox 31"/>
            <p:cNvSpPr txBox="1"/>
            <p:nvPr/>
          </p:nvSpPr>
          <p:spPr>
            <a:xfrm>
              <a:off x="5945111" y="3682505"/>
              <a:ext cx="1478578" cy="307777"/>
            </a:xfrm>
            <a:prstGeom prst="rect">
              <a:avLst/>
            </a:prstGeom>
            <a:solidFill>
              <a:schemeClr val="tx1">
                <a:alpha val="10000"/>
              </a:schemeClr>
            </a:solidFill>
            <a:ln w="12700">
              <a:solidFill>
                <a:schemeClr val="accent1">
                  <a:lumMod val="50000"/>
                </a:schemeClr>
              </a:solidFill>
            </a:ln>
          </p:spPr>
          <p:txBody>
            <a:bodyPr wrap="square" rtlCol="0">
              <a:spAutoFit/>
            </a:bodyPr>
            <a:lstStyle/>
            <a:p>
              <a:r>
                <a:rPr lang="en-CA" sz="1400" dirty="0"/>
                <a:t>Ethernet Port</a:t>
              </a:r>
            </a:p>
          </p:txBody>
        </p:sp>
      </p:grpSp>
      <p:grpSp>
        <p:nvGrpSpPr>
          <p:cNvPr id="16392" name="Group 16391"/>
          <p:cNvGrpSpPr/>
          <p:nvPr/>
        </p:nvGrpSpPr>
        <p:grpSpPr>
          <a:xfrm>
            <a:off x="1728061" y="3213387"/>
            <a:ext cx="2479730" cy="859293"/>
            <a:chOff x="1728061" y="3213387"/>
            <a:chExt cx="2479730" cy="859293"/>
          </a:xfrm>
        </p:grpSpPr>
        <p:sp>
          <p:nvSpPr>
            <p:cNvPr id="33" name="Rectangular Callout 32"/>
            <p:cNvSpPr/>
            <p:nvPr/>
          </p:nvSpPr>
          <p:spPr>
            <a:xfrm>
              <a:off x="3869749" y="3213387"/>
              <a:ext cx="338042" cy="335726"/>
            </a:xfrm>
            <a:prstGeom prst="wedgeRectCallout">
              <a:avLst>
                <a:gd name="adj1" fmla="val -218905"/>
                <a:gd name="adj2" fmla="val 157355"/>
              </a:avLst>
            </a:prstGeom>
            <a:noFill/>
            <a:ln w="12700">
              <a:solidFill>
                <a:srgbClr val="AD4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TextBox 33"/>
            <p:cNvSpPr txBox="1"/>
            <p:nvPr/>
          </p:nvSpPr>
          <p:spPr>
            <a:xfrm>
              <a:off x="1728061" y="3764903"/>
              <a:ext cx="1482515" cy="307777"/>
            </a:xfrm>
            <a:prstGeom prst="rect">
              <a:avLst/>
            </a:prstGeom>
            <a:solidFill>
              <a:schemeClr val="tx1">
                <a:alpha val="10000"/>
              </a:schemeClr>
            </a:solidFill>
            <a:ln w="12700">
              <a:solidFill>
                <a:srgbClr val="AD4B0F"/>
              </a:solidFill>
            </a:ln>
          </p:spPr>
          <p:txBody>
            <a:bodyPr wrap="square" rtlCol="0">
              <a:spAutoFit/>
            </a:bodyPr>
            <a:lstStyle/>
            <a:p>
              <a:pPr algn="r"/>
              <a:r>
                <a:rPr lang="en-CA" sz="1400" dirty="0"/>
                <a:t>Audio Ports</a:t>
              </a:r>
            </a:p>
          </p:txBody>
        </p:sp>
      </p:grpSp>
      <p:grpSp>
        <p:nvGrpSpPr>
          <p:cNvPr id="16396" name="Group 16395"/>
          <p:cNvGrpSpPr/>
          <p:nvPr/>
        </p:nvGrpSpPr>
        <p:grpSpPr>
          <a:xfrm>
            <a:off x="4578480" y="3796946"/>
            <a:ext cx="2852369" cy="588827"/>
            <a:chOff x="4578480" y="3796946"/>
            <a:chExt cx="2852369" cy="588827"/>
          </a:xfrm>
        </p:grpSpPr>
        <p:sp>
          <p:nvSpPr>
            <p:cNvPr id="35" name="Rectangular Callout 34"/>
            <p:cNvSpPr/>
            <p:nvPr/>
          </p:nvSpPr>
          <p:spPr>
            <a:xfrm>
              <a:off x="4578480" y="3796946"/>
              <a:ext cx="281552" cy="193336"/>
            </a:xfrm>
            <a:prstGeom prst="wedgeRectCallout">
              <a:avLst>
                <a:gd name="adj1" fmla="val 412055"/>
                <a:gd name="adj2" fmla="val 181010"/>
              </a:avLst>
            </a:prstGeom>
            <a:no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TextBox 35"/>
            <p:cNvSpPr txBox="1"/>
            <p:nvPr/>
          </p:nvSpPr>
          <p:spPr>
            <a:xfrm>
              <a:off x="5952271" y="4093385"/>
              <a:ext cx="1478578" cy="292388"/>
            </a:xfrm>
            <a:prstGeom prst="rect">
              <a:avLst/>
            </a:prstGeom>
            <a:solidFill>
              <a:schemeClr val="tx1">
                <a:alpha val="10000"/>
              </a:schemeClr>
            </a:solidFill>
            <a:ln w="12700">
              <a:solidFill>
                <a:schemeClr val="tx2">
                  <a:lumMod val="60000"/>
                  <a:lumOff val="40000"/>
                </a:schemeClr>
              </a:solidFill>
            </a:ln>
          </p:spPr>
          <p:txBody>
            <a:bodyPr wrap="square" rtlCol="0">
              <a:spAutoFit/>
            </a:bodyPr>
            <a:lstStyle/>
            <a:p>
              <a:r>
                <a:rPr lang="en-CA" sz="1300" dirty="0"/>
                <a:t>Analog Video Port</a:t>
              </a:r>
            </a:p>
          </p:txBody>
        </p:sp>
      </p:grpSp>
      <p:grpSp>
        <p:nvGrpSpPr>
          <p:cNvPr id="16398" name="Group 16397"/>
          <p:cNvGrpSpPr/>
          <p:nvPr/>
        </p:nvGrpSpPr>
        <p:grpSpPr>
          <a:xfrm>
            <a:off x="1720881" y="3794909"/>
            <a:ext cx="2563087" cy="715059"/>
            <a:chOff x="1720881" y="3794909"/>
            <a:chExt cx="2563087" cy="715059"/>
          </a:xfrm>
        </p:grpSpPr>
        <p:sp>
          <p:nvSpPr>
            <p:cNvPr id="37" name="Rectangular Callout 36"/>
            <p:cNvSpPr/>
            <p:nvPr/>
          </p:nvSpPr>
          <p:spPr>
            <a:xfrm>
              <a:off x="3986186" y="3794909"/>
              <a:ext cx="297782" cy="180406"/>
            </a:xfrm>
            <a:prstGeom prst="wedgeRectCallout">
              <a:avLst>
                <a:gd name="adj1" fmla="val -286250"/>
                <a:gd name="adj2" fmla="val 260435"/>
              </a:avLst>
            </a:prstGeom>
            <a:no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TextBox 37"/>
            <p:cNvSpPr txBox="1"/>
            <p:nvPr/>
          </p:nvSpPr>
          <p:spPr>
            <a:xfrm>
              <a:off x="1720881" y="4202191"/>
              <a:ext cx="1493583" cy="307777"/>
            </a:xfrm>
            <a:prstGeom prst="rect">
              <a:avLst/>
            </a:prstGeom>
            <a:solidFill>
              <a:schemeClr val="tx1">
                <a:alpha val="10000"/>
              </a:schemeClr>
            </a:solidFill>
            <a:ln w="12700">
              <a:solidFill>
                <a:srgbClr val="002060"/>
              </a:solidFill>
            </a:ln>
          </p:spPr>
          <p:txBody>
            <a:bodyPr wrap="square" rtlCol="0">
              <a:spAutoFit/>
            </a:bodyPr>
            <a:lstStyle/>
            <a:p>
              <a:pPr algn="r"/>
              <a:r>
                <a:rPr lang="en-CA" sz="1400" dirty="0"/>
                <a:t>DVI Video Port</a:t>
              </a:r>
            </a:p>
          </p:txBody>
        </p:sp>
      </p:grpSp>
      <p:grpSp>
        <p:nvGrpSpPr>
          <p:cNvPr id="16399" name="Group 16398"/>
          <p:cNvGrpSpPr/>
          <p:nvPr/>
        </p:nvGrpSpPr>
        <p:grpSpPr>
          <a:xfrm>
            <a:off x="85359" y="3788444"/>
            <a:ext cx="4454737" cy="1166715"/>
            <a:chOff x="85359" y="3788444"/>
            <a:chExt cx="4454737" cy="1166715"/>
          </a:xfrm>
        </p:grpSpPr>
        <p:sp>
          <p:nvSpPr>
            <p:cNvPr id="39" name="Rectangular Callout 38"/>
            <p:cNvSpPr/>
            <p:nvPr/>
          </p:nvSpPr>
          <p:spPr>
            <a:xfrm>
              <a:off x="4317592" y="3788444"/>
              <a:ext cx="222504" cy="193336"/>
            </a:xfrm>
            <a:prstGeom prst="wedgeRectCallout">
              <a:avLst>
                <a:gd name="adj1" fmla="val -522289"/>
                <a:gd name="adj2" fmla="val 465186"/>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TextBox 39"/>
            <p:cNvSpPr txBox="1"/>
            <p:nvPr/>
          </p:nvSpPr>
          <p:spPr>
            <a:xfrm>
              <a:off x="1700475" y="4639479"/>
              <a:ext cx="1507209" cy="307777"/>
            </a:xfrm>
            <a:prstGeom prst="rect">
              <a:avLst/>
            </a:prstGeom>
            <a:solidFill>
              <a:schemeClr val="tx1">
                <a:alpha val="10000"/>
              </a:schemeClr>
            </a:solidFill>
            <a:ln w="12700">
              <a:solidFill>
                <a:srgbClr val="C00000"/>
              </a:solidFill>
            </a:ln>
          </p:spPr>
          <p:txBody>
            <a:bodyPr wrap="square" rtlCol="0">
              <a:spAutoFit/>
            </a:bodyPr>
            <a:lstStyle/>
            <a:p>
              <a:pPr algn="r"/>
              <a:r>
                <a:rPr lang="en-CA" sz="1400" dirty="0"/>
                <a:t>HDMI Port</a:t>
              </a:r>
            </a:p>
          </p:txBody>
        </p:sp>
        <p:sp>
          <p:nvSpPr>
            <p:cNvPr id="27" name="TextBox 26"/>
            <p:cNvSpPr txBox="1"/>
            <p:nvPr/>
          </p:nvSpPr>
          <p:spPr>
            <a:xfrm>
              <a:off x="85359" y="4093385"/>
              <a:ext cx="1606321" cy="861774"/>
            </a:xfrm>
            <a:prstGeom prst="rect">
              <a:avLst/>
            </a:prstGeom>
            <a:solidFill>
              <a:schemeClr val="tx1">
                <a:alpha val="10000"/>
              </a:schemeClr>
            </a:solidFill>
            <a:ln w="12700">
              <a:solidFill>
                <a:srgbClr val="C00000"/>
              </a:solidFill>
            </a:ln>
          </p:spPr>
          <p:txBody>
            <a:bodyPr wrap="square" rtlCol="0">
              <a:spAutoFit/>
            </a:bodyPr>
            <a:lstStyle/>
            <a:p>
              <a:r>
                <a:rPr lang="en-CA" sz="1000" dirty="0"/>
                <a:t>High Definition Media Interface is used to transmit video and/or audio through the cable for up to 15 meters (49 feet).</a:t>
              </a:r>
            </a:p>
          </p:txBody>
        </p:sp>
      </p:grpSp>
    </p:spTree>
    <p:extLst>
      <p:ext uri="{BB962C8B-B14F-4D97-AF65-F5344CB8AC3E}">
        <p14:creationId xmlns:p14="http://schemas.microsoft.com/office/powerpoint/2010/main" val="36853539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387"/>
                                        </p:tgtEl>
                                        <p:attrNameLst>
                                          <p:attrName>style.visibility</p:attrName>
                                        </p:attrNameLst>
                                      </p:cBhvr>
                                      <p:to>
                                        <p:strVal val="visible"/>
                                      </p:to>
                                    </p:set>
                                    <p:anim calcmode="lin" valueType="num">
                                      <p:cBhvr additive="base">
                                        <p:cTn id="12" dur="500" fill="hold"/>
                                        <p:tgtEl>
                                          <p:spTgt spid="16387"/>
                                        </p:tgtEl>
                                        <p:attrNameLst>
                                          <p:attrName>ppt_x</p:attrName>
                                        </p:attrNameLst>
                                      </p:cBhvr>
                                      <p:tavLst>
                                        <p:tav tm="0">
                                          <p:val>
                                            <p:strVal val="#ppt_x"/>
                                          </p:val>
                                        </p:tav>
                                        <p:tav tm="100000">
                                          <p:val>
                                            <p:strVal val="#ppt_x"/>
                                          </p:val>
                                        </p:tav>
                                      </p:tavLst>
                                    </p:anim>
                                    <p:anim calcmode="lin" valueType="num">
                                      <p:cBhvr additive="base">
                                        <p:cTn id="13" dur="500" fill="hold"/>
                                        <p:tgtEl>
                                          <p:spTgt spid="1638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6388"/>
                                        </p:tgtEl>
                                        <p:attrNameLst>
                                          <p:attrName>style.visibility</p:attrName>
                                        </p:attrNameLst>
                                      </p:cBhvr>
                                      <p:to>
                                        <p:strVal val="visible"/>
                                      </p:to>
                                    </p:set>
                                    <p:animEffect transition="in" filter="circle(in)">
                                      <p:cBhvr>
                                        <p:cTn id="18" dur="2000"/>
                                        <p:tgtEl>
                                          <p:spTgt spid="16388"/>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6389"/>
                                        </p:tgtEl>
                                        <p:attrNameLst>
                                          <p:attrName>style.visibility</p:attrName>
                                        </p:attrNameLst>
                                      </p:cBhvr>
                                      <p:to>
                                        <p:strVal val="visible"/>
                                      </p:to>
                                    </p:set>
                                    <p:animEffect transition="in" filter="randombar(horizontal)">
                                      <p:cBhvr>
                                        <p:cTn id="23" dur="500"/>
                                        <p:tgtEl>
                                          <p:spTgt spid="16389"/>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6395"/>
                                        </p:tgtEl>
                                        <p:attrNameLst>
                                          <p:attrName>style.visibility</p:attrName>
                                        </p:attrNameLst>
                                      </p:cBhvr>
                                      <p:to>
                                        <p:strVal val="visible"/>
                                      </p:to>
                                    </p:set>
                                    <p:animEffect transition="in" filter="randombar(horizontal)">
                                      <p:cBhvr>
                                        <p:cTn id="28" dur="500"/>
                                        <p:tgtEl>
                                          <p:spTgt spid="16395"/>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6390"/>
                                        </p:tgtEl>
                                        <p:attrNameLst>
                                          <p:attrName>style.visibility</p:attrName>
                                        </p:attrNameLst>
                                      </p:cBhvr>
                                      <p:to>
                                        <p:strVal val="visible"/>
                                      </p:to>
                                    </p:set>
                                    <p:animEffect transition="in" filter="fade">
                                      <p:cBhvr>
                                        <p:cTn id="33" dur="1000"/>
                                        <p:tgtEl>
                                          <p:spTgt spid="16390"/>
                                        </p:tgtEl>
                                      </p:cBhvr>
                                    </p:animEffect>
                                    <p:anim calcmode="lin" valueType="num">
                                      <p:cBhvr>
                                        <p:cTn id="34" dur="1000" fill="hold"/>
                                        <p:tgtEl>
                                          <p:spTgt spid="16390"/>
                                        </p:tgtEl>
                                        <p:attrNameLst>
                                          <p:attrName>ppt_x</p:attrName>
                                        </p:attrNameLst>
                                      </p:cBhvr>
                                      <p:tavLst>
                                        <p:tav tm="0">
                                          <p:val>
                                            <p:strVal val="#ppt_x"/>
                                          </p:val>
                                        </p:tav>
                                        <p:tav tm="100000">
                                          <p:val>
                                            <p:strVal val="#ppt_x"/>
                                          </p:val>
                                        </p:tav>
                                      </p:tavLst>
                                    </p:anim>
                                    <p:anim calcmode="lin" valueType="num">
                                      <p:cBhvr>
                                        <p:cTn id="35" dur="1000" fill="hold"/>
                                        <p:tgtEl>
                                          <p:spTgt spid="1639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16391"/>
                                        </p:tgtEl>
                                        <p:attrNameLst>
                                          <p:attrName>style.visibility</p:attrName>
                                        </p:attrNameLst>
                                      </p:cBhvr>
                                      <p:to>
                                        <p:strVal val="visible"/>
                                      </p:to>
                                    </p:set>
                                    <p:anim calcmode="lin" valueType="num">
                                      <p:cBhvr>
                                        <p:cTn id="40" dur="1000" fill="hold"/>
                                        <p:tgtEl>
                                          <p:spTgt spid="16391"/>
                                        </p:tgtEl>
                                        <p:attrNameLst>
                                          <p:attrName>ppt_w</p:attrName>
                                        </p:attrNameLst>
                                      </p:cBhvr>
                                      <p:tavLst>
                                        <p:tav tm="0">
                                          <p:val>
                                            <p:fltVal val="0"/>
                                          </p:val>
                                        </p:tav>
                                        <p:tav tm="100000">
                                          <p:val>
                                            <p:strVal val="#ppt_w"/>
                                          </p:val>
                                        </p:tav>
                                      </p:tavLst>
                                    </p:anim>
                                    <p:anim calcmode="lin" valueType="num">
                                      <p:cBhvr>
                                        <p:cTn id="41" dur="1000" fill="hold"/>
                                        <p:tgtEl>
                                          <p:spTgt spid="16391"/>
                                        </p:tgtEl>
                                        <p:attrNameLst>
                                          <p:attrName>ppt_h</p:attrName>
                                        </p:attrNameLst>
                                      </p:cBhvr>
                                      <p:tavLst>
                                        <p:tav tm="0">
                                          <p:val>
                                            <p:fltVal val="0"/>
                                          </p:val>
                                        </p:tav>
                                        <p:tav tm="100000">
                                          <p:val>
                                            <p:strVal val="#ppt_h"/>
                                          </p:val>
                                        </p:tav>
                                      </p:tavLst>
                                    </p:anim>
                                    <p:anim calcmode="lin" valueType="num">
                                      <p:cBhvr>
                                        <p:cTn id="42" dur="1000" fill="hold"/>
                                        <p:tgtEl>
                                          <p:spTgt spid="16391"/>
                                        </p:tgtEl>
                                        <p:attrNameLst>
                                          <p:attrName>style.rotation</p:attrName>
                                        </p:attrNameLst>
                                      </p:cBhvr>
                                      <p:tavLst>
                                        <p:tav tm="0">
                                          <p:val>
                                            <p:fltVal val="90"/>
                                          </p:val>
                                        </p:tav>
                                        <p:tav tm="100000">
                                          <p:val>
                                            <p:fltVal val="0"/>
                                          </p:val>
                                        </p:tav>
                                      </p:tavLst>
                                    </p:anim>
                                    <p:animEffect transition="in" filter="fade">
                                      <p:cBhvr>
                                        <p:cTn id="43" dur="1000"/>
                                        <p:tgtEl>
                                          <p:spTgt spid="16391"/>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16397"/>
                                        </p:tgtEl>
                                        <p:attrNameLst>
                                          <p:attrName>style.visibility</p:attrName>
                                        </p:attrNameLst>
                                      </p:cBhvr>
                                      <p:to>
                                        <p:strVal val="visible"/>
                                      </p:to>
                                    </p:set>
                                    <p:anim calcmode="lin" valueType="num">
                                      <p:cBhvr>
                                        <p:cTn id="48" dur="500" fill="hold"/>
                                        <p:tgtEl>
                                          <p:spTgt spid="16397"/>
                                        </p:tgtEl>
                                        <p:attrNameLst>
                                          <p:attrName>ppt_w</p:attrName>
                                        </p:attrNameLst>
                                      </p:cBhvr>
                                      <p:tavLst>
                                        <p:tav tm="0">
                                          <p:val>
                                            <p:fltVal val="0"/>
                                          </p:val>
                                        </p:tav>
                                        <p:tav tm="100000">
                                          <p:val>
                                            <p:strVal val="#ppt_w"/>
                                          </p:val>
                                        </p:tav>
                                      </p:tavLst>
                                    </p:anim>
                                    <p:anim calcmode="lin" valueType="num">
                                      <p:cBhvr>
                                        <p:cTn id="49" dur="500" fill="hold"/>
                                        <p:tgtEl>
                                          <p:spTgt spid="16397"/>
                                        </p:tgtEl>
                                        <p:attrNameLst>
                                          <p:attrName>ppt_h</p:attrName>
                                        </p:attrNameLst>
                                      </p:cBhvr>
                                      <p:tavLst>
                                        <p:tav tm="0">
                                          <p:val>
                                            <p:fltVal val="0"/>
                                          </p:val>
                                        </p:tav>
                                        <p:tav tm="100000">
                                          <p:val>
                                            <p:strVal val="#ppt_h"/>
                                          </p:val>
                                        </p:tav>
                                      </p:tavLst>
                                    </p:anim>
                                    <p:animEffect transition="in" filter="fade">
                                      <p:cBhvr>
                                        <p:cTn id="50" dur="500"/>
                                        <p:tgtEl>
                                          <p:spTgt spid="16397"/>
                                        </p:tgtEl>
                                      </p:cBhvr>
                                    </p:animEffect>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16392"/>
                                        </p:tgtEl>
                                        <p:attrNameLst>
                                          <p:attrName>style.visibility</p:attrName>
                                        </p:attrNameLst>
                                      </p:cBhvr>
                                      <p:to>
                                        <p:strVal val="visible"/>
                                      </p:to>
                                    </p:set>
                                    <p:animEffect transition="in" filter="wipe(down)">
                                      <p:cBhvr>
                                        <p:cTn id="55" dur="580">
                                          <p:stCondLst>
                                            <p:cond delay="0"/>
                                          </p:stCondLst>
                                        </p:cTn>
                                        <p:tgtEl>
                                          <p:spTgt spid="16392"/>
                                        </p:tgtEl>
                                      </p:cBhvr>
                                    </p:animEffect>
                                    <p:anim calcmode="lin" valueType="num">
                                      <p:cBhvr>
                                        <p:cTn id="56" dur="1822" tmFilter="0,0; 0.14,0.36; 0.43,0.73; 0.71,0.91; 1.0,1.0">
                                          <p:stCondLst>
                                            <p:cond delay="0"/>
                                          </p:stCondLst>
                                        </p:cTn>
                                        <p:tgtEl>
                                          <p:spTgt spid="16392"/>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6392"/>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6392"/>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6392"/>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6392"/>
                                        </p:tgtEl>
                                        <p:attrNameLst>
                                          <p:attrName>ppt_y</p:attrName>
                                        </p:attrNameLst>
                                      </p:cBhvr>
                                      <p:tavLst>
                                        <p:tav tm="0" fmla="#ppt_y-sin(pi*$)/81">
                                          <p:val>
                                            <p:fltVal val="0"/>
                                          </p:val>
                                        </p:tav>
                                        <p:tav tm="100000">
                                          <p:val>
                                            <p:fltVal val="1"/>
                                          </p:val>
                                        </p:tav>
                                      </p:tavLst>
                                    </p:anim>
                                    <p:animScale>
                                      <p:cBhvr>
                                        <p:cTn id="61" dur="26">
                                          <p:stCondLst>
                                            <p:cond delay="650"/>
                                          </p:stCondLst>
                                        </p:cTn>
                                        <p:tgtEl>
                                          <p:spTgt spid="16392"/>
                                        </p:tgtEl>
                                      </p:cBhvr>
                                      <p:to x="100000" y="60000"/>
                                    </p:animScale>
                                    <p:animScale>
                                      <p:cBhvr>
                                        <p:cTn id="62" dur="166" decel="50000">
                                          <p:stCondLst>
                                            <p:cond delay="676"/>
                                          </p:stCondLst>
                                        </p:cTn>
                                        <p:tgtEl>
                                          <p:spTgt spid="16392"/>
                                        </p:tgtEl>
                                      </p:cBhvr>
                                      <p:to x="100000" y="100000"/>
                                    </p:animScale>
                                    <p:animScale>
                                      <p:cBhvr>
                                        <p:cTn id="63" dur="26">
                                          <p:stCondLst>
                                            <p:cond delay="1312"/>
                                          </p:stCondLst>
                                        </p:cTn>
                                        <p:tgtEl>
                                          <p:spTgt spid="16392"/>
                                        </p:tgtEl>
                                      </p:cBhvr>
                                      <p:to x="100000" y="80000"/>
                                    </p:animScale>
                                    <p:animScale>
                                      <p:cBhvr>
                                        <p:cTn id="64" dur="166" decel="50000">
                                          <p:stCondLst>
                                            <p:cond delay="1338"/>
                                          </p:stCondLst>
                                        </p:cTn>
                                        <p:tgtEl>
                                          <p:spTgt spid="16392"/>
                                        </p:tgtEl>
                                      </p:cBhvr>
                                      <p:to x="100000" y="100000"/>
                                    </p:animScale>
                                    <p:animScale>
                                      <p:cBhvr>
                                        <p:cTn id="65" dur="26">
                                          <p:stCondLst>
                                            <p:cond delay="1642"/>
                                          </p:stCondLst>
                                        </p:cTn>
                                        <p:tgtEl>
                                          <p:spTgt spid="16392"/>
                                        </p:tgtEl>
                                      </p:cBhvr>
                                      <p:to x="100000" y="90000"/>
                                    </p:animScale>
                                    <p:animScale>
                                      <p:cBhvr>
                                        <p:cTn id="66" dur="166" decel="50000">
                                          <p:stCondLst>
                                            <p:cond delay="1668"/>
                                          </p:stCondLst>
                                        </p:cTn>
                                        <p:tgtEl>
                                          <p:spTgt spid="16392"/>
                                        </p:tgtEl>
                                      </p:cBhvr>
                                      <p:to x="100000" y="100000"/>
                                    </p:animScale>
                                    <p:animScale>
                                      <p:cBhvr>
                                        <p:cTn id="67" dur="26">
                                          <p:stCondLst>
                                            <p:cond delay="1808"/>
                                          </p:stCondLst>
                                        </p:cTn>
                                        <p:tgtEl>
                                          <p:spTgt spid="16392"/>
                                        </p:tgtEl>
                                      </p:cBhvr>
                                      <p:to x="100000" y="95000"/>
                                    </p:animScale>
                                    <p:animScale>
                                      <p:cBhvr>
                                        <p:cTn id="68" dur="166" decel="50000">
                                          <p:stCondLst>
                                            <p:cond delay="1834"/>
                                          </p:stCondLst>
                                        </p:cTn>
                                        <p:tgtEl>
                                          <p:spTgt spid="16392"/>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16394"/>
                                        </p:tgtEl>
                                        <p:attrNameLst>
                                          <p:attrName>style.visibility</p:attrName>
                                        </p:attrNameLst>
                                      </p:cBhvr>
                                      <p:to>
                                        <p:strVal val="visible"/>
                                      </p:to>
                                    </p:set>
                                    <p:animEffect transition="in" filter="fade">
                                      <p:cBhvr>
                                        <p:cTn id="73" dur="500"/>
                                        <p:tgtEl>
                                          <p:spTgt spid="16394"/>
                                        </p:tgtEl>
                                      </p:cBhvr>
                                    </p:animEffect>
                                  </p:childTnLst>
                                </p:cTn>
                              </p:par>
                            </p:childTnLst>
                          </p:cTn>
                        </p:par>
                      </p:childTnLst>
                    </p:cTn>
                  </p:par>
                  <p:par>
                    <p:cTn id="74" fill="hold">
                      <p:stCondLst>
                        <p:cond delay="indefinite"/>
                      </p:stCondLst>
                      <p:childTnLst>
                        <p:par>
                          <p:cTn id="75" fill="hold">
                            <p:stCondLst>
                              <p:cond delay="0"/>
                            </p:stCondLst>
                            <p:childTnLst>
                              <p:par>
                                <p:cTn id="76" presetID="45" presetClass="entr" presetSubtype="0" fill="hold" nodeType="clickEffect">
                                  <p:stCondLst>
                                    <p:cond delay="0"/>
                                  </p:stCondLst>
                                  <p:childTnLst>
                                    <p:set>
                                      <p:cBhvr>
                                        <p:cTn id="77" dur="1" fill="hold">
                                          <p:stCondLst>
                                            <p:cond delay="0"/>
                                          </p:stCondLst>
                                        </p:cTn>
                                        <p:tgtEl>
                                          <p:spTgt spid="16398"/>
                                        </p:tgtEl>
                                        <p:attrNameLst>
                                          <p:attrName>style.visibility</p:attrName>
                                        </p:attrNameLst>
                                      </p:cBhvr>
                                      <p:to>
                                        <p:strVal val="visible"/>
                                      </p:to>
                                    </p:set>
                                    <p:animEffect transition="in" filter="fade">
                                      <p:cBhvr>
                                        <p:cTn id="78" dur="2000"/>
                                        <p:tgtEl>
                                          <p:spTgt spid="16398"/>
                                        </p:tgtEl>
                                      </p:cBhvr>
                                    </p:animEffect>
                                    <p:anim calcmode="lin" valueType="num">
                                      <p:cBhvr>
                                        <p:cTn id="79" dur="2000" fill="hold"/>
                                        <p:tgtEl>
                                          <p:spTgt spid="16398"/>
                                        </p:tgtEl>
                                        <p:attrNameLst>
                                          <p:attrName>ppt_w</p:attrName>
                                        </p:attrNameLst>
                                      </p:cBhvr>
                                      <p:tavLst>
                                        <p:tav tm="0" fmla="#ppt_w*sin(2.5*pi*$)">
                                          <p:val>
                                            <p:fltVal val="0"/>
                                          </p:val>
                                        </p:tav>
                                        <p:tav tm="100000">
                                          <p:val>
                                            <p:fltVal val="1"/>
                                          </p:val>
                                        </p:tav>
                                      </p:tavLst>
                                    </p:anim>
                                    <p:anim calcmode="lin" valueType="num">
                                      <p:cBhvr>
                                        <p:cTn id="80" dur="2000" fill="hold"/>
                                        <p:tgtEl>
                                          <p:spTgt spid="16398"/>
                                        </p:tgtEl>
                                        <p:attrNameLst>
                                          <p:attrName>ppt_h</p:attrName>
                                        </p:attrNameLst>
                                      </p:cBhvr>
                                      <p:tavLst>
                                        <p:tav tm="0">
                                          <p:val>
                                            <p:strVal val="#ppt_h"/>
                                          </p:val>
                                        </p:tav>
                                        <p:tav tm="100000">
                                          <p:val>
                                            <p:strVal val="#ppt_h"/>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16399"/>
                                        </p:tgtEl>
                                        <p:attrNameLst>
                                          <p:attrName>style.visibility</p:attrName>
                                        </p:attrNameLst>
                                      </p:cBhvr>
                                      <p:to>
                                        <p:strVal val="visible"/>
                                      </p:to>
                                    </p:set>
                                    <p:animEffect transition="in" filter="fade">
                                      <p:cBhvr>
                                        <p:cTn id="85" dur="1000"/>
                                        <p:tgtEl>
                                          <p:spTgt spid="16399"/>
                                        </p:tgtEl>
                                      </p:cBhvr>
                                    </p:animEffect>
                                    <p:anim calcmode="lin" valueType="num">
                                      <p:cBhvr>
                                        <p:cTn id="86" dur="1000" fill="hold"/>
                                        <p:tgtEl>
                                          <p:spTgt spid="16399"/>
                                        </p:tgtEl>
                                        <p:attrNameLst>
                                          <p:attrName>ppt_x</p:attrName>
                                        </p:attrNameLst>
                                      </p:cBhvr>
                                      <p:tavLst>
                                        <p:tav tm="0">
                                          <p:val>
                                            <p:strVal val="#ppt_x"/>
                                          </p:val>
                                        </p:tav>
                                        <p:tav tm="100000">
                                          <p:val>
                                            <p:strVal val="#ppt_x"/>
                                          </p:val>
                                        </p:tav>
                                      </p:tavLst>
                                    </p:anim>
                                    <p:anim calcmode="lin" valueType="num">
                                      <p:cBhvr>
                                        <p:cTn id="87" dur="1000" fill="hold"/>
                                        <p:tgtEl>
                                          <p:spTgt spid="16399"/>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stCondLst>
                                    <p:cond delay="0"/>
                                  </p:stCondLst>
                                  <p:childTnLst>
                                    <p:set>
                                      <p:cBhvr>
                                        <p:cTn id="91" dur="1" fill="hold">
                                          <p:stCondLst>
                                            <p:cond delay="0"/>
                                          </p:stCondLst>
                                        </p:cTn>
                                        <p:tgtEl>
                                          <p:spTgt spid="16396"/>
                                        </p:tgtEl>
                                        <p:attrNameLst>
                                          <p:attrName>style.visibility</p:attrName>
                                        </p:attrNameLst>
                                      </p:cBhvr>
                                      <p:to>
                                        <p:strVal val="visible"/>
                                      </p:to>
                                    </p:set>
                                    <p:anim calcmode="lin" valueType="num">
                                      <p:cBhvr additive="base">
                                        <p:cTn id="92" dur="500" fill="hold"/>
                                        <p:tgtEl>
                                          <p:spTgt spid="16396"/>
                                        </p:tgtEl>
                                        <p:attrNameLst>
                                          <p:attrName>ppt_x</p:attrName>
                                        </p:attrNameLst>
                                      </p:cBhvr>
                                      <p:tavLst>
                                        <p:tav tm="0">
                                          <p:val>
                                            <p:strVal val="#ppt_x"/>
                                          </p:val>
                                        </p:tav>
                                        <p:tav tm="100000">
                                          <p:val>
                                            <p:strVal val="#ppt_x"/>
                                          </p:val>
                                        </p:tav>
                                      </p:tavLst>
                                    </p:anim>
                                    <p:anim calcmode="lin" valueType="num">
                                      <p:cBhvr additive="base">
                                        <p:cTn id="93" dur="500" fill="hold"/>
                                        <p:tgtEl>
                                          <p:spTgt spid="163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 y="-2853"/>
            <a:ext cx="9144156" cy="516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a:xfrm>
            <a:off x="-36004" y="913111"/>
            <a:ext cx="5760132" cy="754011"/>
          </a:xfrm>
          <a:prstGeom prst="rect">
            <a:avLst/>
          </a:prstGeom>
          <a:solidFill>
            <a:schemeClr val="accent6">
              <a:alpha val="6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189" algn="ctr" rtl="0" eaLnBrk="1" fontAlgn="base" hangingPunct="1">
              <a:spcBef>
                <a:spcPct val="0"/>
              </a:spcBef>
              <a:spcAft>
                <a:spcPct val="0"/>
              </a:spcAft>
              <a:defRPr sz="4400">
                <a:solidFill>
                  <a:schemeClr val="tx1"/>
                </a:solidFill>
                <a:latin typeface="Calibri" pitchFamily="34" charset="0"/>
              </a:defRPr>
            </a:lvl6pPr>
            <a:lvl7pPr marL="914377" algn="ctr" rtl="0" eaLnBrk="1" fontAlgn="base" hangingPunct="1">
              <a:spcBef>
                <a:spcPct val="0"/>
              </a:spcBef>
              <a:spcAft>
                <a:spcPct val="0"/>
              </a:spcAft>
              <a:defRPr sz="4400">
                <a:solidFill>
                  <a:schemeClr val="tx1"/>
                </a:solidFill>
                <a:latin typeface="Calibri" pitchFamily="34" charset="0"/>
              </a:defRPr>
            </a:lvl7pPr>
            <a:lvl8pPr marL="1371566" algn="ctr" rtl="0" eaLnBrk="1" fontAlgn="base" hangingPunct="1">
              <a:spcBef>
                <a:spcPct val="0"/>
              </a:spcBef>
              <a:spcAft>
                <a:spcPct val="0"/>
              </a:spcAft>
              <a:defRPr sz="4400">
                <a:solidFill>
                  <a:schemeClr val="tx1"/>
                </a:solidFill>
                <a:latin typeface="Calibri" pitchFamily="34" charset="0"/>
              </a:defRPr>
            </a:lvl8pPr>
            <a:lvl9pPr marL="1828754" algn="ctr" rtl="0" eaLnBrk="1" fontAlgn="base" hangingPunct="1">
              <a:spcBef>
                <a:spcPct val="0"/>
              </a:spcBef>
              <a:spcAft>
                <a:spcPct val="0"/>
              </a:spcAft>
              <a:defRPr sz="4400">
                <a:solidFill>
                  <a:schemeClr val="tx1"/>
                </a:solidFill>
                <a:latin typeface="Calibri" pitchFamily="34" charset="0"/>
              </a:defRPr>
            </a:lvl9pPr>
          </a:lstStyle>
          <a:p>
            <a:r>
              <a:rPr lang="en-CA" sz="4000" b="1" dirty="0">
                <a:latin typeface="Times New Roman" panose="02020603050405020304" pitchFamily="18" charset="0"/>
                <a:cs typeface="Times New Roman" panose="02020603050405020304" pitchFamily="18" charset="0"/>
              </a:rPr>
              <a:t>Some Basic Terminology</a:t>
            </a:r>
          </a:p>
        </p:txBody>
      </p:sp>
      <p:grpSp>
        <p:nvGrpSpPr>
          <p:cNvPr id="22" name="Group 21"/>
          <p:cNvGrpSpPr/>
          <p:nvPr/>
        </p:nvGrpSpPr>
        <p:grpSpPr>
          <a:xfrm>
            <a:off x="3851920" y="4039891"/>
            <a:ext cx="5292080" cy="1128363"/>
            <a:chOff x="3851920" y="4039891"/>
            <a:chExt cx="5292080" cy="1128363"/>
          </a:xfrm>
        </p:grpSpPr>
        <p:sp>
          <p:nvSpPr>
            <p:cNvPr id="16" name="Left Arrow 15"/>
            <p:cNvSpPr/>
            <p:nvPr/>
          </p:nvSpPr>
          <p:spPr>
            <a:xfrm>
              <a:off x="3851920" y="4039891"/>
              <a:ext cx="5292080" cy="1128363"/>
            </a:xfrm>
            <a:prstGeom prst="leftArrow">
              <a:avLst/>
            </a:prstGeom>
            <a:solidFill>
              <a:schemeClr val="accent6">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4067944" y="4299942"/>
              <a:ext cx="5076056" cy="584775"/>
            </a:xfrm>
            <a:prstGeom prst="rect">
              <a:avLst/>
            </a:prstGeom>
            <a:noFill/>
          </p:spPr>
          <p:txBody>
            <a:bodyPr wrap="square" rtlCol="0">
              <a:spAutoFit/>
            </a:bodyPr>
            <a:lstStyle/>
            <a:p>
              <a:r>
                <a:rPr lang="en-CA" sz="1600" dirty="0"/>
                <a:t>A bit is like a light switch: Two states, on or off, 1 or 0.</a:t>
              </a:r>
              <a:br>
                <a:rPr lang="en-CA" sz="1600" dirty="0"/>
              </a:br>
              <a:r>
                <a:rPr lang="en-CA" sz="1600" dirty="0"/>
                <a:t>A byte is a container with eight “light switches” … bits. </a:t>
              </a:r>
            </a:p>
          </p:txBody>
        </p:sp>
      </p:grpSp>
      <p:grpSp>
        <p:nvGrpSpPr>
          <p:cNvPr id="23" name="Group 22"/>
          <p:cNvGrpSpPr/>
          <p:nvPr/>
        </p:nvGrpSpPr>
        <p:grpSpPr>
          <a:xfrm>
            <a:off x="63599" y="3861417"/>
            <a:ext cx="3680817" cy="1237155"/>
            <a:chOff x="63599" y="3861417"/>
            <a:chExt cx="3680817" cy="1237155"/>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99" y="4003197"/>
              <a:ext cx="3657600" cy="1095375"/>
            </a:xfrm>
            <a:prstGeom prst="rect">
              <a:avLst/>
            </a:prstGeom>
          </p:spPr>
        </p:pic>
        <p:sp>
          <p:nvSpPr>
            <p:cNvPr id="18" name="TextBox 17"/>
            <p:cNvSpPr txBox="1"/>
            <p:nvPr/>
          </p:nvSpPr>
          <p:spPr>
            <a:xfrm>
              <a:off x="130720" y="3861417"/>
              <a:ext cx="3613696" cy="338554"/>
            </a:xfrm>
            <a:prstGeom prst="rect">
              <a:avLst/>
            </a:prstGeom>
            <a:noFill/>
          </p:spPr>
          <p:txBody>
            <a:bodyPr wrap="square" rtlCol="0">
              <a:spAutoFit/>
            </a:bodyPr>
            <a:lstStyle/>
            <a:p>
              <a:r>
                <a:rPr lang="en-CA" sz="1600" dirty="0"/>
                <a:t>256  128    64    32     16      8      4      2</a:t>
              </a:r>
            </a:p>
          </p:txBody>
        </p:sp>
      </p:grpSp>
      <p:grpSp>
        <p:nvGrpSpPr>
          <p:cNvPr id="27" name="Group 26"/>
          <p:cNvGrpSpPr/>
          <p:nvPr/>
        </p:nvGrpSpPr>
        <p:grpSpPr>
          <a:xfrm>
            <a:off x="1482304" y="1194820"/>
            <a:ext cx="7661696" cy="2628292"/>
            <a:chOff x="1589808" y="1203598"/>
            <a:chExt cx="7661696" cy="2628292"/>
          </a:xfrm>
        </p:grpSpPr>
        <p:sp>
          <p:nvSpPr>
            <p:cNvPr id="6" name="TextBox 5"/>
            <p:cNvSpPr txBox="1"/>
            <p:nvPr/>
          </p:nvSpPr>
          <p:spPr>
            <a:xfrm>
              <a:off x="3527884" y="2845762"/>
              <a:ext cx="2772308" cy="779512"/>
            </a:xfrm>
            <a:prstGeom prst="rect">
              <a:avLst/>
            </a:prstGeom>
            <a:solidFill>
              <a:schemeClr val="tx1">
                <a:alpha val="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a:lstStyle>
              <a:defPPr>
                <a:defRPr lang="en-US"/>
              </a:defPPr>
              <a:lvl1pPr algn="ctr" eaLnBrk="1" hangingPunct="1">
                <a:defRPr sz="4000" b="1">
                  <a:ea typeface="+mj-ea"/>
                  <a:cs typeface="Times New Roman" panose="02020603050405020304" pitchFamily="18" charset="0"/>
                </a:defRPr>
              </a:lvl1pPr>
              <a:lvl2pPr algn="ctr" eaLnBrk="1" hangingPunct="1">
                <a:defRPr sz="4400">
                  <a:latin typeface="Calibri" pitchFamily="34" charset="0"/>
                </a:defRPr>
              </a:lvl2pPr>
              <a:lvl3pPr algn="ctr" eaLnBrk="1" hangingPunct="1">
                <a:defRPr sz="4400">
                  <a:latin typeface="Calibri" pitchFamily="34" charset="0"/>
                </a:defRPr>
              </a:lvl3pPr>
              <a:lvl4pPr algn="ctr" eaLnBrk="1" hangingPunct="1">
                <a:defRPr sz="4400">
                  <a:latin typeface="Calibri" pitchFamily="34" charset="0"/>
                </a:defRPr>
              </a:lvl4pPr>
              <a:lvl5pPr algn="ctr" eaLnBrk="1" hangingPunct="1">
                <a:defRPr sz="4400">
                  <a:latin typeface="Calibri" pitchFamily="34" charset="0"/>
                </a:defRPr>
              </a:lvl5pPr>
              <a:lvl6pPr marL="457189" algn="ctr" fontAlgn="base">
                <a:spcBef>
                  <a:spcPct val="0"/>
                </a:spcBef>
                <a:spcAft>
                  <a:spcPct val="0"/>
                </a:spcAft>
                <a:defRPr sz="4400">
                  <a:latin typeface="Calibri" pitchFamily="34" charset="0"/>
                </a:defRPr>
              </a:lvl6pPr>
              <a:lvl7pPr marL="914377" algn="ctr" fontAlgn="base">
                <a:spcBef>
                  <a:spcPct val="0"/>
                </a:spcBef>
                <a:spcAft>
                  <a:spcPct val="0"/>
                </a:spcAft>
                <a:defRPr sz="4400">
                  <a:latin typeface="Calibri" pitchFamily="34" charset="0"/>
                </a:defRPr>
              </a:lvl7pPr>
              <a:lvl8pPr marL="1371566" algn="ctr" fontAlgn="base">
                <a:spcBef>
                  <a:spcPct val="0"/>
                </a:spcBef>
                <a:spcAft>
                  <a:spcPct val="0"/>
                </a:spcAft>
                <a:defRPr sz="4400">
                  <a:latin typeface="Calibri" pitchFamily="34" charset="0"/>
                </a:defRPr>
              </a:lvl8pPr>
              <a:lvl9pPr marL="1828754" algn="ctr" fontAlgn="base">
                <a:spcBef>
                  <a:spcPct val="0"/>
                </a:spcBef>
                <a:spcAft>
                  <a:spcPct val="0"/>
                </a:spcAft>
                <a:defRPr sz="4400">
                  <a:latin typeface="Calibri" pitchFamily="34" charset="0"/>
                </a:defRPr>
              </a:lvl9pPr>
            </a:lstStyle>
            <a:p>
              <a:r>
                <a:rPr lang="en-CA" sz="2000" dirty="0"/>
                <a:t>A Bit is, well, just a wee little bit of a Byte.</a:t>
              </a:r>
            </a:p>
          </p:txBody>
        </p:sp>
        <p:grpSp>
          <p:nvGrpSpPr>
            <p:cNvPr id="21" name="Group 20"/>
            <p:cNvGrpSpPr/>
            <p:nvPr/>
          </p:nvGrpSpPr>
          <p:grpSpPr>
            <a:xfrm>
              <a:off x="6300192" y="1203598"/>
              <a:ext cx="2951312" cy="2628292"/>
              <a:chOff x="6300192" y="1203598"/>
              <a:chExt cx="2951312" cy="2628292"/>
            </a:xfrm>
          </p:grpSpPr>
          <p:sp>
            <p:nvSpPr>
              <p:cNvPr id="9" name="Flowchart: Punched Tape 8"/>
              <p:cNvSpPr/>
              <p:nvPr/>
            </p:nvSpPr>
            <p:spPr>
              <a:xfrm rot="5400000">
                <a:off x="6407950" y="1095840"/>
                <a:ext cx="2628292" cy="2843808"/>
              </a:xfrm>
              <a:prstGeom prst="flowChartPunchedTape">
                <a:avLst/>
              </a:prstGeom>
              <a:solidFill>
                <a:schemeClr val="tx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p:nvSpPr>
            <p:spPr>
              <a:xfrm>
                <a:off x="6444208" y="1330954"/>
                <a:ext cx="2124236" cy="369332"/>
              </a:xfrm>
              <a:prstGeom prst="rect">
                <a:avLst/>
              </a:prstGeom>
              <a:noFill/>
            </p:spPr>
            <p:txBody>
              <a:bodyPr wrap="square" rtlCol="0">
                <a:spAutoFit/>
              </a:bodyPr>
              <a:lstStyle/>
              <a:p>
                <a:pPr algn="ctr"/>
                <a:r>
                  <a:rPr lang="en-CA" sz="1800" b="1" dirty="0"/>
                  <a:t>The Techie Speak</a:t>
                </a:r>
              </a:p>
            </p:txBody>
          </p:sp>
          <p:sp>
            <p:nvSpPr>
              <p:cNvPr id="11" name="TextBox 10"/>
              <p:cNvSpPr txBox="1"/>
              <p:nvPr/>
            </p:nvSpPr>
            <p:spPr>
              <a:xfrm>
                <a:off x="6516216" y="1851670"/>
                <a:ext cx="648072" cy="461665"/>
              </a:xfrm>
              <a:prstGeom prst="rect">
                <a:avLst/>
              </a:prstGeom>
              <a:noFill/>
            </p:spPr>
            <p:txBody>
              <a:bodyPr wrap="square" rtlCol="0">
                <a:spAutoFit/>
              </a:bodyPr>
              <a:lstStyle/>
              <a:p>
                <a:r>
                  <a:rPr lang="en-CA" dirty="0"/>
                  <a:t>Bit</a:t>
                </a:r>
              </a:p>
            </p:txBody>
          </p:sp>
          <p:sp>
            <p:nvSpPr>
              <p:cNvPr id="12" name="TextBox 11"/>
              <p:cNvSpPr txBox="1"/>
              <p:nvPr/>
            </p:nvSpPr>
            <p:spPr>
              <a:xfrm>
                <a:off x="7164288" y="1851670"/>
                <a:ext cx="1296144" cy="584775"/>
              </a:xfrm>
              <a:prstGeom prst="rect">
                <a:avLst/>
              </a:prstGeom>
              <a:solidFill>
                <a:schemeClr val="accent6">
                  <a:alpha val="25000"/>
                </a:schemeClr>
              </a:solidFill>
              <a:effectLst>
                <a:outerShdw blurRad="50800" dist="38100" dir="2700000" algn="tl" rotWithShape="0">
                  <a:prstClr val="black">
                    <a:alpha val="40000"/>
                  </a:prstClr>
                </a:outerShdw>
                <a:softEdge rad="63500"/>
              </a:effectLst>
            </p:spPr>
            <p:txBody>
              <a:bodyPr wrap="square" rtlCol="0">
                <a:spAutoFit/>
              </a:bodyPr>
              <a:lstStyle/>
              <a:p>
                <a:pPr algn="ctr"/>
                <a:r>
                  <a:rPr lang="en-CA" sz="1600" dirty="0"/>
                  <a:t>A </a:t>
                </a:r>
                <a:r>
                  <a:rPr lang="en-CA" sz="1600" b="1" dirty="0"/>
                  <a:t>bit</a:t>
                </a:r>
                <a:r>
                  <a:rPr lang="en-CA" sz="1600" dirty="0"/>
                  <a:t> is a </a:t>
                </a:r>
                <a:r>
                  <a:rPr lang="en-CA" sz="1600" b="1" dirty="0"/>
                  <a:t>binary digit</a:t>
                </a:r>
              </a:p>
            </p:txBody>
          </p:sp>
          <p:sp>
            <p:nvSpPr>
              <p:cNvPr id="13" name="TextBox 12"/>
              <p:cNvSpPr txBox="1"/>
              <p:nvPr/>
            </p:nvSpPr>
            <p:spPr>
              <a:xfrm>
                <a:off x="8388170" y="2940978"/>
                <a:ext cx="863334" cy="461665"/>
              </a:xfrm>
              <a:prstGeom prst="rect">
                <a:avLst/>
              </a:prstGeom>
              <a:noFill/>
            </p:spPr>
            <p:txBody>
              <a:bodyPr wrap="square" rtlCol="0">
                <a:spAutoFit/>
              </a:bodyPr>
              <a:lstStyle/>
              <a:p>
                <a:r>
                  <a:rPr lang="en-CA" dirty="0"/>
                  <a:t>Byte</a:t>
                </a:r>
              </a:p>
            </p:txBody>
          </p:sp>
          <p:sp>
            <p:nvSpPr>
              <p:cNvPr id="14" name="TextBox 13"/>
              <p:cNvSpPr txBox="1"/>
              <p:nvPr/>
            </p:nvSpPr>
            <p:spPr>
              <a:xfrm>
                <a:off x="6947693" y="2809046"/>
                <a:ext cx="1368406" cy="830997"/>
              </a:xfrm>
              <a:prstGeom prst="rect">
                <a:avLst/>
              </a:prstGeom>
              <a:solidFill>
                <a:schemeClr val="accent6">
                  <a:alpha val="25000"/>
                </a:schemeClr>
              </a:solidFill>
              <a:effectLst>
                <a:outerShdw blurRad="50800" dist="38100" dir="2700000" algn="tl" rotWithShape="0">
                  <a:prstClr val="black">
                    <a:alpha val="40000"/>
                  </a:prstClr>
                </a:outerShdw>
                <a:softEdge rad="63500"/>
              </a:effectLst>
            </p:spPr>
            <p:txBody>
              <a:bodyPr wrap="square" rtlCol="0">
                <a:spAutoFit/>
              </a:bodyPr>
              <a:lstStyle/>
              <a:p>
                <a:pPr algn="ctr"/>
                <a:r>
                  <a:rPr lang="en-CA" sz="1600" dirty="0"/>
                  <a:t>A </a:t>
                </a:r>
                <a:r>
                  <a:rPr lang="en-CA" sz="1600" b="1" dirty="0"/>
                  <a:t>byte</a:t>
                </a:r>
                <a:r>
                  <a:rPr lang="en-CA" sz="1600" dirty="0"/>
                  <a:t> is </a:t>
                </a:r>
                <a:r>
                  <a:rPr lang="en-CA" sz="1600" b="1" dirty="0"/>
                  <a:t>eight</a:t>
                </a:r>
                <a:r>
                  <a:rPr lang="en-CA" sz="1600" dirty="0"/>
                  <a:t> binary digits</a:t>
                </a:r>
              </a:p>
            </p:txBody>
          </p:sp>
        </p:grpSp>
        <p:grpSp>
          <p:nvGrpSpPr>
            <p:cNvPr id="20" name="Group 19"/>
            <p:cNvGrpSpPr/>
            <p:nvPr/>
          </p:nvGrpSpPr>
          <p:grpSpPr>
            <a:xfrm>
              <a:off x="1589808" y="1630456"/>
              <a:ext cx="4710384" cy="931769"/>
              <a:chOff x="1589808" y="1630456"/>
              <a:chExt cx="4710384" cy="931769"/>
            </a:xfrm>
          </p:grpSpPr>
          <p:sp>
            <p:nvSpPr>
              <p:cNvPr id="19" name="Right Arrow 18"/>
              <p:cNvSpPr/>
              <p:nvPr/>
            </p:nvSpPr>
            <p:spPr>
              <a:xfrm>
                <a:off x="1589808" y="1630456"/>
                <a:ext cx="4710384" cy="931769"/>
              </a:xfrm>
              <a:prstGeom prst="rightArrow">
                <a:avLst/>
              </a:prstGeom>
              <a:solidFill>
                <a:schemeClr val="accent6">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1600200" y="1838325"/>
                <a:ext cx="4555849" cy="460560"/>
              </a:xfrm>
              <a:prstGeom prst="rect">
                <a:avLst/>
              </a:prstGeom>
              <a:noFill/>
            </p:spPr>
            <p:txBody>
              <a:bodyPr wrap="square" rtlCol="0">
                <a:spAutoFit/>
              </a:bodyPr>
              <a:lstStyle/>
              <a:p>
                <a:r>
                  <a:rPr lang="en-CA" b="1" dirty="0"/>
                  <a:t>Bits</a:t>
                </a:r>
                <a:r>
                  <a:rPr lang="en-CA" dirty="0"/>
                  <a:t> and </a:t>
                </a:r>
                <a:r>
                  <a:rPr lang="en-CA" b="1" dirty="0"/>
                  <a:t>Bytes</a:t>
                </a:r>
                <a:r>
                  <a:rPr lang="en-CA" dirty="0"/>
                  <a:t> and all things nice</a:t>
                </a:r>
              </a:p>
            </p:txBody>
          </p:sp>
        </p:grpSp>
      </p:grpSp>
      <p:grpSp>
        <p:nvGrpSpPr>
          <p:cNvPr id="26" name="Group 25"/>
          <p:cNvGrpSpPr/>
          <p:nvPr/>
        </p:nvGrpSpPr>
        <p:grpSpPr>
          <a:xfrm>
            <a:off x="130719" y="2506754"/>
            <a:ext cx="3096337" cy="1212906"/>
            <a:chOff x="130719" y="2506754"/>
            <a:chExt cx="3096337" cy="1212906"/>
          </a:xfrm>
        </p:grpSpPr>
        <p:sp>
          <p:nvSpPr>
            <p:cNvPr id="24" name="Rounded Rectangular Callout 23"/>
            <p:cNvSpPr/>
            <p:nvPr/>
          </p:nvSpPr>
          <p:spPr>
            <a:xfrm>
              <a:off x="130719" y="2506754"/>
              <a:ext cx="3096337" cy="1212906"/>
            </a:xfrm>
            <a:prstGeom prst="wedgeRoundRectCallout">
              <a:avLst/>
            </a:prstGeom>
            <a:solidFill>
              <a:schemeClr val="accent6">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p:cNvSpPr txBox="1"/>
            <p:nvPr/>
          </p:nvSpPr>
          <p:spPr>
            <a:xfrm>
              <a:off x="334263" y="2685812"/>
              <a:ext cx="2851837" cy="830997"/>
            </a:xfrm>
            <a:prstGeom prst="rect">
              <a:avLst/>
            </a:prstGeom>
            <a:noFill/>
          </p:spPr>
          <p:txBody>
            <a:bodyPr wrap="square" rtlCol="0">
              <a:spAutoFit/>
            </a:bodyPr>
            <a:lstStyle/>
            <a:p>
              <a:r>
                <a:rPr lang="en-CA" sz="1600" dirty="0"/>
                <a:t>Think of a </a:t>
              </a:r>
              <a:r>
                <a:rPr lang="en-CA" sz="1600"/>
                <a:t>byte as </a:t>
              </a:r>
              <a:r>
                <a:rPr lang="en-CA" sz="1600" dirty="0"/>
                <a:t>a container that holds a value ranging from 0 to 255.</a:t>
              </a:r>
            </a:p>
          </p:txBody>
        </p:sp>
      </p:grpSp>
    </p:spTree>
    <p:extLst>
      <p:ext uri="{BB962C8B-B14F-4D97-AF65-F5344CB8AC3E}">
        <p14:creationId xmlns:p14="http://schemas.microsoft.com/office/powerpoint/2010/main" val="30742750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ppt_x"/>
                                          </p:val>
                                        </p:tav>
                                        <p:tav tm="100000">
                                          <p:val>
                                            <p:strVal val="#ppt_x"/>
                                          </p:val>
                                        </p:tav>
                                      </p:tavLst>
                                    </p:anim>
                                    <p:anim calcmode="lin" valueType="num">
                                      <p:cBhvr additive="base">
                                        <p:cTn id="1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heel(1)">
                                      <p:cBhvr>
                                        <p:cTn id="18" dur="20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1000"/>
                                        <p:tgtEl>
                                          <p:spTgt spid="26"/>
                                        </p:tgtEl>
                                      </p:cBhvr>
                                    </p:animEffect>
                                    <p:anim calcmode="lin" valueType="num">
                                      <p:cBhvr>
                                        <p:cTn id="24" dur="1000" fill="hold"/>
                                        <p:tgtEl>
                                          <p:spTgt spid="26"/>
                                        </p:tgtEl>
                                        <p:attrNameLst>
                                          <p:attrName>ppt_x</p:attrName>
                                        </p:attrNameLst>
                                      </p:cBhvr>
                                      <p:tavLst>
                                        <p:tav tm="0">
                                          <p:val>
                                            <p:strVal val="#ppt_x"/>
                                          </p:val>
                                        </p:tav>
                                        <p:tav tm="100000">
                                          <p:val>
                                            <p:strVal val="#ppt_x"/>
                                          </p:val>
                                        </p:tav>
                                      </p:tavLst>
                                    </p:anim>
                                    <p:anim calcmode="lin" valueType="num">
                                      <p:cBhvr>
                                        <p:cTn id="2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48" y="0"/>
            <a:ext cx="9161748" cy="516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25760" y="1131590"/>
            <a:ext cx="8820472" cy="508273"/>
          </a:xfrm>
          <a:prstGeom prst="rect">
            <a:avLst/>
          </a:prstGeom>
          <a:solidFill>
            <a:schemeClr val="accent6">
              <a:alpha val="6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a:lstStyle>
            <a:defPPr>
              <a:defRPr lang="en-US"/>
            </a:defPPr>
            <a:lvl1pPr eaLnBrk="1" hangingPunct="1">
              <a:defRPr sz="4000" b="1">
                <a:ea typeface="+mj-ea"/>
                <a:cs typeface="Times New Roman" panose="02020603050405020304" pitchFamily="18" charset="0"/>
              </a:defRPr>
            </a:lvl1pPr>
            <a:lvl2pPr algn="ctr" eaLnBrk="1" hangingPunct="1">
              <a:defRPr sz="4400">
                <a:latin typeface="Calibri" pitchFamily="34" charset="0"/>
              </a:defRPr>
            </a:lvl2pPr>
            <a:lvl3pPr algn="ctr" eaLnBrk="1" hangingPunct="1">
              <a:defRPr sz="4400">
                <a:latin typeface="Calibri" pitchFamily="34" charset="0"/>
              </a:defRPr>
            </a:lvl3pPr>
            <a:lvl4pPr algn="ctr" eaLnBrk="1" hangingPunct="1">
              <a:defRPr sz="4400">
                <a:latin typeface="Calibri" pitchFamily="34" charset="0"/>
              </a:defRPr>
            </a:lvl4pPr>
            <a:lvl5pPr algn="ctr" eaLnBrk="1" hangingPunct="1">
              <a:defRPr sz="4400">
                <a:latin typeface="Calibri" pitchFamily="34" charset="0"/>
              </a:defRPr>
            </a:lvl5pPr>
            <a:lvl6pPr marL="457189" algn="ctr" fontAlgn="base">
              <a:spcBef>
                <a:spcPct val="0"/>
              </a:spcBef>
              <a:spcAft>
                <a:spcPct val="0"/>
              </a:spcAft>
              <a:defRPr sz="4400">
                <a:latin typeface="Calibri" pitchFamily="34" charset="0"/>
              </a:defRPr>
            </a:lvl6pPr>
            <a:lvl7pPr marL="914377" algn="ctr" fontAlgn="base">
              <a:spcBef>
                <a:spcPct val="0"/>
              </a:spcBef>
              <a:spcAft>
                <a:spcPct val="0"/>
              </a:spcAft>
              <a:defRPr sz="4400">
                <a:latin typeface="Calibri" pitchFamily="34" charset="0"/>
              </a:defRPr>
            </a:lvl7pPr>
            <a:lvl8pPr marL="1371566" algn="ctr" fontAlgn="base">
              <a:spcBef>
                <a:spcPct val="0"/>
              </a:spcBef>
              <a:spcAft>
                <a:spcPct val="0"/>
              </a:spcAft>
              <a:defRPr sz="4400">
                <a:latin typeface="Calibri" pitchFamily="34" charset="0"/>
              </a:defRPr>
            </a:lvl8pPr>
            <a:lvl9pPr marL="1828754" algn="ctr" fontAlgn="base">
              <a:spcBef>
                <a:spcPct val="0"/>
              </a:spcBef>
              <a:spcAft>
                <a:spcPct val="0"/>
              </a:spcAft>
              <a:defRPr sz="4400">
                <a:latin typeface="Calibri" pitchFamily="34" charset="0"/>
              </a:defRPr>
            </a:lvl9pPr>
          </a:lstStyle>
          <a:p>
            <a:pPr algn="ctr"/>
            <a:r>
              <a:rPr lang="en-CA" sz="2400" b="0" dirty="0"/>
              <a:t>So now that you know what a </a:t>
            </a:r>
            <a:r>
              <a:rPr lang="en-CA" sz="2400" dirty="0"/>
              <a:t>bit </a:t>
            </a:r>
            <a:r>
              <a:rPr lang="en-CA" sz="2400" b="0" dirty="0"/>
              <a:t>and a </a:t>
            </a:r>
            <a:r>
              <a:rPr lang="en-CA" sz="2400" dirty="0"/>
              <a:t>byte </a:t>
            </a:r>
            <a:r>
              <a:rPr lang="en-CA" sz="2400" b="0" dirty="0"/>
              <a:t>is, why should you care?</a:t>
            </a:r>
          </a:p>
        </p:txBody>
      </p:sp>
      <p:sp>
        <p:nvSpPr>
          <p:cNvPr id="4" name="TextBox 3"/>
          <p:cNvSpPr txBox="1"/>
          <p:nvPr/>
        </p:nvSpPr>
        <p:spPr>
          <a:xfrm>
            <a:off x="827584" y="1779662"/>
            <a:ext cx="7632848" cy="461665"/>
          </a:xfrm>
          <a:prstGeom prst="rect">
            <a:avLst/>
          </a:prstGeom>
          <a:noFill/>
        </p:spPr>
        <p:txBody>
          <a:bodyPr wrap="square" rtlCol="0">
            <a:spAutoFit/>
          </a:bodyPr>
          <a:lstStyle/>
          <a:p>
            <a:pPr marL="342900" indent="-342900">
              <a:buFont typeface="Arial" panose="020B0604020202020204" pitchFamily="34" charset="0"/>
              <a:buChar char="•"/>
            </a:pPr>
            <a:r>
              <a:rPr lang="en-CA" dirty="0"/>
              <a:t>All files and programs in a computer are made of bytes.</a:t>
            </a:r>
          </a:p>
        </p:txBody>
      </p:sp>
      <p:sp>
        <p:nvSpPr>
          <p:cNvPr id="5" name="TextBox 4"/>
          <p:cNvSpPr txBox="1"/>
          <p:nvPr/>
        </p:nvSpPr>
        <p:spPr>
          <a:xfrm>
            <a:off x="827584" y="2214201"/>
            <a:ext cx="7632848" cy="830997"/>
          </a:xfrm>
          <a:prstGeom prst="rect">
            <a:avLst/>
          </a:prstGeom>
          <a:noFill/>
        </p:spPr>
        <p:txBody>
          <a:bodyPr wrap="square" rtlCol="0">
            <a:spAutoFit/>
          </a:bodyPr>
          <a:lstStyle/>
          <a:p>
            <a:pPr marL="342900" indent="-342900">
              <a:buFont typeface="Arial" panose="020B0604020202020204" pitchFamily="34" charset="0"/>
              <a:buChar char="•"/>
            </a:pPr>
            <a:r>
              <a:rPr lang="en-CA" dirty="0"/>
              <a:t>Any file of any type is a series of bytes, numbers ranging from the value of 0 to the value of 255.</a:t>
            </a:r>
          </a:p>
        </p:txBody>
      </p:sp>
      <p:sp>
        <p:nvSpPr>
          <p:cNvPr id="6" name="TextBox 5"/>
          <p:cNvSpPr txBox="1"/>
          <p:nvPr/>
        </p:nvSpPr>
        <p:spPr>
          <a:xfrm>
            <a:off x="611560" y="3064238"/>
            <a:ext cx="7992888" cy="1019680"/>
          </a:xfrm>
          <a:prstGeom prst="rect">
            <a:avLst/>
          </a:prstGeom>
          <a:solidFill>
            <a:schemeClr val="accent6">
              <a:alpha val="25000"/>
            </a:schemeClr>
          </a:solidFill>
          <a:effectLst>
            <a:outerShdw blurRad="50800" dist="38100" dir="2700000" algn="tl" rotWithShape="0">
              <a:prstClr val="black">
                <a:alpha val="40000"/>
              </a:prstClr>
            </a:outerShdw>
            <a:reflection stA="45000" endPos="0" dir="5400000" sy="-100000" algn="bl" rotWithShape="0"/>
          </a:effectLst>
        </p:spPr>
        <p:txBody>
          <a:bodyPr/>
          <a:lstStyle>
            <a:defPPr>
              <a:defRPr lang="en-US"/>
            </a:defPPr>
            <a:lvl1pPr algn="ctr" eaLnBrk="1" hangingPunct="1">
              <a:defRPr sz="4000" b="1">
                <a:ea typeface="+mj-ea"/>
                <a:cs typeface="Times New Roman" panose="02020603050405020304" pitchFamily="18" charset="0"/>
              </a:defRPr>
            </a:lvl1pPr>
            <a:lvl2pPr algn="ctr" eaLnBrk="1" hangingPunct="1">
              <a:defRPr sz="4400">
                <a:latin typeface="Calibri" pitchFamily="34" charset="0"/>
              </a:defRPr>
            </a:lvl2pPr>
            <a:lvl3pPr algn="ctr" eaLnBrk="1" hangingPunct="1">
              <a:defRPr sz="4400">
                <a:latin typeface="Calibri" pitchFamily="34" charset="0"/>
              </a:defRPr>
            </a:lvl3pPr>
            <a:lvl4pPr algn="ctr" eaLnBrk="1" hangingPunct="1">
              <a:defRPr sz="4400">
                <a:latin typeface="Calibri" pitchFamily="34" charset="0"/>
              </a:defRPr>
            </a:lvl4pPr>
            <a:lvl5pPr algn="ctr" eaLnBrk="1" hangingPunct="1">
              <a:defRPr sz="4400">
                <a:latin typeface="Calibri" pitchFamily="34" charset="0"/>
              </a:defRPr>
            </a:lvl5pPr>
            <a:lvl6pPr marL="457189" algn="ctr" fontAlgn="base">
              <a:spcBef>
                <a:spcPct val="0"/>
              </a:spcBef>
              <a:spcAft>
                <a:spcPct val="0"/>
              </a:spcAft>
              <a:defRPr sz="4400">
                <a:latin typeface="Calibri" pitchFamily="34" charset="0"/>
              </a:defRPr>
            </a:lvl6pPr>
            <a:lvl7pPr marL="914377" algn="ctr" fontAlgn="base">
              <a:spcBef>
                <a:spcPct val="0"/>
              </a:spcBef>
              <a:spcAft>
                <a:spcPct val="0"/>
              </a:spcAft>
              <a:defRPr sz="4400">
                <a:latin typeface="Calibri" pitchFamily="34" charset="0"/>
              </a:defRPr>
            </a:lvl7pPr>
            <a:lvl8pPr marL="1371566" algn="ctr" fontAlgn="base">
              <a:spcBef>
                <a:spcPct val="0"/>
              </a:spcBef>
              <a:spcAft>
                <a:spcPct val="0"/>
              </a:spcAft>
              <a:defRPr sz="4400">
                <a:latin typeface="Calibri" pitchFamily="34" charset="0"/>
              </a:defRPr>
            </a:lvl8pPr>
            <a:lvl9pPr marL="1828754" algn="ctr" fontAlgn="base">
              <a:spcBef>
                <a:spcPct val="0"/>
              </a:spcBef>
              <a:spcAft>
                <a:spcPct val="0"/>
              </a:spcAft>
              <a:defRPr sz="4400">
                <a:latin typeface="Calibri" pitchFamily="34" charset="0"/>
              </a:defRPr>
            </a:lvl9pPr>
          </a:lstStyle>
          <a:p>
            <a:r>
              <a:rPr lang="en-CA" sz="2800" dirty="0"/>
              <a:t>So then, how does the computer know the difference between Excel and the spreadsheet?</a:t>
            </a:r>
          </a:p>
        </p:txBody>
      </p:sp>
      <p:sp>
        <p:nvSpPr>
          <p:cNvPr id="7" name="TextBox 6"/>
          <p:cNvSpPr txBox="1"/>
          <p:nvPr/>
        </p:nvSpPr>
        <p:spPr>
          <a:xfrm>
            <a:off x="395536" y="4083918"/>
            <a:ext cx="8280920" cy="461665"/>
          </a:xfrm>
          <a:prstGeom prst="rect">
            <a:avLst/>
          </a:prstGeom>
          <a:noFill/>
        </p:spPr>
        <p:txBody>
          <a:bodyPr wrap="square" rtlCol="0">
            <a:spAutoFit/>
          </a:bodyPr>
          <a:lstStyle/>
          <a:p>
            <a:r>
              <a:rPr lang="en-CA" dirty="0"/>
              <a:t>In </a:t>
            </a:r>
            <a:r>
              <a:rPr lang="en-CA" b="1" dirty="0"/>
              <a:t>Windows</a:t>
            </a:r>
            <a:r>
              <a:rPr lang="en-CA" dirty="0"/>
              <a:t>, it is the file extension that tells the difference.</a:t>
            </a:r>
          </a:p>
        </p:txBody>
      </p:sp>
      <p:sp>
        <p:nvSpPr>
          <p:cNvPr id="9" name="TextBox 8"/>
          <p:cNvSpPr txBox="1"/>
          <p:nvPr/>
        </p:nvSpPr>
        <p:spPr>
          <a:xfrm>
            <a:off x="413445" y="4566791"/>
            <a:ext cx="8280920" cy="461665"/>
          </a:xfrm>
          <a:prstGeom prst="rect">
            <a:avLst/>
          </a:prstGeom>
          <a:noFill/>
        </p:spPr>
        <p:txBody>
          <a:bodyPr wrap="square" rtlCol="0">
            <a:spAutoFit/>
          </a:bodyPr>
          <a:lstStyle/>
          <a:p>
            <a:r>
              <a:rPr lang="en-CA" dirty="0"/>
              <a:t>In </a:t>
            </a:r>
            <a:r>
              <a:rPr lang="en-CA" b="1" dirty="0"/>
              <a:t>Macintosh</a:t>
            </a:r>
            <a:r>
              <a:rPr lang="en-CA" dirty="0"/>
              <a:t>, it is the first part of the file that tells the difference.</a:t>
            </a:r>
          </a:p>
        </p:txBody>
      </p:sp>
    </p:spTree>
    <p:extLst>
      <p:ext uri="{BB962C8B-B14F-4D97-AF65-F5344CB8AC3E}">
        <p14:creationId xmlns:p14="http://schemas.microsoft.com/office/powerpoint/2010/main" val="251987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2000"/>
                                        <p:tgtEl>
                                          <p:spTgt spid="7"/>
                                        </p:tgtEl>
                                      </p:cBhvr>
                                    </p:animEffect>
                                    <p:anim calcmode="lin" valueType="num">
                                      <p:cBhvr>
                                        <p:cTn id="27" dur="2000" fill="hold"/>
                                        <p:tgtEl>
                                          <p:spTgt spid="7"/>
                                        </p:tgtEl>
                                        <p:attrNameLst>
                                          <p:attrName>ppt_w</p:attrName>
                                        </p:attrNameLst>
                                      </p:cBhvr>
                                      <p:tavLst>
                                        <p:tav tm="0" fmla="#ppt_w*sin(2.5*pi*$)">
                                          <p:val>
                                            <p:fltVal val="0"/>
                                          </p:val>
                                        </p:tav>
                                        <p:tav tm="100000">
                                          <p:val>
                                            <p:fltVal val="1"/>
                                          </p:val>
                                        </p:tav>
                                      </p:tavLst>
                                    </p:anim>
                                    <p:anim calcmode="lin" valueType="num">
                                      <p:cBhvr>
                                        <p:cTn id="28"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2000"/>
                                        <p:tgtEl>
                                          <p:spTgt spid="9"/>
                                        </p:tgtEl>
                                      </p:cBhvr>
                                    </p:animEffect>
                                    <p:anim calcmode="lin" valueType="num">
                                      <p:cBhvr>
                                        <p:cTn id="34" dur="2000" fill="hold"/>
                                        <p:tgtEl>
                                          <p:spTgt spid="9"/>
                                        </p:tgtEl>
                                        <p:attrNameLst>
                                          <p:attrName>ppt_w</p:attrName>
                                        </p:attrNameLst>
                                      </p:cBhvr>
                                      <p:tavLst>
                                        <p:tav tm="0" fmla="#ppt_w*sin(2.5*pi*$)">
                                          <p:val>
                                            <p:fltVal val="0"/>
                                          </p:val>
                                        </p:tav>
                                        <p:tav tm="100000">
                                          <p:val>
                                            <p:fltVal val="1"/>
                                          </p:val>
                                        </p:tav>
                                      </p:tavLst>
                                    </p:anim>
                                    <p:anim calcmode="lin" valueType="num">
                                      <p:cBhvr>
                                        <p:cTn id="35"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107505" y="915566"/>
            <a:ext cx="4536504" cy="857250"/>
          </a:xfrm>
          <a:solidFill>
            <a:schemeClr val="accent6">
              <a:alpha val="6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a:lstStyle/>
          <a:p>
            <a:r>
              <a:rPr lang="en-CA" sz="4000" b="1" dirty="0">
                <a:latin typeface="Times New Roman" panose="02020603050405020304" pitchFamily="18" charset="0"/>
                <a:cs typeface="Times New Roman" panose="02020603050405020304" pitchFamily="18" charset="0"/>
              </a:rPr>
              <a:t>Computer Software</a:t>
            </a:r>
          </a:p>
        </p:txBody>
      </p:sp>
      <p:grpSp>
        <p:nvGrpSpPr>
          <p:cNvPr id="24" name="Group 23"/>
          <p:cNvGrpSpPr/>
          <p:nvPr/>
        </p:nvGrpSpPr>
        <p:grpSpPr>
          <a:xfrm>
            <a:off x="5076056" y="987574"/>
            <a:ext cx="3835585" cy="4026498"/>
            <a:chOff x="5076056" y="987574"/>
            <a:chExt cx="3835585" cy="4026498"/>
          </a:xfrm>
        </p:grpSpPr>
        <p:grpSp>
          <p:nvGrpSpPr>
            <p:cNvPr id="7" name="Group 6"/>
            <p:cNvGrpSpPr/>
            <p:nvPr/>
          </p:nvGrpSpPr>
          <p:grpSpPr>
            <a:xfrm>
              <a:off x="6663935" y="1687467"/>
              <a:ext cx="2247706" cy="3326605"/>
              <a:chOff x="6663935" y="1687467"/>
              <a:chExt cx="2247706" cy="3326605"/>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63935" y="1687467"/>
                <a:ext cx="2247706" cy="332660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9168" y="4342930"/>
                <a:ext cx="485395" cy="501898"/>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9984" y="1788056"/>
                <a:ext cx="557487" cy="557487"/>
              </a:xfrm>
              <a:prstGeom prst="rect">
                <a:avLst/>
              </a:prstGeom>
            </p:spPr>
          </p:pic>
        </p:grpSp>
        <p:grpSp>
          <p:nvGrpSpPr>
            <p:cNvPr id="13" name="Group 12"/>
            <p:cNvGrpSpPr/>
            <p:nvPr/>
          </p:nvGrpSpPr>
          <p:grpSpPr>
            <a:xfrm>
              <a:off x="5076056" y="987574"/>
              <a:ext cx="3676175" cy="576064"/>
              <a:chOff x="5076056" y="987574"/>
              <a:chExt cx="3676175" cy="576064"/>
            </a:xfrm>
          </p:grpSpPr>
          <p:sp>
            <p:nvSpPr>
              <p:cNvPr id="11" name="Rounded Rectangular Callout 10"/>
              <p:cNvSpPr/>
              <p:nvPr/>
            </p:nvSpPr>
            <p:spPr>
              <a:xfrm>
                <a:off x="5076056" y="987574"/>
                <a:ext cx="3676175" cy="576064"/>
              </a:xfrm>
              <a:prstGeom prst="wedgeRoundRectCallout">
                <a:avLst>
                  <a:gd name="adj1" fmla="val 21666"/>
                  <a:gd name="adj2" fmla="val 65675"/>
                  <a:gd name="adj3" fmla="val 16667"/>
                </a:avLst>
              </a:prstGeom>
              <a:solidFill>
                <a:schemeClr val="tx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p:nvSpPr>
            <p:spPr>
              <a:xfrm>
                <a:off x="5148064" y="1073482"/>
                <a:ext cx="3581739" cy="461665"/>
              </a:xfrm>
              <a:prstGeom prst="rect">
                <a:avLst/>
              </a:prstGeom>
              <a:noFill/>
            </p:spPr>
            <p:txBody>
              <a:bodyPr wrap="square" rtlCol="0">
                <a:spAutoFit/>
              </a:bodyPr>
              <a:lstStyle/>
              <a:p>
                <a:r>
                  <a:rPr lang="en-CA" sz="1200" dirty="0"/>
                  <a:t>The diagram below shows the flow of activity between the user and the computer and back again.</a:t>
                </a:r>
              </a:p>
            </p:txBody>
          </p:sp>
        </p:grpSp>
      </p:grpSp>
      <p:grpSp>
        <p:nvGrpSpPr>
          <p:cNvPr id="25" name="Group 24"/>
          <p:cNvGrpSpPr/>
          <p:nvPr/>
        </p:nvGrpSpPr>
        <p:grpSpPr>
          <a:xfrm>
            <a:off x="3779912" y="1788056"/>
            <a:ext cx="2376264" cy="792088"/>
            <a:chOff x="3779912" y="1788056"/>
            <a:chExt cx="2376264" cy="792088"/>
          </a:xfrm>
        </p:grpSpPr>
        <p:sp>
          <p:nvSpPr>
            <p:cNvPr id="14" name="Oval Callout 13"/>
            <p:cNvSpPr/>
            <p:nvPr/>
          </p:nvSpPr>
          <p:spPr>
            <a:xfrm>
              <a:off x="3779912" y="1788056"/>
              <a:ext cx="2376264" cy="792088"/>
            </a:xfrm>
            <a:prstGeom prst="wedgeEllipseCallout">
              <a:avLst>
                <a:gd name="adj1" fmla="val 73123"/>
                <a:gd name="adj2" fmla="val -14462"/>
              </a:avLst>
            </a:prstGeom>
            <a:solidFill>
              <a:schemeClr val="accent6">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a:off x="4067944" y="1945433"/>
              <a:ext cx="1908212" cy="400110"/>
            </a:xfrm>
            <a:prstGeom prst="rect">
              <a:avLst/>
            </a:prstGeom>
            <a:noFill/>
          </p:spPr>
          <p:txBody>
            <a:bodyPr wrap="square" rtlCol="0">
              <a:spAutoFit/>
            </a:bodyPr>
            <a:lstStyle/>
            <a:p>
              <a:pPr algn="ctr"/>
              <a:r>
                <a:rPr lang="en-CA" sz="2000" dirty="0"/>
                <a:t>The user is you</a:t>
              </a:r>
            </a:p>
          </p:txBody>
        </p:sp>
      </p:grpSp>
      <p:grpSp>
        <p:nvGrpSpPr>
          <p:cNvPr id="18" name="Group 17"/>
          <p:cNvGrpSpPr/>
          <p:nvPr/>
        </p:nvGrpSpPr>
        <p:grpSpPr>
          <a:xfrm>
            <a:off x="179512" y="2101547"/>
            <a:ext cx="3528392" cy="1200785"/>
            <a:chOff x="179512" y="2163053"/>
            <a:chExt cx="3528392" cy="1200785"/>
          </a:xfrm>
        </p:grpSpPr>
        <p:sp>
          <p:nvSpPr>
            <p:cNvPr id="16" name="Rounded Rectangular Callout 15"/>
            <p:cNvSpPr/>
            <p:nvPr/>
          </p:nvSpPr>
          <p:spPr>
            <a:xfrm>
              <a:off x="179512" y="2163053"/>
              <a:ext cx="3528392" cy="1200785"/>
            </a:xfrm>
            <a:prstGeom prst="wedgeRoundRectCallout">
              <a:avLst>
                <a:gd name="adj1" fmla="val 134012"/>
                <a:gd name="adj2" fmla="val 19864"/>
                <a:gd name="adj3" fmla="val 16667"/>
              </a:avLst>
            </a:prstGeom>
            <a:solidFill>
              <a:schemeClr val="accent6">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288286" y="2163053"/>
              <a:ext cx="3384222" cy="1169551"/>
            </a:xfrm>
            <a:prstGeom prst="rect">
              <a:avLst/>
            </a:prstGeom>
            <a:noFill/>
          </p:spPr>
          <p:txBody>
            <a:bodyPr wrap="square" rtlCol="0">
              <a:spAutoFit/>
            </a:bodyPr>
            <a:lstStyle/>
            <a:p>
              <a:r>
                <a:rPr lang="en-CA" sz="1000" dirty="0"/>
                <a:t>The program can be anything, from Excel to Word, Internet to Email, to fancy stuff like photo editing and albums.</a:t>
              </a:r>
            </a:p>
            <a:p>
              <a:endParaRPr lang="en-CA" sz="1000" dirty="0"/>
            </a:p>
            <a:p>
              <a:r>
                <a:rPr lang="en-CA" sz="1000" dirty="0"/>
                <a:t>You can run many programs at once, such as browsing the Internet while writing up an email to your friend.  In fact, even if you do not start any programs, Windows runs many programs in the background, and all of them simultaneously.</a:t>
              </a:r>
            </a:p>
          </p:txBody>
        </p:sp>
      </p:grpSp>
      <p:grpSp>
        <p:nvGrpSpPr>
          <p:cNvPr id="19" name="Group 18"/>
          <p:cNvGrpSpPr/>
          <p:nvPr/>
        </p:nvGrpSpPr>
        <p:grpSpPr>
          <a:xfrm>
            <a:off x="3743908" y="3154717"/>
            <a:ext cx="2448272" cy="1323439"/>
            <a:chOff x="3069999" y="2385980"/>
            <a:chExt cx="3528392" cy="1323439"/>
          </a:xfrm>
        </p:grpSpPr>
        <p:sp>
          <p:nvSpPr>
            <p:cNvPr id="20" name="Rounded Rectangular Callout 19"/>
            <p:cNvSpPr/>
            <p:nvPr/>
          </p:nvSpPr>
          <p:spPr>
            <a:xfrm>
              <a:off x="3069999" y="2385980"/>
              <a:ext cx="3528392" cy="1200785"/>
            </a:xfrm>
            <a:prstGeom prst="wedgeRoundRectCallout">
              <a:avLst>
                <a:gd name="adj1" fmla="val 69871"/>
                <a:gd name="adj2" fmla="val 4633"/>
                <a:gd name="adj3" fmla="val 16667"/>
              </a:avLst>
            </a:prstGeom>
            <a:solidFill>
              <a:schemeClr val="accent6">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p:cNvSpPr txBox="1"/>
            <p:nvPr/>
          </p:nvSpPr>
          <p:spPr>
            <a:xfrm>
              <a:off x="3214169" y="2385980"/>
              <a:ext cx="3384222" cy="1323439"/>
            </a:xfrm>
            <a:prstGeom prst="rect">
              <a:avLst/>
            </a:prstGeom>
            <a:noFill/>
          </p:spPr>
          <p:txBody>
            <a:bodyPr wrap="square" rtlCol="0">
              <a:spAutoFit/>
            </a:bodyPr>
            <a:lstStyle/>
            <a:p>
              <a:r>
                <a:rPr lang="en-CA" sz="1000" dirty="0"/>
                <a:t>There are several operating systems: Windows, Mac, Linux, and UNIX are the most common.</a:t>
              </a:r>
            </a:p>
            <a:p>
              <a:endParaRPr lang="en-CA" sz="1000" dirty="0"/>
            </a:p>
            <a:p>
              <a:r>
                <a:rPr lang="en-CA" sz="1000" dirty="0"/>
                <a:t>We will focus on Windows as it is the most widely used operating system and is the one you are most likely to use.</a:t>
              </a:r>
            </a:p>
            <a:p>
              <a:endParaRPr lang="en-CA" sz="1000" dirty="0"/>
            </a:p>
          </p:txBody>
        </p:sp>
      </p:grpSp>
      <p:grpSp>
        <p:nvGrpSpPr>
          <p:cNvPr id="26" name="Group 25"/>
          <p:cNvGrpSpPr/>
          <p:nvPr/>
        </p:nvGrpSpPr>
        <p:grpSpPr>
          <a:xfrm>
            <a:off x="204226" y="3703138"/>
            <a:ext cx="3312368" cy="1323439"/>
            <a:chOff x="204226" y="3703138"/>
            <a:chExt cx="3312368" cy="1323439"/>
          </a:xfrm>
        </p:grpSpPr>
        <p:sp>
          <p:nvSpPr>
            <p:cNvPr id="22" name="Rounded Rectangular Callout 21"/>
            <p:cNvSpPr/>
            <p:nvPr/>
          </p:nvSpPr>
          <p:spPr>
            <a:xfrm>
              <a:off x="204226" y="3723878"/>
              <a:ext cx="3312368" cy="1290193"/>
            </a:xfrm>
            <a:prstGeom prst="wedgeRoundRectCallout">
              <a:avLst>
                <a:gd name="adj1" fmla="val 145722"/>
                <a:gd name="adj2" fmla="val 22705"/>
                <a:gd name="adj3" fmla="val 16667"/>
              </a:avLst>
            </a:prstGeom>
            <a:solidFill>
              <a:schemeClr val="accent6">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p:cNvSpPr txBox="1"/>
            <p:nvPr/>
          </p:nvSpPr>
          <p:spPr>
            <a:xfrm>
              <a:off x="288286" y="3703138"/>
              <a:ext cx="3131586" cy="1323439"/>
            </a:xfrm>
            <a:prstGeom prst="rect">
              <a:avLst/>
            </a:prstGeom>
            <a:noFill/>
          </p:spPr>
          <p:txBody>
            <a:bodyPr wrap="square" rtlCol="0">
              <a:spAutoFit/>
            </a:bodyPr>
            <a:lstStyle/>
            <a:p>
              <a:r>
                <a:rPr lang="en-CA" sz="1000" dirty="0"/>
                <a:t>The hardware we have already covered in general.</a:t>
              </a:r>
            </a:p>
            <a:p>
              <a:endParaRPr lang="en-CA" sz="1000" dirty="0"/>
            </a:p>
            <a:p>
              <a:r>
                <a:rPr lang="en-CA" sz="1000" dirty="0"/>
                <a:t>Windows runs on the desktop, tower, tablet and Surface PCs.</a:t>
              </a:r>
            </a:p>
            <a:p>
              <a:endParaRPr lang="en-CA" sz="1000" dirty="0"/>
            </a:p>
            <a:p>
              <a:r>
                <a:rPr lang="en-CA" sz="1000" dirty="0"/>
                <a:t>The operating system Android runs on the smaller sNote, Android phones, while Apple IOS runs on iPad, and iPhone.</a:t>
              </a:r>
            </a:p>
          </p:txBody>
        </p:sp>
      </p:grpSp>
    </p:spTree>
    <p:extLst>
      <p:ext uri="{BB962C8B-B14F-4D97-AF65-F5344CB8AC3E}">
        <p14:creationId xmlns:p14="http://schemas.microsoft.com/office/powerpoint/2010/main" val="131070203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1000" fill="hold"/>
                                        <p:tgtEl>
                                          <p:spTgt spid="25"/>
                                        </p:tgtEl>
                                        <p:attrNameLst>
                                          <p:attrName>ppt_w</p:attrName>
                                        </p:attrNameLst>
                                      </p:cBhvr>
                                      <p:tavLst>
                                        <p:tav tm="0">
                                          <p:val>
                                            <p:fltVal val="0"/>
                                          </p:val>
                                        </p:tav>
                                        <p:tav tm="100000">
                                          <p:val>
                                            <p:strVal val="#ppt_w"/>
                                          </p:val>
                                        </p:tav>
                                      </p:tavLst>
                                    </p:anim>
                                    <p:anim calcmode="lin" valueType="num">
                                      <p:cBhvr>
                                        <p:cTn id="14" dur="1000" fill="hold"/>
                                        <p:tgtEl>
                                          <p:spTgt spid="25"/>
                                        </p:tgtEl>
                                        <p:attrNameLst>
                                          <p:attrName>ppt_h</p:attrName>
                                        </p:attrNameLst>
                                      </p:cBhvr>
                                      <p:tavLst>
                                        <p:tav tm="0">
                                          <p:val>
                                            <p:fltVal val="0"/>
                                          </p:val>
                                        </p:tav>
                                        <p:tav tm="100000">
                                          <p:val>
                                            <p:strVal val="#ppt_h"/>
                                          </p:val>
                                        </p:tav>
                                      </p:tavLst>
                                    </p:anim>
                                    <p:anim calcmode="lin" valueType="num">
                                      <p:cBhvr>
                                        <p:cTn id="15" dur="1000" fill="hold"/>
                                        <p:tgtEl>
                                          <p:spTgt spid="25"/>
                                        </p:tgtEl>
                                        <p:attrNameLst>
                                          <p:attrName>style.rotation</p:attrName>
                                        </p:attrNameLst>
                                      </p:cBhvr>
                                      <p:tavLst>
                                        <p:tav tm="0">
                                          <p:val>
                                            <p:fltVal val="90"/>
                                          </p:val>
                                        </p:tav>
                                        <p:tav tm="100000">
                                          <p:val>
                                            <p:fltVal val="0"/>
                                          </p:val>
                                        </p:tav>
                                      </p:tavLst>
                                    </p:anim>
                                    <p:animEffect transition="in" filter="fade">
                                      <p:cBhvr>
                                        <p:cTn id="16" dur="10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randombar(horizontal)">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down)">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p:cNvSpPr txBox="1"/>
          <p:nvPr/>
        </p:nvSpPr>
        <p:spPr>
          <a:xfrm>
            <a:off x="222482" y="1147478"/>
            <a:ext cx="4326477" cy="369332"/>
          </a:xfrm>
          <a:prstGeom prst="rect">
            <a:avLst/>
          </a:prstGeom>
          <a:solidFill>
            <a:schemeClr val="tx1">
              <a:alpha val="10000"/>
            </a:schemeClr>
          </a:solidFill>
        </p:spPr>
        <p:txBody>
          <a:bodyPr wrap="square" rtlCol="0">
            <a:spAutoFit/>
          </a:bodyPr>
          <a:lstStyle/>
          <a:p>
            <a:pPr algn="ctr"/>
            <a:r>
              <a:rPr lang="en-CA" sz="1800" dirty="0"/>
              <a:t>Software provides many different functions</a:t>
            </a:r>
          </a:p>
        </p:txBody>
      </p:sp>
      <p:grpSp>
        <p:nvGrpSpPr>
          <p:cNvPr id="16412" name="Group 16411"/>
          <p:cNvGrpSpPr/>
          <p:nvPr/>
        </p:nvGrpSpPr>
        <p:grpSpPr>
          <a:xfrm>
            <a:off x="222480" y="3830050"/>
            <a:ext cx="8735241" cy="1041972"/>
            <a:chOff x="222480" y="3830050"/>
            <a:chExt cx="8735241" cy="1041972"/>
          </a:xfrm>
        </p:grpSpPr>
        <p:grpSp>
          <p:nvGrpSpPr>
            <p:cNvPr id="32" name="Group 31"/>
            <p:cNvGrpSpPr/>
            <p:nvPr/>
          </p:nvGrpSpPr>
          <p:grpSpPr>
            <a:xfrm>
              <a:off x="222480" y="3830050"/>
              <a:ext cx="3629439" cy="1041972"/>
              <a:chOff x="222481" y="1622316"/>
              <a:chExt cx="3629439" cy="1041972"/>
            </a:xfrm>
          </p:grpSpPr>
          <p:sp>
            <p:nvSpPr>
              <p:cNvPr id="33" name="Line Callout 1 32"/>
              <p:cNvSpPr/>
              <p:nvPr/>
            </p:nvSpPr>
            <p:spPr>
              <a:xfrm>
                <a:off x="222481" y="1622316"/>
                <a:ext cx="3629439" cy="1041972"/>
              </a:xfrm>
              <a:prstGeom prst="borderCallout1">
                <a:avLst>
                  <a:gd name="adj1" fmla="val 57165"/>
                  <a:gd name="adj2" fmla="val 110388"/>
                  <a:gd name="adj3" fmla="val 59316"/>
                  <a:gd name="adj4" fmla="val 101590"/>
                </a:avLst>
              </a:prstGeom>
              <a:solidFill>
                <a:schemeClr val="accent6">
                  <a:alpha val="35000"/>
                </a:schemeClr>
              </a:solidFill>
              <a:ln w="12700"/>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TextBox 33"/>
              <p:cNvSpPr txBox="1"/>
              <p:nvPr/>
            </p:nvSpPr>
            <p:spPr>
              <a:xfrm>
                <a:off x="349689" y="1818150"/>
                <a:ext cx="3461195" cy="553998"/>
              </a:xfrm>
              <a:prstGeom prst="rect">
                <a:avLst/>
              </a:prstGeom>
              <a:noFill/>
            </p:spPr>
            <p:txBody>
              <a:bodyPr wrap="square" rtlCol="0">
                <a:spAutoFit/>
              </a:bodyPr>
              <a:lstStyle/>
              <a:p>
                <a:r>
                  <a:rPr lang="en-CA" sz="1000" b="1" dirty="0"/>
                  <a:t>Internet:</a:t>
                </a:r>
              </a:p>
              <a:p>
                <a:r>
                  <a:rPr lang="en-CA" sz="1000" dirty="0"/>
                  <a:t> - Web browsers such as Chrome, Firefox, MSIE, Safari, Edge</a:t>
                </a:r>
              </a:p>
              <a:p>
                <a:r>
                  <a:rPr lang="en-CA" sz="1000" dirty="0"/>
                  <a:t> - Email software such as Microsoft Outlook and </a:t>
                </a:r>
                <a:r>
                  <a:rPr lang="en-CA" sz="1000" dirty="0" err="1"/>
                  <a:t>GMail</a:t>
                </a:r>
                <a:endParaRPr lang="en-CA" sz="1000" dirty="0"/>
              </a:p>
            </p:txBody>
          </p:sp>
        </p:grpSp>
        <p:grpSp>
          <p:nvGrpSpPr>
            <p:cNvPr id="16404" name="Group 16403"/>
            <p:cNvGrpSpPr/>
            <p:nvPr/>
          </p:nvGrpSpPr>
          <p:grpSpPr>
            <a:xfrm>
              <a:off x="4169697" y="3889400"/>
              <a:ext cx="4788024" cy="936104"/>
              <a:chOff x="4169697" y="3889400"/>
              <a:chExt cx="4788024" cy="936104"/>
            </a:xfrm>
          </p:grpSpPr>
          <p:sp>
            <p:nvSpPr>
              <p:cNvPr id="23" name="Rectangle 22"/>
              <p:cNvSpPr/>
              <p:nvPr/>
            </p:nvSpPr>
            <p:spPr>
              <a:xfrm>
                <a:off x="4355975" y="3889400"/>
                <a:ext cx="4601746"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6391" name="Group 16390"/>
              <p:cNvGrpSpPr/>
              <p:nvPr/>
            </p:nvGrpSpPr>
            <p:grpSpPr>
              <a:xfrm>
                <a:off x="4169697" y="3938737"/>
                <a:ext cx="3489346" cy="865028"/>
                <a:chOff x="4298943" y="3917932"/>
                <a:chExt cx="3469547" cy="865028"/>
              </a:xfrm>
            </p:grpSpPr>
            <p:sp>
              <p:nvSpPr>
                <p:cNvPr id="16387" name="Flowchart: Alternate Process 16386"/>
                <p:cNvSpPr/>
                <p:nvPr/>
              </p:nvSpPr>
              <p:spPr>
                <a:xfrm>
                  <a:off x="4555961" y="4031427"/>
                  <a:ext cx="3212529" cy="603193"/>
                </a:xfrm>
                <a:prstGeom prst="flowChartAlternateProcess">
                  <a:avLst/>
                </a:prstGeom>
                <a:solidFill>
                  <a:schemeClr val="accent6">
                    <a:alpha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6385" name="Picture 1638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7877" y="4079746"/>
                  <a:ext cx="539951" cy="541400"/>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8943" y="3917932"/>
                  <a:ext cx="1056199" cy="865028"/>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71996" y="4075797"/>
                  <a:ext cx="500027" cy="514452"/>
                </a:xfrm>
                <a:prstGeom prst="rect">
                  <a:avLst/>
                </a:prstGeom>
              </p:spPr>
            </p:pic>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78761" y="4106694"/>
                  <a:ext cx="552795" cy="514452"/>
                </a:xfrm>
                <a:prstGeom prst="rect">
                  <a:avLst/>
                </a:prstGeom>
              </p:spPr>
            </p:pic>
            <p:pic>
              <p:nvPicPr>
                <p:cNvPr id="16390" name="Picture 1638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18344" y="4079434"/>
                  <a:ext cx="519811" cy="519811"/>
                </a:xfrm>
                <a:prstGeom prst="rect">
                  <a:avLst/>
                </a:prstGeom>
              </p:spPr>
            </p:pic>
          </p:grpSp>
          <p:grpSp>
            <p:nvGrpSpPr>
              <p:cNvPr id="16393" name="Group 16392"/>
              <p:cNvGrpSpPr/>
              <p:nvPr/>
            </p:nvGrpSpPr>
            <p:grpSpPr>
              <a:xfrm>
                <a:off x="7699849" y="4052232"/>
                <a:ext cx="1179655" cy="603193"/>
                <a:chOff x="7297797" y="2936218"/>
                <a:chExt cx="1179655" cy="603193"/>
              </a:xfrm>
            </p:grpSpPr>
            <p:sp>
              <p:nvSpPr>
                <p:cNvPr id="48" name="Flowchart: Alternate Process 47"/>
                <p:cNvSpPr/>
                <p:nvPr/>
              </p:nvSpPr>
              <p:spPr>
                <a:xfrm>
                  <a:off x="7297797" y="2936218"/>
                  <a:ext cx="1179655" cy="603193"/>
                </a:xfrm>
                <a:prstGeom prst="flowChartAlternateProcess">
                  <a:avLst/>
                </a:prstGeom>
                <a:solidFill>
                  <a:schemeClr val="accent6">
                    <a:alpha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4" name="Picture 5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05754" y="3015077"/>
                  <a:ext cx="351216" cy="483106"/>
                </a:xfrm>
                <a:prstGeom prst="rect">
                  <a:avLst/>
                </a:prstGeom>
              </p:spPr>
            </p:pic>
            <p:pic>
              <p:nvPicPr>
                <p:cNvPr id="55" name="Picture 5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82381" y="3013971"/>
                  <a:ext cx="449897" cy="449897"/>
                </a:xfrm>
                <a:prstGeom prst="rect">
                  <a:avLst/>
                </a:prstGeom>
              </p:spPr>
            </p:pic>
          </p:grpSp>
        </p:grpSp>
      </p:grpSp>
      <p:grpSp>
        <p:nvGrpSpPr>
          <p:cNvPr id="36" name="Group 35"/>
          <p:cNvGrpSpPr/>
          <p:nvPr/>
        </p:nvGrpSpPr>
        <p:grpSpPr>
          <a:xfrm>
            <a:off x="222480" y="2726183"/>
            <a:ext cx="8735240" cy="1041972"/>
            <a:chOff x="222480" y="2726183"/>
            <a:chExt cx="8735240" cy="1041972"/>
          </a:xfrm>
        </p:grpSpPr>
        <p:grpSp>
          <p:nvGrpSpPr>
            <p:cNvPr id="16413" name="Group 16412"/>
            <p:cNvGrpSpPr/>
            <p:nvPr/>
          </p:nvGrpSpPr>
          <p:grpSpPr>
            <a:xfrm>
              <a:off x="222480" y="2726183"/>
              <a:ext cx="8735240" cy="1041972"/>
              <a:chOff x="222480" y="2726183"/>
              <a:chExt cx="8735240" cy="1041972"/>
            </a:xfrm>
          </p:grpSpPr>
          <p:sp>
            <p:nvSpPr>
              <p:cNvPr id="22" name="Rectangle 21"/>
              <p:cNvSpPr/>
              <p:nvPr/>
            </p:nvSpPr>
            <p:spPr>
              <a:xfrm>
                <a:off x="4355975" y="2755677"/>
                <a:ext cx="4601745"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29" name="Group 28"/>
              <p:cNvGrpSpPr/>
              <p:nvPr/>
            </p:nvGrpSpPr>
            <p:grpSpPr>
              <a:xfrm>
                <a:off x="222480" y="2726183"/>
                <a:ext cx="3629439" cy="1041972"/>
                <a:chOff x="222481" y="1622316"/>
                <a:chExt cx="3629439" cy="1041972"/>
              </a:xfrm>
            </p:grpSpPr>
            <p:sp>
              <p:nvSpPr>
                <p:cNvPr id="30" name="Line Callout 1 29"/>
                <p:cNvSpPr/>
                <p:nvPr/>
              </p:nvSpPr>
              <p:spPr>
                <a:xfrm>
                  <a:off x="222481" y="1622316"/>
                  <a:ext cx="3629439" cy="1041972"/>
                </a:xfrm>
                <a:prstGeom prst="borderCallout1">
                  <a:avLst>
                    <a:gd name="adj1" fmla="val 57165"/>
                    <a:gd name="adj2" fmla="val 110388"/>
                    <a:gd name="adj3" fmla="val 59316"/>
                    <a:gd name="adj4" fmla="val 101590"/>
                  </a:avLst>
                </a:prstGeom>
                <a:solidFill>
                  <a:schemeClr val="accent6">
                    <a:alpha val="35000"/>
                  </a:schemeClr>
                </a:solidFill>
                <a:ln w="12700"/>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TextBox 30"/>
                <p:cNvSpPr txBox="1"/>
                <p:nvPr/>
              </p:nvSpPr>
              <p:spPr>
                <a:xfrm>
                  <a:off x="307976" y="1847726"/>
                  <a:ext cx="3351640" cy="553998"/>
                </a:xfrm>
                <a:prstGeom prst="rect">
                  <a:avLst/>
                </a:prstGeom>
                <a:noFill/>
              </p:spPr>
              <p:txBody>
                <a:bodyPr wrap="square" rtlCol="0">
                  <a:spAutoFit/>
                </a:bodyPr>
                <a:lstStyle/>
                <a:p>
                  <a:r>
                    <a:rPr lang="en-CA" sz="1000" b="1" dirty="0"/>
                    <a:t>Entertainment:</a:t>
                  </a:r>
                </a:p>
                <a:p>
                  <a:r>
                    <a:rPr lang="en-CA" sz="1000" dirty="0"/>
                    <a:t> - Media Player, VLC Media Player, Real Player, iTunes </a:t>
                  </a:r>
                </a:p>
                <a:p>
                  <a:r>
                    <a:rPr lang="en-CA" sz="1000" dirty="0"/>
                    <a:t> - Games such as Guild Wars, World of Warcraft, SIMs</a:t>
                  </a:r>
                </a:p>
              </p:txBody>
            </p:sp>
          </p:grpSp>
          <p:grpSp>
            <p:nvGrpSpPr>
              <p:cNvPr id="16408" name="Group 16407"/>
              <p:cNvGrpSpPr/>
              <p:nvPr/>
            </p:nvGrpSpPr>
            <p:grpSpPr>
              <a:xfrm>
                <a:off x="4428182" y="2945424"/>
                <a:ext cx="2684289" cy="603193"/>
                <a:chOff x="4428182" y="2945424"/>
                <a:chExt cx="2684289" cy="603193"/>
              </a:xfrm>
            </p:grpSpPr>
            <p:sp>
              <p:nvSpPr>
                <p:cNvPr id="75" name="Flowchart: Alternate Process 74"/>
                <p:cNvSpPr/>
                <p:nvPr/>
              </p:nvSpPr>
              <p:spPr>
                <a:xfrm>
                  <a:off x="4428182" y="2945424"/>
                  <a:ext cx="2684289" cy="603193"/>
                </a:xfrm>
                <a:prstGeom prst="flowChartAlternateProcess">
                  <a:avLst/>
                </a:prstGeom>
                <a:solidFill>
                  <a:schemeClr val="accent6">
                    <a:alpha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8" name="Picture 2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88815" y="2960810"/>
                  <a:ext cx="547018" cy="547018"/>
                </a:xfrm>
                <a:prstGeom prst="rect">
                  <a:avLst/>
                </a:prstGeom>
              </p:spPr>
            </p:pic>
            <p:pic>
              <p:nvPicPr>
                <p:cNvPr id="16405" name="Picture 1640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25856" y="2981505"/>
                  <a:ext cx="528271" cy="550986"/>
                </a:xfrm>
                <a:prstGeom prst="rect">
                  <a:avLst/>
                </a:prstGeom>
              </p:spPr>
            </p:pic>
            <p:pic>
              <p:nvPicPr>
                <p:cNvPr id="16406" name="Picture 1640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81359" y="2983046"/>
                  <a:ext cx="558000" cy="558000"/>
                </a:xfrm>
                <a:prstGeom prst="rect">
                  <a:avLst/>
                </a:prstGeom>
              </p:spPr>
            </p:pic>
            <p:pic>
              <p:nvPicPr>
                <p:cNvPr id="16407" name="Picture 1640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486060" y="2997124"/>
                  <a:ext cx="494184" cy="494184"/>
                </a:xfrm>
                <a:prstGeom prst="rect">
                  <a:avLst/>
                </a:prstGeom>
              </p:spPr>
            </p:pic>
          </p:grpSp>
        </p:grpSp>
        <p:sp>
          <p:nvSpPr>
            <p:cNvPr id="88" name="Flowchart: Alternate Process 87"/>
            <p:cNvSpPr/>
            <p:nvPr/>
          </p:nvSpPr>
          <p:spPr>
            <a:xfrm>
              <a:off x="7149972" y="2945181"/>
              <a:ext cx="1729532" cy="603193"/>
            </a:xfrm>
            <a:prstGeom prst="flowChartAlternateProcess">
              <a:avLst/>
            </a:prstGeom>
            <a:solidFill>
              <a:schemeClr val="accent6">
                <a:alpha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6414" name="Picture 164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267276" y="3023137"/>
              <a:ext cx="432573" cy="432573"/>
            </a:xfrm>
            <a:prstGeom prst="rect">
              <a:avLst/>
            </a:prstGeom>
          </p:spPr>
        </p:pic>
        <p:pic>
          <p:nvPicPr>
            <p:cNvPr id="16415" name="Picture 1641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83644" y="3018913"/>
              <a:ext cx="505272" cy="505272"/>
            </a:xfrm>
            <a:prstGeom prst="rect">
              <a:avLst/>
            </a:prstGeom>
          </p:spPr>
        </p:pic>
        <p:pic>
          <p:nvPicPr>
            <p:cNvPr id="35" name="Picture 3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307666" y="2993637"/>
              <a:ext cx="501831" cy="501831"/>
            </a:xfrm>
            <a:prstGeom prst="rect">
              <a:avLst/>
            </a:prstGeom>
          </p:spPr>
        </p:pic>
      </p:grpSp>
      <p:grpSp>
        <p:nvGrpSpPr>
          <p:cNvPr id="38" name="Group 37"/>
          <p:cNvGrpSpPr/>
          <p:nvPr/>
        </p:nvGrpSpPr>
        <p:grpSpPr>
          <a:xfrm>
            <a:off x="222481" y="1051748"/>
            <a:ext cx="8735239" cy="1612540"/>
            <a:chOff x="222481" y="1051748"/>
            <a:chExt cx="8735239" cy="1612540"/>
          </a:xfrm>
        </p:grpSpPr>
        <p:grpSp>
          <p:nvGrpSpPr>
            <p:cNvPr id="16411" name="Group 16410"/>
            <p:cNvGrpSpPr/>
            <p:nvPr/>
          </p:nvGrpSpPr>
          <p:grpSpPr>
            <a:xfrm>
              <a:off x="222481" y="1622316"/>
              <a:ext cx="8735239" cy="1041972"/>
              <a:chOff x="222481" y="1622316"/>
              <a:chExt cx="8735239" cy="1041972"/>
            </a:xfrm>
          </p:grpSpPr>
          <p:sp>
            <p:nvSpPr>
              <p:cNvPr id="24" name="Line Callout 1 23"/>
              <p:cNvSpPr/>
              <p:nvPr/>
            </p:nvSpPr>
            <p:spPr>
              <a:xfrm>
                <a:off x="222481" y="1622316"/>
                <a:ext cx="3629439" cy="1041972"/>
              </a:xfrm>
              <a:prstGeom prst="borderCallout1">
                <a:avLst>
                  <a:gd name="adj1" fmla="val 57165"/>
                  <a:gd name="adj2" fmla="val 110388"/>
                  <a:gd name="adj3" fmla="val 59316"/>
                  <a:gd name="adj4" fmla="val 101590"/>
                </a:avLst>
              </a:prstGeom>
              <a:solidFill>
                <a:schemeClr val="accent6">
                  <a:alpha val="35000"/>
                </a:schemeClr>
              </a:solidFill>
              <a:ln w="12700"/>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TextBox 25"/>
              <p:cNvSpPr txBox="1"/>
              <p:nvPr/>
            </p:nvSpPr>
            <p:spPr>
              <a:xfrm>
                <a:off x="273885" y="1850534"/>
                <a:ext cx="3526627" cy="707886"/>
              </a:xfrm>
              <a:prstGeom prst="rect">
                <a:avLst/>
              </a:prstGeom>
              <a:noFill/>
            </p:spPr>
            <p:txBody>
              <a:bodyPr wrap="square" rtlCol="0">
                <a:spAutoFit/>
              </a:bodyPr>
              <a:lstStyle/>
              <a:p>
                <a:r>
                  <a:rPr lang="en-CA" sz="1000" b="1" dirty="0"/>
                  <a:t>Productivity:</a:t>
                </a:r>
              </a:p>
              <a:p>
                <a:r>
                  <a:rPr lang="en-CA" sz="1000" dirty="0"/>
                  <a:t> - Microsoft Word, Excel and PowerPoint</a:t>
                </a:r>
              </a:p>
              <a:p>
                <a:r>
                  <a:rPr lang="en-CA" sz="1000" dirty="0"/>
                  <a:t> - </a:t>
                </a:r>
                <a:r>
                  <a:rPr lang="en-CA" sz="1000" dirty="0" err="1"/>
                  <a:t>PhotoShop</a:t>
                </a:r>
                <a:r>
                  <a:rPr lang="en-CA" sz="1000" dirty="0"/>
                  <a:t>, Premiere, Corel Draw, Sound Forge, Amadeus Pro</a:t>
                </a:r>
              </a:p>
              <a:p>
                <a:endParaRPr lang="en-CA" sz="1000" dirty="0"/>
              </a:p>
            </p:txBody>
          </p:sp>
          <p:sp>
            <p:nvSpPr>
              <p:cNvPr id="20" name="Rectangle 19"/>
              <p:cNvSpPr/>
              <p:nvPr/>
            </p:nvSpPr>
            <p:spPr>
              <a:xfrm>
                <a:off x="4330170" y="1622316"/>
                <a:ext cx="4627550"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6396" name="Group 16395"/>
              <p:cNvGrpSpPr/>
              <p:nvPr/>
            </p:nvGrpSpPr>
            <p:grpSpPr>
              <a:xfrm>
                <a:off x="4409840" y="1811451"/>
                <a:ext cx="1723476" cy="603193"/>
                <a:chOff x="4432700" y="1788591"/>
                <a:chExt cx="1723476" cy="603193"/>
              </a:xfrm>
            </p:grpSpPr>
            <p:sp>
              <p:nvSpPr>
                <p:cNvPr id="59" name="Flowchart: Alternate Process 58"/>
                <p:cNvSpPr/>
                <p:nvPr/>
              </p:nvSpPr>
              <p:spPr>
                <a:xfrm>
                  <a:off x="4432700" y="1788591"/>
                  <a:ext cx="1723476" cy="603193"/>
                </a:xfrm>
                <a:prstGeom prst="flowChartAlternateProcess">
                  <a:avLst/>
                </a:prstGeom>
                <a:solidFill>
                  <a:schemeClr val="accent6">
                    <a:alpha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603820" y="1848397"/>
                  <a:ext cx="362729" cy="475615"/>
                </a:xfrm>
                <a:prstGeom prst="rect">
                  <a:avLst/>
                </a:prstGeom>
              </p:spPr>
            </p:pic>
            <p:pic>
              <p:nvPicPr>
                <p:cNvPr id="12" name="Picture 1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118966" y="1861313"/>
                  <a:ext cx="350676" cy="451535"/>
                </a:xfrm>
                <a:prstGeom prst="rect">
                  <a:avLst/>
                </a:prstGeom>
              </p:spPr>
            </p:pic>
            <p:pic>
              <p:nvPicPr>
                <p:cNvPr id="16395" name="Picture 16394"/>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565296" y="1848747"/>
                  <a:ext cx="509525" cy="509525"/>
                </a:xfrm>
                <a:prstGeom prst="rect">
                  <a:avLst/>
                </a:prstGeom>
              </p:spPr>
            </p:pic>
          </p:grpSp>
          <p:grpSp>
            <p:nvGrpSpPr>
              <p:cNvPr id="16402" name="Group 16401"/>
              <p:cNvGrpSpPr/>
              <p:nvPr/>
            </p:nvGrpSpPr>
            <p:grpSpPr>
              <a:xfrm>
                <a:off x="6177933" y="1811458"/>
                <a:ext cx="2684289" cy="603193"/>
                <a:chOff x="6177933" y="1811458"/>
                <a:chExt cx="2684289" cy="603193"/>
              </a:xfrm>
            </p:grpSpPr>
            <p:sp>
              <p:nvSpPr>
                <p:cNvPr id="66" name="Flowchart: Alternate Process 65"/>
                <p:cNvSpPr/>
                <p:nvPr/>
              </p:nvSpPr>
              <p:spPr>
                <a:xfrm>
                  <a:off x="6177933" y="1811458"/>
                  <a:ext cx="2684289" cy="603193"/>
                </a:xfrm>
                <a:prstGeom prst="flowChartAlternateProcess">
                  <a:avLst/>
                </a:prstGeom>
                <a:solidFill>
                  <a:schemeClr val="accent6">
                    <a:alpha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6397" name="Picture 16396"/>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228970" y="1895330"/>
                  <a:ext cx="429219" cy="429219"/>
                </a:xfrm>
                <a:prstGeom prst="rect">
                  <a:avLst/>
                </a:prstGeom>
              </p:spPr>
            </p:pic>
            <p:pic>
              <p:nvPicPr>
                <p:cNvPr id="16398" name="Picture 16397"/>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265912" y="1889863"/>
                  <a:ext cx="456554" cy="456554"/>
                </a:xfrm>
                <a:prstGeom prst="rect">
                  <a:avLst/>
                </a:prstGeom>
              </p:spPr>
            </p:pic>
            <p:pic>
              <p:nvPicPr>
                <p:cNvPr id="16399" name="Picture 16398"/>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822802" y="1873339"/>
                  <a:ext cx="473269" cy="473269"/>
                </a:xfrm>
                <a:prstGeom prst="rect">
                  <a:avLst/>
                </a:prstGeom>
              </p:spPr>
            </p:pic>
            <p:pic>
              <p:nvPicPr>
                <p:cNvPr id="16400" name="Picture 16399"/>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8347675" y="1875545"/>
                  <a:ext cx="468790" cy="468790"/>
                </a:xfrm>
                <a:prstGeom prst="rect">
                  <a:avLst/>
                </a:prstGeom>
              </p:spPr>
            </p:pic>
            <p:pic>
              <p:nvPicPr>
                <p:cNvPr id="16401" name="Picture 1640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6723777" y="1893158"/>
                  <a:ext cx="458083" cy="458083"/>
                </a:xfrm>
                <a:prstGeom prst="rect">
                  <a:avLst/>
                </a:prstGeom>
              </p:spPr>
            </p:pic>
          </p:grpSp>
        </p:grpSp>
        <p:sp>
          <p:nvSpPr>
            <p:cNvPr id="37" name="TextBox 36"/>
            <p:cNvSpPr txBox="1"/>
            <p:nvPr/>
          </p:nvSpPr>
          <p:spPr>
            <a:xfrm>
              <a:off x="4815797" y="1051748"/>
              <a:ext cx="3918533" cy="461665"/>
            </a:xfrm>
            <a:prstGeom prst="rect">
              <a:avLst/>
            </a:prstGeom>
            <a:noFill/>
          </p:spPr>
          <p:txBody>
            <a:bodyPr wrap="square" rtlCol="0">
              <a:spAutoFit/>
            </a:bodyPr>
            <a:lstStyle/>
            <a:p>
              <a:r>
                <a:rPr lang="en-CA" sz="1200" dirty="0"/>
                <a:t>Here are a few popular programs of the many thousands available to do just about any function you can imagine.</a:t>
              </a:r>
            </a:p>
          </p:txBody>
        </p:sp>
      </p:grpSp>
    </p:spTree>
    <p:extLst>
      <p:ext uri="{BB962C8B-B14F-4D97-AF65-F5344CB8AC3E}">
        <p14:creationId xmlns:p14="http://schemas.microsoft.com/office/powerpoint/2010/main" val="23233970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additive="base">
                                        <p:cTn id="12" dur="500" fill="hold"/>
                                        <p:tgtEl>
                                          <p:spTgt spid="38"/>
                                        </p:tgtEl>
                                        <p:attrNameLst>
                                          <p:attrName>ppt_x</p:attrName>
                                        </p:attrNameLst>
                                      </p:cBhvr>
                                      <p:tavLst>
                                        <p:tav tm="0">
                                          <p:val>
                                            <p:strVal val="#ppt_x"/>
                                          </p:val>
                                        </p:tav>
                                        <p:tav tm="100000">
                                          <p:val>
                                            <p:strVal val="#ppt_x"/>
                                          </p:val>
                                        </p:tav>
                                      </p:tavLst>
                                    </p:anim>
                                    <p:anim calcmode="lin" valueType="num">
                                      <p:cBhvr additive="base">
                                        <p:cTn id="13"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randombar(horizontal)">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6412"/>
                                        </p:tgtEl>
                                        <p:attrNameLst>
                                          <p:attrName>style.visibility</p:attrName>
                                        </p:attrNameLst>
                                      </p:cBhvr>
                                      <p:to>
                                        <p:strVal val="visible"/>
                                      </p:to>
                                    </p:set>
                                    <p:animEffect transition="in" filter="fade">
                                      <p:cBhvr>
                                        <p:cTn id="23" dur="1000"/>
                                        <p:tgtEl>
                                          <p:spTgt spid="16412"/>
                                        </p:tgtEl>
                                      </p:cBhvr>
                                    </p:animEffect>
                                    <p:anim calcmode="lin" valueType="num">
                                      <p:cBhvr>
                                        <p:cTn id="24" dur="1000" fill="hold"/>
                                        <p:tgtEl>
                                          <p:spTgt spid="16412"/>
                                        </p:tgtEl>
                                        <p:attrNameLst>
                                          <p:attrName>ppt_x</p:attrName>
                                        </p:attrNameLst>
                                      </p:cBhvr>
                                      <p:tavLst>
                                        <p:tav tm="0">
                                          <p:val>
                                            <p:strVal val="#ppt_x"/>
                                          </p:val>
                                        </p:tav>
                                        <p:tav tm="100000">
                                          <p:val>
                                            <p:strVal val="#ppt_x"/>
                                          </p:val>
                                        </p:tav>
                                      </p:tavLst>
                                    </p:anim>
                                    <p:anim calcmode="lin" valueType="num">
                                      <p:cBhvr>
                                        <p:cTn id="25" dur="1000" fill="hold"/>
                                        <p:tgtEl>
                                          <p:spTgt spid="164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8709"/>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70296" y="833586"/>
            <a:ext cx="4961578" cy="865167"/>
          </a:xfrm>
          <a:solidFill>
            <a:schemeClr val="accent6">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n-CA" sz="4000" b="1" dirty="0">
                <a:latin typeface="Times New Roman" panose="02020603050405020304" pitchFamily="18" charset="0"/>
                <a:cs typeface="Times New Roman" panose="02020603050405020304" pitchFamily="18" charset="0"/>
              </a:rPr>
              <a:t>Information Security</a:t>
            </a:r>
          </a:p>
        </p:txBody>
      </p:sp>
      <p:grpSp>
        <p:nvGrpSpPr>
          <p:cNvPr id="15" name="Group 14"/>
          <p:cNvGrpSpPr/>
          <p:nvPr/>
        </p:nvGrpSpPr>
        <p:grpSpPr>
          <a:xfrm>
            <a:off x="5146788" y="546873"/>
            <a:ext cx="3816424" cy="1496900"/>
            <a:chOff x="5148064" y="627534"/>
            <a:chExt cx="3816424" cy="1368152"/>
          </a:xfrm>
        </p:grpSpPr>
        <p:sp>
          <p:nvSpPr>
            <p:cNvPr id="2" name="Flowchart: Alternate Process 1"/>
            <p:cNvSpPr/>
            <p:nvPr/>
          </p:nvSpPr>
          <p:spPr>
            <a:xfrm>
              <a:off x="5148064" y="627534"/>
              <a:ext cx="3816424" cy="1368152"/>
            </a:xfrm>
            <a:prstGeom prst="flowChartAlternateProcess">
              <a:avLst/>
            </a:prstGeom>
            <a:solidFill>
              <a:schemeClr val="tx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5220072" y="672973"/>
              <a:ext cx="3672408" cy="1322133"/>
            </a:xfrm>
            <a:prstGeom prst="rect">
              <a:avLst/>
            </a:prstGeom>
            <a:noFill/>
          </p:spPr>
          <p:txBody>
            <a:bodyPr wrap="square" rtlCol="0">
              <a:spAutoFit/>
            </a:bodyPr>
            <a:lstStyle/>
            <a:p>
              <a:r>
                <a:rPr lang="en-CA" sz="1100" dirty="0"/>
                <a:t>In today’s world of computer technology, keeping your information safe is </a:t>
              </a:r>
              <a:r>
                <a:rPr lang="en-CA" sz="1100" b="1" u="sng" dirty="0">
                  <a:solidFill>
                    <a:srgbClr val="990000"/>
                  </a:solidFill>
                </a:rPr>
                <a:t>absolutely required</a:t>
              </a:r>
              <a:r>
                <a:rPr lang="en-CA" sz="1100" dirty="0"/>
                <a:t>!</a:t>
              </a:r>
            </a:p>
            <a:p>
              <a:endParaRPr lang="en-CA" sz="1100" dirty="0"/>
            </a:p>
            <a:p>
              <a:r>
                <a:rPr lang="en-CA" sz="1100" dirty="0"/>
                <a:t>With our information being recorded in government computers, on social networking, and on banking, and while your information is conveniently available for you to use, it can also be available to anyone else if the proper steps are not taken to secure it.</a:t>
              </a:r>
            </a:p>
          </p:txBody>
        </p:sp>
      </p:grpSp>
      <p:grpSp>
        <p:nvGrpSpPr>
          <p:cNvPr id="16" name="Group 15"/>
          <p:cNvGrpSpPr/>
          <p:nvPr/>
        </p:nvGrpSpPr>
        <p:grpSpPr>
          <a:xfrm>
            <a:off x="179512" y="1757626"/>
            <a:ext cx="6696744" cy="1741575"/>
            <a:chOff x="467544" y="1995686"/>
            <a:chExt cx="6696744" cy="1741575"/>
          </a:xfrm>
        </p:grpSpPr>
        <p:sp>
          <p:nvSpPr>
            <p:cNvPr id="4" name="TextBox 3"/>
            <p:cNvSpPr txBox="1"/>
            <p:nvPr/>
          </p:nvSpPr>
          <p:spPr>
            <a:xfrm>
              <a:off x="467544" y="1995686"/>
              <a:ext cx="1224136" cy="276999"/>
            </a:xfrm>
            <a:prstGeom prst="rect">
              <a:avLst/>
            </a:prstGeom>
            <a:solidFill>
              <a:schemeClr val="tx1">
                <a:alpha val="20000"/>
              </a:schemeClr>
            </a:solidFill>
          </p:spPr>
          <p:txBody>
            <a:bodyPr wrap="square" rtlCol="0">
              <a:spAutoFit/>
            </a:bodyPr>
            <a:lstStyle/>
            <a:p>
              <a:r>
                <a:rPr lang="en-CA" sz="1200" dirty="0"/>
                <a:t>Steps to Privacy</a:t>
              </a:r>
            </a:p>
          </p:txBody>
        </p:sp>
        <p:sp>
          <p:nvSpPr>
            <p:cNvPr id="7" name="TextBox 6"/>
            <p:cNvSpPr txBox="1"/>
            <p:nvPr/>
          </p:nvSpPr>
          <p:spPr>
            <a:xfrm>
              <a:off x="821027" y="2536932"/>
              <a:ext cx="6343261" cy="1200329"/>
            </a:xfrm>
            <a:prstGeom prst="rect">
              <a:avLst/>
            </a:prstGeom>
            <a:noFill/>
          </p:spPr>
          <p:txBody>
            <a:bodyPr wrap="square" rtlCol="0">
              <a:spAutoFit/>
            </a:bodyPr>
            <a:lstStyle/>
            <a:p>
              <a:pPr marL="228600" indent="-228600">
                <a:buFont typeface="+mj-lt"/>
                <a:buAutoNum type="arabicPeriod"/>
              </a:pPr>
              <a:r>
                <a:rPr lang="en-CA" sz="1200" dirty="0"/>
                <a:t>Create a complex password</a:t>
              </a:r>
            </a:p>
            <a:p>
              <a:pPr marL="685800" lvl="1" indent="-228600">
                <a:buFont typeface="+mj-lt"/>
                <a:buAutoNum type="arabicPeriod"/>
              </a:pPr>
              <a:r>
                <a:rPr lang="en-CA" sz="1200" dirty="0"/>
                <a:t> </a:t>
              </a:r>
              <a:r>
                <a:rPr lang="en-CA" sz="1200" dirty="0">
                  <a:solidFill>
                    <a:srgbClr val="04B06A"/>
                  </a:solidFill>
                </a:rPr>
                <a:t>Use</a:t>
              </a:r>
              <a:r>
                <a:rPr lang="en-CA" sz="1200" dirty="0"/>
                <a:t> upper and lower case letters</a:t>
              </a:r>
            </a:p>
            <a:p>
              <a:pPr marL="685800" lvl="1" indent="-228600">
                <a:buFont typeface="+mj-lt"/>
                <a:buAutoNum type="arabicPeriod"/>
              </a:pPr>
              <a:r>
                <a:rPr lang="en-CA" sz="1200" dirty="0"/>
                <a:t> </a:t>
              </a:r>
              <a:r>
                <a:rPr lang="en-CA" sz="1200" dirty="0">
                  <a:solidFill>
                    <a:srgbClr val="04B06A"/>
                  </a:solidFill>
                </a:rPr>
                <a:t>Use</a:t>
              </a:r>
              <a:r>
                <a:rPr lang="en-CA" sz="1200" dirty="0"/>
                <a:t> a symbol or two</a:t>
              </a:r>
            </a:p>
            <a:p>
              <a:pPr marL="685800" lvl="1" indent="-228600">
                <a:buFont typeface="+mj-lt"/>
                <a:buAutoNum type="arabicPeriod"/>
              </a:pPr>
              <a:r>
                <a:rPr lang="en-CA" sz="1200" dirty="0"/>
                <a:t> </a:t>
              </a:r>
              <a:r>
                <a:rPr lang="en-CA" sz="1200" dirty="0">
                  <a:solidFill>
                    <a:srgbClr val="04B06A"/>
                  </a:solidFill>
                </a:rPr>
                <a:t>Use</a:t>
              </a:r>
              <a:r>
                <a:rPr lang="en-CA" sz="1200" dirty="0"/>
                <a:t> one or more number</a:t>
              </a:r>
            </a:p>
            <a:p>
              <a:pPr marL="685800" lvl="1" indent="-228600">
                <a:buFont typeface="+mj-lt"/>
                <a:buAutoNum type="arabicPeriod"/>
              </a:pPr>
              <a:r>
                <a:rPr lang="en-CA" sz="1200" dirty="0"/>
                <a:t> </a:t>
              </a:r>
              <a:r>
                <a:rPr lang="en-CA" sz="1200" dirty="0">
                  <a:solidFill>
                    <a:srgbClr val="C00000"/>
                  </a:solidFill>
                </a:rPr>
                <a:t>Do not</a:t>
              </a:r>
              <a:r>
                <a:rPr lang="en-CA" sz="1200" dirty="0"/>
                <a:t> use names or words</a:t>
              </a:r>
            </a:p>
            <a:p>
              <a:pPr marL="685800" lvl="1" indent="-228600">
                <a:buFont typeface="+mj-lt"/>
                <a:buAutoNum type="arabicPeriod"/>
              </a:pPr>
              <a:r>
                <a:rPr lang="en-CA" sz="1200" dirty="0"/>
                <a:t> </a:t>
              </a:r>
              <a:r>
                <a:rPr lang="en-CA" sz="1200" dirty="0">
                  <a:solidFill>
                    <a:srgbClr val="C00000"/>
                  </a:solidFill>
                </a:rPr>
                <a:t>Do not</a:t>
              </a:r>
              <a:r>
                <a:rPr lang="en-CA" sz="1200" dirty="0"/>
                <a:t> use your phone number or any number that would easily be associated with you</a:t>
              </a:r>
            </a:p>
          </p:txBody>
        </p:sp>
      </p:grpSp>
      <p:grpSp>
        <p:nvGrpSpPr>
          <p:cNvPr id="17" name="Group 16"/>
          <p:cNvGrpSpPr/>
          <p:nvPr/>
        </p:nvGrpSpPr>
        <p:grpSpPr>
          <a:xfrm>
            <a:off x="6787620" y="2134185"/>
            <a:ext cx="2176868" cy="1326068"/>
            <a:chOff x="6787620" y="2134185"/>
            <a:chExt cx="2176868" cy="1326068"/>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7620" y="2544687"/>
              <a:ext cx="753336" cy="915566"/>
            </a:xfrm>
            <a:prstGeom prst="rect">
              <a:avLst/>
            </a:prstGeom>
            <a:effectLst>
              <a:softEdge rad="50800"/>
            </a:effectLst>
          </p:spPr>
        </p:pic>
        <p:sp>
          <p:nvSpPr>
            <p:cNvPr id="12" name="Oval Callout 11"/>
            <p:cNvSpPr/>
            <p:nvPr/>
          </p:nvSpPr>
          <p:spPr>
            <a:xfrm>
              <a:off x="7668344" y="2134185"/>
              <a:ext cx="1296144" cy="837713"/>
            </a:xfrm>
            <a:prstGeom prst="wedgeEllipseCallout">
              <a:avLst>
                <a:gd name="adj1" fmla="val -70794"/>
                <a:gd name="adj2" fmla="val 54164"/>
              </a:avLst>
            </a:prstGeom>
            <a:gradFill flip="none" rotWithShape="1">
              <a:gsLst>
                <a:gs pos="0">
                  <a:schemeClr val="accent1">
                    <a:lumMod val="40000"/>
                    <a:lumOff val="60000"/>
                    <a:alpha val="50000"/>
                  </a:schemeClr>
                </a:gs>
                <a:gs pos="46000">
                  <a:srgbClr val="545454">
                    <a:alpha val="49804"/>
                  </a:srgbClr>
                </a:gs>
                <a:gs pos="100000">
                  <a:schemeClr val="tx1">
                    <a:alpha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2. </a:t>
              </a:r>
              <a:r>
                <a:rPr lang="en-CA" sz="1200" dirty="0">
                  <a:solidFill>
                    <a:srgbClr val="C40000"/>
                  </a:solidFill>
                </a:rPr>
                <a:t>Never share your password</a:t>
              </a:r>
            </a:p>
          </p:txBody>
        </p:sp>
      </p:grpSp>
      <p:grpSp>
        <p:nvGrpSpPr>
          <p:cNvPr id="13" name="Group 12"/>
          <p:cNvGrpSpPr/>
          <p:nvPr/>
        </p:nvGrpSpPr>
        <p:grpSpPr>
          <a:xfrm>
            <a:off x="553295" y="3579862"/>
            <a:ext cx="8037409" cy="974460"/>
            <a:chOff x="1012128" y="3909615"/>
            <a:chExt cx="7978758" cy="822450"/>
          </a:xfrm>
        </p:grpSpPr>
        <p:sp>
          <p:nvSpPr>
            <p:cNvPr id="8" name="Right Arrow 7"/>
            <p:cNvSpPr/>
            <p:nvPr/>
          </p:nvSpPr>
          <p:spPr>
            <a:xfrm>
              <a:off x="1012128" y="4009254"/>
              <a:ext cx="1728192" cy="296933"/>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CA" sz="1000" dirty="0">
                  <a:solidFill>
                    <a:schemeClr val="tx1"/>
                  </a:solidFill>
                </a:rPr>
                <a:t>An example might look like </a:t>
              </a:r>
            </a:p>
          </p:txBody>
        </p:sp>
        <p:sp>
          <p:nvSpPr>
            <p:cNvPr id="9" name="Flowchart: Alternate Process 8"/>
            <p:cNvSpPr/>
            <p:nvPr/>
          </p:nvSpPr>
          <p:spPr>
            <a:xfrm>
              <a:off x="2812328" y="4040602"/>
              <a:ext cx="1008112" cy="245651"/>
            </a:xfrm>
            <a:prstGeom prst="flowChartAlternateProcess">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000" b="1" dirty="0">
                  <a:solidFill>
                    <a:schemeClr val="tx1"/>
                  </a:solidFill>
                </a:rPr>
                <a:t>qwer5POIU*</a:t>
              </a:r>
            </a:p>
          </p:txBody>
        </p:sp>
        <p:sp>
          <p:nvSpPr>
            <p:cNvPr id="10" name="Rectangle 9"/>
            <p:cNvSpPr/>
            <p:nvPr/>
          </p:nvSpPr>
          <p:spPr>
            <a:xfrm>
              <a:off x="3892448" y="3909615"/>
              <a:ext cx="5098438" cy="82245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000" b="1" dirty="0">
                  <a:solidFill>
                    <a:schemeClr val="accent3">
                      <a:lumMod val="50000"/>
                    </a:schemeClr>
                  </a:solidFill>
                </a:rPr>
                <a:t>Notice how the keyboard can be used as a mnemonic</a:t>
              </a:r>
              <a:r>
                <a:rPr lang="en-CA" sz="1000" dirty="0">
                  <a:solidFill>
                    <a:schemeClr val="tx1"/>
                  </a:solidFill>
                </a:rPr>
                <a:t>?</a:t>
              </a:r>
            </a:p>
            <a:p>
              <a:r>
                <a:rPr lang="en-CA" sz="1000" dirty="0">
                  <a:solidFill>
                    <a:schemeClr val="tx1"/>
                  </a:solidFill>
                </a:rPr>
                <a:t>The pattern on the keyboard, top left four keys, the 5 is near the “r”, the top right four keys all uppercase (so hold the Shift key while typing), the * is near the “u”.</a:t>
              </a:r>
            </a:p>
            <a:p>
              <a:pPr algn="ctr"/>
              <a:r>
                <a:rPr lang="en-CA" sz="1000" b="1" dirty="0">
                  <a:solidFill>
                    <a:schemeClr val="tx1"/>
                  </a:solidFill>
                </a:rPr>
                <a:t>Difficult to crack passwords can also be easy to remember when you</a:t>
              </a:r>
            </a:p>
            <a:p>
              <a:pPr algn="ctr"/>
              <a:r>
                <a:rPr lang="en-CA" sz="1000" b="1" dirty="0">
                  <a:solidFill>
                    <a:schemeClr val="tx1"/>
                  </a:solidFill>
                </a:rPr>
                <a:t>use something like the keyboard to help you remember.</a:t>
              </a:r>
            </a:p>
          </p:txBody>
        </p:sp>
      </p:grpSp>
      <p:grpSp>
        <p:nvGrpSpPr>
          <p:cNvPr id="20" name="Group 19"/>
          <p:cNvGrpSpPr/>
          <p:nvPr/>
        </p:nvGrpSpPr>
        <p:grpSpPr>
          <a:xfrm>
            <a:off x="570865" y="4602193"/>
            <a:ext cx="3960440" cy="509239"/>
            <a:chOff x="570865" y="4602193"/>
            <a:chExt cx="3960440" cy="509239"/>
          </a:xfrm>
        </p:grpSpPr>
        <p:sp>
          <p:nvSpPr>
            <p:cNvPr id="18" name="TextBox 17"/>
            <p:cNvSpPr txBox="1"/>
            <p:nvPr/>
          </p:nvSpPr>
          <p:spPr>
            <a:xfrm>
              <a:off x="570865" y="4602193"/>
              <a:ext cx="3960440" cy="461665"/>
            </a:xfrm>
            <a:prstGeom prst="rect">
              <a:avLst/>
            </a:prstGeom>
            <a:noFill/>
            <a:ln w="19050">
              <a:solidFill>
                <a:srgbClr val="C00000"/>
              </a:solidFill>
            </a:ln>
          </p:spPr>
          <p:txBody>
            <a:bodyPr wrap="square" rtlCol="0">
              <a:spAutoFit/>
            </a:bodyPr>
            <a:lstStyle/>
            <a:p>
              <a:pPr marL="228600" indent="-228600">
                <a:buAutoNum type="arabicPeriod" startAt="3"/>
              </a:pPr>
              <a:r>
                <a:rPr lang="en-CA" sz="1200" dirty="0">
                  <a:effectLst/>
                </a:rPr>
                <a:t>Whenever you walk away from your computer, lock it.</a:t>
              </a:r>
            </a:p>
            <a:p>
              <a:pPr algn="ctr"/>
              <a:r>
                <a:rPr lang="en-CA" sz="1200" b="1" dirty="0"/>
                <a:t>(Windows Key)  + L</a:t>
              </a:r>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785420"/>
              <a:ext cx="326012" cy="326012"/>
            </a:xfrm>
            <a:prstGeom prst="rect">
              <a:avLst/>
            </a:prstGeom>
          </p:spPr>
        </p:pic>
      </p:grpSp>
      <p:sp>
        <p:nvSpPr>
          <p:cNvPr id="21" name="Explosion 1 20"/>
          <p:cNvSpPr/>
          <p:nvPr/>
        </p:nvSpPr>
        <p:spPr>
          <a:xfrm>
            <a:off x="3347865" y="2034626"/>
            <a:ext cx="3439756" cy="1257204"/>
          </a:xfrm>
          <a:prstGeom prst="irregularSeal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100" dirty="0">
                <a:solidFill>
                  <a:schemeClr val="tx1"/>
                </a:solidFill>
              </a:rPr>
              <a:t>Please do </a:t>
            </a:r>
            <a:r>
              <a:rPr lang="en-CA" sz="1100" b="1" dirty="0">
                <a:solidFill>
                  <a:schemeClr val="tx1"/>
                </a:solidFill>
              </a:rPr>
              <a:t>not</a:t>
            </a:r>
            <a:r>
              <a:rPr lang="en-CA" sz="1100" dirty="0">
                <a:solidFill>
                  <a:schemeClr val="tx1"/>
                </a:solidFill>
              </a:rPr>
              <a:t> write your password on a slip of paper and leave it near your desk.</a:t>
            </a:r>
          </a:p>
        </p:txBody>
      </p:sp>
      <p:sp>
        <p:nvSpPr>
          <p:cNvPr id="6" name="Right Arrow 5"/>
          <p:cNvSpPr/>
          <p:nvPr/>
        </p:nvSpPr>
        <p:spPr>
          <a:xfrm>
            <a:off x="640135" y="2601838"/>
            <a:ext cx="432048" cy="54338"/>
          </a:xfrm>
          <a:prstGeom prst="rightArrow">
            <a:avLst/>
          </a:prstGeom>
          <a:solidFill>
            <a:srgbClr val="7030A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ight Arrow 21"/>
          <p:cNvSpPr/>
          <p:nvPr/>
        </p:nvSpPr>
        <p:spPr>
          <a:xfrm>
            <a:off x="640135" y="2788739"/>
            <a:ext cx="432048" cy="54338"/>
          </a:xfrm>
          <a:prstGeom prst="rightArrow">
            <a:avLst/>
          </a:prstGeom>
          <a:solidFill>
            <a:srgbClr val="7030A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ight Arrow 22"/>
          <p:cNvSpPr/>
          <p:nvPr/>
        </p:nvSpPr>
        <p:spPr>
          <a:xfrm>
            <a:off x="632471" y="2955374"/>
            <a:ext cx="432048" cy="54338"/>
          </a:xfrm>
          <a:prstGeom prst="rightArrow">
            <a:avLst/>
          </a:prstGeom>
          <a:solidFill>
            <a:srgbClr val="7030A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ight Arrow 23"/>
          <p:cNvSpPr/>
          <p:nvPr/>
        </p:nvSpPr>
        <p:spPr>
          <a:xfrm>
            <a:off x="640135" y="3143970"/>
            <a:ext cx="432048" cy="54338"/>
          </a:xfrm>
          <a:prstGeom prst="rightArrow">
            <a:avLst/>
          </a:prstGeom>
          <a:solidFill>
            <a:srgbClr val="7030A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ight Arrow 24"/>
          <p:cNvSpPr/>
          <p:nvPr/>
        </p:nvSpPr>
        <p:spPr>
          <a:xfrm>
            <a:off x="632471" y="3328118"/>
            <a:ext cx="432048" cy="54338"/>
          </a:xfrm>
          <a:prstGeom prst="rightArrow">
            <a:avLst/>
          </a:prstGeom>
          <a:solidFill>
            <a:srgbClr val="7030A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54821015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ppt_x"/>
                                          </p:val>
                                        </p:tav>
                                        <p:tav tm="100000">
                                          <p:val>
                                            <p:strVal val="#ppt_x"/>
                                          </p:val>
                                        </p:tav>
                                      </p:tavLst>
                                    </p:anim>
                                    <p:anim calcmode="lin" valueType="num">
                                      <p:cBhvr additive="base">
                                        <p:cTn id="1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additive="base">
                                        <p:cTn id="26" dur="500" fill="hold"/>
                                        <p:tgtEl>
                                          <p:spTgt spid="22"/>
                                        </p:tgtEl>
                                        <p:attrNameLst>
                                          <p:attrName>ppt_x</p:attrName>
                                        </p:attrNameLst>
                                      </p:cBhvr>
                                      <p:tavLst>
                                        <p:tav tm="0">
                                          <p:val>
                                            <p:strVal val="#ppt_x"/>
                                          </p:val>
                                        </p:tav>
                                        <p:tav tm="100000">
                                          <p:val>
                                            <p:strVal val="#ppt_x"/>
                                          </p:val>
                                        </p:tav>
                                      </p:tavLst>
                                    </p:anim>
                                    <p:anim calcmode="lin" valueType="num">
                                      <p:cBhvr additive="base">
                                        <p:cTn id="2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ppt_x"/>
                                          </p:val>
                                        </p:tav>
                                        <p:tav tm="100000">
                                          <p:val>
                                            <p:strVal val="#ppt_x"/>
                                          </p:val>
                                        </p:tav>
                                      </p:tavLst>
                                    </p:anim>
                                    <p:anim calcmode="lin" valueType="num">
                                      <p:cBhvr additive="base">
                                        <p:cTn id="3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additive="base">
                                        <p:cTn id="44" dur="500" fill="hold"/>
                                        <p:tgtEl>
                                          <p:spTgt spid="25"/>
                                        </p:tgtEl>
                                        <p:attrNameLst>
                                          <p:attrName>ppt_x</p:attrName>
                                        </p:attrNameLst>
                                      </p:cBhvr>
                                      <p:tavLst>
                                        <p:tav tm="0">
                                          <p:val>
                                            <p:strVal val="#ppt_x"/>
                                          </p:val>
                                        </p:tav>
                                        <p:tav tm="100000">
                                          <p:val>
                                            <p:strVal val="#ppt_x"/>
                                          </p:val>
                                        </p:tav>
                                      </p:tavLst>
                                    </p:anim>
                                    <p:anim calcmode="lin" valueType="num">
                                      <p:cBhvr additive="base">
                                        <p:cTn id="4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p:cTn id="50" dur="1000" fill="hold"/>
                                        <p:tgtEl>
                                          <p:spTgt spid="13"/>
                                        </p:tgtEl>
                                        <p:attrNameLst>
                                          <p:attrName>ppt_w</p:attrName>
                                        </p:attrNameLst>
                                      </p:cBhvr>
                                      <p:tavLst>
                                        <p:tav tm="0">
                                          <p:val>
                                            <p:fltVal val="0"/>
                                          </p:val>
                                        </p:tav>
                                        <p:tav tm="100000">
                                          <p:val>
                                            <p:strVal val="#ppt_w"/>
                                          </p:val>
                                        </p:tav>
                                      </p:tavLst>
                                    </p:anim>
                                    <p:anim calcmode="lin" valueType="num">
                                      <p:cBhvr>
                                        <p:cTn id="51" dur="1000" fill="hold"/>
                                        <p:tgtEl>
                                          <p:spTgt spid="13"/>
                                        </p:tgtEl>
                                        <p:attrNameLst>
                                          <p:attrName>ppt_h</p:attrName>
                                        </p:attrNameLst>
                                      </p:cBhvr>
                                      <p:tavLst>
                                        <p:tav tm="0">
                                          <p:val>
                                            <p:fltVal val="0"/>
                                          </p:val>
                                        </p:tav>
                                        <p:tav tm="100000">
                                          <p:val>
                                            <p:strVal val="#ppt_h"/>
                                          </p:val>
                                        </p:tav>
                                      </p:tavLst>
                                    </p:anim>
                                    <p:anim calcmode="lin" valueType="num">
                                      <p:cBhvr>
                                        <p:cTn id="52" dur="1000" fill="hold"/>
                                        <p:tgtEl>
                                          <p:spTgt spid="13"/>
                                        </p:tgtEl>
                                        <p:attrNameLst>
                                          <p:attrName>style.rotation</p:attrName>
                                        </p:attrNameLst>
                                      </p:cBhvr>
                                      <p:tavLst>
                                        <p:tav tm="0">
                                          <p:val>
                                            <p:fltVal val="90"/>
                                          </p:val>
                                        </p:tav>
                                        <p:tav tm="100000">
                                          <p:val>
                                            <p:fltVal val="0"/>
                                          </p:val>
                                        </p:tav>
                                      </p:tavLst>
                                    </p:anim>
                                    <p:animEffect transition="in" filter="fade">
                                      <p:cBhvr>
                                        <p:cTn id="53" dur="10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p:cTn id="58" dur="500" fill="hold"/>
                                        <p:tgtEl>
                                          <p:spTgt spid="17"/>
                                        </p:tgtEl>
                                        <p:attrNameLst>
                                          <p:attrName>ppt_w</p:attrName>
                                        </p:attrNameLst>
                                      </p:cBhvr>
                                      <p:tavLst>
                                        <p:tav tm="0">
                                          <p:val>
                                            <p:fltVal val="0"/>
                                          </p:val>
                                        </p:tav>
                                        <p:tav tm="100000">
                                          <p:val>
                                            <p:strVal val="#ppt_w"/>
                                          </p:val>
                                        </p:tav>
                                      </p:tavLst>
                                    </p:anim>
                                    <p:anim calcmode="lin" valueType="num">
                                      <p:cBhvr>
                                        <p:cTn id="59" dur="500" fill="hold"/>
                                        <p:tgtEl>
                                          <p:spTgt spid="17"/>
                                        </p:tgtEl>
                                        <p:attrNameLst>
                                          <p:attrName>ppt_h</p:attrName>
                                        </p:attrNameLst>
                                      </p:cBhvr>
                                      <p:tavLst>
                                        <p:tav tm="0">
                                          <p:val>
                                            <p:fltVal val="0"/>
                                          </p:val>
                                        </p:tav>
                                        <p:tav tm="100000">
                                          <p:val>
                                            <p:strVal val="#ppt_h"/>
                                          </p:val>
                                        </p:tav>
                                      </p:tavLst>
                                    </p:anim>
                                    <p:animEffect transition="in" filter="fade">
                                      <p:cBhvr>
                                        <p:cTn id="60" dur="5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p:cTn id="65" dur="500" fill="hold"/>
                                        <p:tgtEl>
                                          <p:spTgt spid="20"/>
                                        </p:tgtEl>
                                        <p:attrNameLst>
                                          <p:attrName>ppt_w</p:attrName>
                                        </p:attrNameLst>
                                      </p:cBhvr>
                                      <p:tavLst>
                                        <p:tav tm="0">
                                          <p:val>
                                            <p:fltVal val="0"/>
                                          </p:val>
                                        </p:tav>
                                        <p:tav tm="100000">
                                          <p:val>
                                            <p:strVal val="#ppt_w"/>
                                          </p:val>
                                        </p:tav>
                                      </p:tavLst>
                                    </p:anim>
                                    <p:anim calcmode="lin" valueType="num">
                                      <p:cBhvr>
                                        <p:cTn id="66" dur="500" fill="hold"/>
                                        <p:tgtEl>
                                          <p:spTgt spid="20"/>
                                        </p:tgtEl>
                                        <p:attrNameLst>
                                          <p:attrName>ppt_h</p:attrName>
                                        </p:attrNameLst>
                                      </p:cBhvr>
                                      <p:tavLst>
                                        <p:tav tm="0">
                                          <p:val>
                                            <p:fltVal val="0"/>
                                          </p:val>
                                        </p:tav>
                                        <p:tav tm="100000">
                                          <p:val>
                                            <p:strVal val="#ppt_h"/>
                                          </p:val>
                                        </p:tav>
                                      </p:tavLst>
                                    </p:anim>
                                    <p:animEffect transition="in" filter="fade">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6" grpId="0" animBg="1"/>
      <p:bldP spid="22" grpId="0" animBg="1"/>
      <p:bldP spid="23" grpId="0" animBg="1"/>
      <p:bldP spid="24" grpId="0" animBg="1"/>
      <p:bldP spid="2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96" y="-449"/>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70296" y="833586"/>
            <a:ext cx="4961578" cy="865167"/>
          </a:xfrm>
          <a:solidFill>
            <a:schemeClr val="accent6">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n-CA" sz="4000" b="1" dirty="0">
                <a:latin typeface="Times New Roman" panose="02020603050405020304" pitchFamily="18" charset="0"/>
                <a:cs typeface="Times New Roman" panose="02020603050405020304" pitchFamily="18" charset="0"/>
              </a:rPr>
              <a:t>Information Security</a:t>
            </a:r>
          </a:p>
        </p:txBody>
      </p:sp>
      <p:grpSp>
        <p:nvGrpSpPr>
          <p:cNvPr id="16" name="Group 15"/>
          <p:cNvGrpSpPr/>
          <p:nvPr/>
        </p:nvGrpSpPr>
        <p:grpSpPr>
          <a:xfrm>
            <a:off x="5364088" y="555526"/>
            <a:ext cx="3629174" cy="1447165"/>
            <a:chOff x="5364088" y="555526"/>
            <a:chExt cx="3629174" cy="1447165"/>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699542"/>
              <a:ext cx="1468934" cy="1303149"/>
            </a:xfrm>
            <a:prstGeom prst="rect">
              <a:avLst/>
            </a:prstGeom>
          </p:spPr>
        </p:pic>
        <p:sp>
          <p:nvSpPr>
            <p:cNvPr id="4" name="Oval Callout 3"/>
            <p:cNvSpPr/>
            <p:nvPr/>
          </p:nvSpPr>
          <p:spPr>
            <a:xfrm>
              <a:off x="5364088" y="555526"/>
              <a:ext cx="1584176" cy="1143227"/>
            </a:xfrm>
            <a:prstGeom prst="wedgeEllipseCallout">
              <a:avLst>
                <a:gd name="adj1" fmla="val 97568"/>
                <a:gd name="adj2" fmla="val 20670"/>
              </a:avLst>
            </a:prstGeom>
            <a:solidFill>
              <a:schemeClr val="accent6">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800" dirty="0">
                  <a:solidFill>
                    <a:schemeClr val="tx1"/>
                  </a:solidFill>
                </a:rPr>
                <a:t>4. Keep Windows updated</a:t>
              </a:r>
            </a:p>
          </p:txBody>
        </p:sp>
      </p:grpSp>
      <p:sp>
        <p:nvSpPr>
          <p:cNvPr id="8" name="TextBox 7"/>
          <p:cNvSpPr txBox="1"/>
          <p:nvPr/>
        </p:nvSpPr>
        <p:spPr>
          <a:xfrm>
            <a:off x="555560" y="1987633"/>
            <a:ext cx="3600400" cy="2862322"/>
          </a:xfrm>
          <a:prstGeom prst="rect">
            <a:avLst/>
          </a:prstGeom>
          <a:noFill/>
          <a:ln w="12700">
            <a:solidFill>
              <a:schemeClr val="tx1"/>
            </a:solidFill>
          </a:ln>
        </p:spPr>
        <p:txBody>
          <a:bodyPr wrap="square" rtlCol="0">
            <a:spAutoFit/>
          </a:bodyPr>
          <a:lstStyle/>
          <a:p>
            <a:r>
              <a:rPr lang="en-CA" sz="1200" b="1" dirty="0"/>
              <a:t>5. </a:t>
            </a:r>
            <a:r>
              <a:rPr lang="en-CA" sz="1200" dirty="0"/>
              <a:t>Always have installed an active Anti-Virus software package. Some common package names are:</a:t>
            </a:r>
          </a:p>
          <a:p>
            <a:endParaRPr lang="en-CA" sz="1200" dirty="0"/>
          </a:p>
          <a:p>
            <a:pPr marL="171450" indent="-171450">
              <a:buFont typeface="Wingdings" panose="05000000000000000000" pitchFamily="2" charset="2"/>
              <a:buChar char="Ø"/>
            </a:pPr>
            <a:r>
              <a:rPr lang="en-CA" sz="1200" dirty="0"/>
              <a:t>Symantec’s Norton Anti-Virus</a:t>
            </a:r>
          </a:p>
          <a:p>
            <a:pPr marL="171450" indent="-171450">
              <a:buFont typeface="Wingdings" panose="05000000000000000000" pitchFamily="2" charset="2"/>
              <a:buChar char="Ø"/>
            </a:pPr>
            <a:r>
              <a:rPr lang="en-CA" sz="1200" dirty="0"/>
              <a:t>AVG Anti-Virus</a:t>
            </a:r>
          </a:p>
          <a:p>
            <a:pPr marL="171450" indent="-171450">
              <a:buFont typeface="Wingdings" panose="05000000000000000000" pitchFamily="2" charset="2"/>
              <a:buChar char="Ø"/>
            </a:pPr>
            <a:r>
              <a:rPr lang="en-CA" sz="1200" dirty="0"/>
              <a:t>McAfee Anti-Virus</a:t>
            </a:r>
          </a:p>
          <a:p>
            <a:pPr marL="171450" indent="-171450">
              <a:buFont typeface="Wingdings" panose="05000000000000000000" pitchFamily="2" charset="2"/>
              <a:buChar char="Ø"/>
            </a:pPr>
            <a:r>
              <a:rPr lang="en-CA" sz="1200" dirty="0"/>
              <a:t>Malwarebytes</a:t>
            </a:r>
          </a:p>
          <a:p>
            <a:pPr marL="171450" indent="-171450">
              <a:buFont typeface="Wingdings" panose="05000000000000000000" pitchFamily="2" charset="2"/>
              <a:buChar char="Ø"/>
            </a:pPr>
            <a:r>
              <a:rPr lang="en-CA" sz="1200" dirty="0" err="1"/>
              <a:t>BitDefender</a:t>
            </a:r>
            <a:endParaRPr lang="en-CA" sz="1200" dirty="0"/>
          </a:p>
          <a:p>
            <a:pPr marL="171450" indent="-171450">
              <a:buFont typeface="Wingdings" panose="05000000000000000000" pitchFamily="2" charset="2"/>
              <a:buChar char="Ø"/>
            </a:pPr>
            <a:r>
              <a:rPr lang="en-CA" sz="1200" dirty="0"/>
              <a:t>Trend Micro</a:t>
            </a:r>
          </a:p>
          <a:p>
            <a:endParaRPr lang="en-CA" sz="1200" dirty="0"/>
          </a:p>
          <a:p>
            <a:pPr algn="ctr"/>
            <a:r>
              <a:rPr lang="en-CA" sz="1200" b="1" dirty="0">
                <a:solidFill>
                  <a:srgbClr val="04B06A"/>
                </a:solidFill>
              </a:rPr>
              <a:t>Some of these companies have a free basic version you can download and install.</a:t>
            </a:r>
          </a:p>
          <a:p>
            <a:pPr algn="ctr"/>
            <a:endParaRPr lang="en-CA" sz="1200" b="1" dirty="0">
              <a:solidFill>
                <a:srgbClr val="04B06A"/>
              </a:solidFill>
            </a:endParaRPr>
          </a:p>
          <a:p>
            <a:pPr algn="ctr"/>
            <a:r>
              <a:rPr lang="en-CA" sz="1200" dirty="0"/>
              <a:t>But it is still always better to buy the full anti-virus package.</a:t>
            </a:r>
          </a:p>
        </p:txBody>
      </p:sp>
      <p:grpSp>
        <p:nvGrpSpPr>
          <p:cNvPr id="18" name="Group 17"/>
          <p:cNvGrpSpPr/>
          <p:nvPr/>
        </p:nvGrpSpPr>
        <p:grpSpPr>
          <a:xfrm>
            <a:off x="4860032" y="2022077"/>
            <a:ext cx="4087409" cy="3094197"/>
            <a:chOff x="4875678" y="1971263"/>
            <a:chExt cx="4087409" cy="3094197"/>
          </a:xfrm>
        </p:grpSpPr>
        <p:grpSp>
          <p:nvGrpSpPr>
            <p:cNvPr id="15" name="Group 14"/>
            <p:cNvGrpSpPr/>
            <p:nvPr/>
          </p:nvGrpSpPr>
          <p:grpSpPr>
            <a:xfrm>
              <a:off x="4875678" y="1971263"/>
              <a:ext cx="4087409" cy="3094197"/>
              <a:chOff x="4875678" y="1971263"/>
              <a:chExt cx="4087409" cy="3094197"/>
            </a:xfrm>
          </p:grpSpPr>
          <p:grpSp>
            <p:nvGrpSpPr>
              <p:cNvPr id="13" name="Group 12"/>
              <p:cNvGrpSpPr/>
              <p:nvPr/>
            </p:nvGrpSpPr>
            <p:grpSpPr>
              <a:xfrm>
                <a:off x="5981985" y="2008364"/>
                <a:ext cx="2981102" cy="3057096"/>
                <a:chOff x="5981985" y="2008364"/>
                <a:chExt cx="2981102" cy="3057096"/>
              </a:xfrm>
            </p:grpSpPr>
            <p:sp>
              <p:nvSpPr>
                <p:cNvPr id="11" name="Vertical Scroll 10"/>
                <p:cNvSpPr/>
                <p:nvPr/>
              </p:nvSpPr>
              <p:spPr>
                <a:xfrm>
                  <a:off x="5981985" y="2008364"/>
                  <a:ext cx="2981102" cy="3057096"/>
                </a:xfrm>
                <a:prstGeom prst="verticalScroll">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p:nvSpPr>
              <p:spPr>
                <a:xfrm>
                  <a:off x="6356412" y="2417004"/>
                  <a:ext cx="2232248" cy="2631490"/>
                </a:xfrm>
                <a:prstGeom prst="rect">
                  <a:avLst/>
                </a:prstGeom>
                <a:noFill/>
              </p:spPr>
              <p:txBody>
                <a:bodyPr wrap="square" rtlCol="0">
                  <a:spAutoFit/>
                </a:bodyPr>
                <a:lstStyle/>
                <a:p>
                  <a:pPr marL="171450" indent="-171450">
                    <a:buFont typeface="Wingdings" panose="05000000000000000000" pitchFamily="2" charset="2"/>
                    <a:buChar char="§"/>
                  </a:pPr>
                  <a:r>
                    <a:rPr lang="en-CA" sz="1100" dirty="0"/>
                    <a:t>Do not reply to emails unless you know who the sender is or you are expecting the email. Spam emails can ask you to enter your information.  Don’t.  A legitimate organization will not solicit your information in that way.</a:t>
                  </a:r>
                </a:p>
                <a:p>
                  <a:endParaRPr lang="en-CA" sz="1100" dirty="0"/>
                </a:p>
                <a:p>
                  <a:pPr marL="171450" indent="-171450">
                    <a:buFont typeface="Wingdings" panose="05000000000000000000" pitchFamily="2" charset="2"/>
                    <a:buChar char="§"/>
                  </a:pPr>
                  <a:r>
                    <a:rPr lang="en-CA" sz="1100" dirty="0"/>
                    <a:t>Do not visit questionable websites.</a:t>
                  </a:r>
                </a:p>
                <a:p>
                  <a:endParaRPr lang="en-CA" sz="1100" dirty="0"/>
                </a:p>
                <a:p>
                  <a:pPr marL="171450" indent="-171450">
                    <a:buFont typeface="Wingdings" panose="05000000000000000000" pitchFamily="2" charset="2"/>
                    <a:buChar char="§"/>
                  </a:pPr>
                  <a:r>
                    <a:rPr lang="en-CA" sz="1100" dirty="0"/>
                    <a:t>Keep informed of security risks.  Often your anti-virus software can inform you of threats.</a:t>
                  </a:r>
                </a:p>
              </p:txBody>
            </p:sp>
          </p:gr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5678" y="1971263"/>
                <a:ext cx="1460376" cy="1004009"/>
              </a:xfrm>
              <a:prstGeom prst="rect">
                <a:avLst/>
              </a:prstGeom>
            </p:spPr>
          </p:pic>
        </p:grpSp>
        <p:sp>
          <p:nvSpPr>
            <p:cNvPr id="17" name="TextBox 16"/>
            <p:cNvSpPr txBox="1"/>
            <p:nvPr/>
          </p:nvSpPr>
          <p:spPr>
            <a:xfrm>
              <a:off x="4968700" y="2146284"/>
              <a:ext cx="360040" cy="276999"/>
            </a:xfrm>
            <a:prstGeom prst="rect">
              <a:avLst/>
            </a:prstGeom>
            <a:noFill/>
          </p:spPr>
          <p:txBody>
            <a:bodyPr wrap="square" rtlCol="0">
              <a:spAutoFit/>
            </a:bodyPr>
            <a:lstStyle/>
            <a:p>
              <a:r>
                <a:rPr lang="en-CA" sz="1200" b="1" dirty="0"/>
                <a:t>6.</a:t>
              </a:r>
            </a:p>
          </p:txBody>
        </p:sp>
      </p:grpSp>
    </p:spTree>
    <p:extLst>
      <p:ext uri="{BB962C8B-B14F-4D97-AF65-F5344CB8AC3E}">
        <p14:creationId xmlns:p14="http://schemas.microsoft.com/office/powerpoint/2010/main" val="12424754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down)">
                                      <p:cBhvr>
                                        <p:cTn id="20" dur="580">
                                          <p:stCondLst>
                                            <p:cond delay="0"/>
                                          </p:stCondLst>
                                        </p:cTn>
                                        <p:tgtEl>
                                          <p:spTgt spid="18"/>
                                        </p:tgtEl>
                                      </p:cBhvr>
                                    </p:animEffect>
                                    <p:anim calcmode="lin" valueType="num">
                                      <p:cBhvr>
                                        <p:cTn id="21"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6" dur="26">
                                          <p:stCondLst>
                                            <p:cond delay="650"/>
                                          </p:stCondLst>
                                        </p:cTn>
                                        <p:tgtEl>
                                          <p:spTgt spid="18"/>
                                        </p:tgtEl>
                                      </p:cBhvr>
                                      <p:to x="100000" y="60000"/>
                                    </p:animScale>
                                    <p:animScale>
                                      <p:cBhvr>
                                        <p:cTn id="27" dur="166" decel="50000">
                                          <p:stCondLst>
                                            <p:cond delay="676"/>
                                          </p:stCondLst>
                                        </p:cTn>
                                        <p:tgtEl>
                                          <p:spTgt spid="18"/>
                                        </p:tgtEl>
                                      </p:cBhvr>
                                      <p:to x="100000" y="100000"/>
                                    </p:animScale>
                                    <p:animScale>
                                      <p:cBhvr>
                                        <p:cTn id="28" dur="26">
                                          <p:stCondLst>
                                            <p:cond delay="1312"/>
                                          </p:stCondLst>
                                        </p:cTn>
                                        <p:tgtEl>
                                          <p:spTgt spid="18"/>
                                        </p:tgtEl>
                                      </p:cBhvr>
                                      <p:to x="100000" y="80000"/>
                                    </p:animScale>
                                    <p:animScale>
                                      <p:cBhvr>
                                        <p:cTn id="29" dur="166" decel="50000">
                                          <p:stCondLst>
                                            <p:cond delay="1338"/>
                                          </p:stCondLst>
                                        </p:cTn>
                                        <p:tgtEl>
                                          <p:spTgt spid="18"/>
                                        </p:tgtEl>
                                      </p:cBhvr>
                                      <p:to x="100000" y="100000"/>
                                    </p:animScale>
                                    <p:animScale>
                                      <p:cBhvr>
                                        <p:cTn id="30" dur="26">
                                          <p:stCondLst>
                                            <p:cond delay="1642"/>
                                          </p:stCondLst>
                                        </p:cTn>
                                        <p:tgtEl>
                                          <p:spTgt spid="18"/>
                                        </p:tgtEl>
                                      </p:cBhvr>
                                      <p:to x="100000" y="90000"/>
                                    </p:animScale>
                                    <p:animScale>
                                      <p:cBhvr>
                                        <p:cTn id="31" dur="166" decel="50000">
                                          <p:stCondLst>
                                            <p:cond delay="1668"/>
                                          </p:stCondLst>
                                        </p:cTn>
                                        <p:tgtEl>
                                          <p:spTgt spid="18"/>
                                        </p:tgtEl>
                                      </p:cBhvr>
                                      <p:to x="100000" y="100000"/>
                                    </p:animScale>
                                    <p:animScale>
                                      <p:cBhvr>
                                        <p:cTn id="32" dur="26">
                                          <p:stCondLst>
                                            <p:cond delay="1808"/>
                                          </p:stCondLst>
                                        </p:cTn>
                                        <p:tgtEl>
                                          <p:spTgt spid="18"/>
                                        </p:tgtEl>
                                      </p:cBhvr>
                                      <p:to x="100000" y="95000"/>
                                    </p:animScale>
                                    <p:animScale>
                                      <p:cBhvr>
                                        <p:cTn id="33"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78" y="-449"/>
            <a:ext cx="9234174"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70296" y="833586"/>
            <a:ext cx="3925640" cy="865167"/>
          </a:xfrm>
          <a:solidFill>
            <a:schemeClr val="accent6">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n-CA" sz="4000" b="1" dirty="0">
                <a:latin typeface="Times New Roman" panose="02020603050405020304" pitchFamily="18" charset="0"/>
                <a:cs typeface="Times New Roman" panose="02020603050405020304" pitchFamily="18" charset="0"/>
              </a:rPr>
              <a:t>Backup Security</a:t>
            </a:r>
          </a:p>
        </p:txBody>
      </p:sp>
      <p:grpSp>
        <p:nvGrpSpPr>
          <p:cNvPr id="15" name="Group 14"/>
          <p:cNvGrpSpPr/>
          <p:nvPr/>
        </p:nvGrpSpPr>
        <p:grpSpPr>
          <a:xfrm>
            <a:off x="3793490" y="3147813"/>
            <a:ext cx="2458818" cy="1969688"/>
            <a:chOff x="3869357" y="3147813"/>
            <a:chExt cx="2327996" cy="1969688"/>
          </a:xfrm>
        </p:grpSpPr>
        <p:sp>
          <p:nvSpPr>
            <p:cNvPr id="16" name="Rounded Rectangle 15"/>
            <p:cNvSpPr/>
            <p:nvPr/>
          </p:nvSpPr>
          <p:spPr>
            <a:xfrm>
              <a:off x="3869357" y="3147813"/>
              <a:ext cx="2327996" cy="1717199"/>
            </a:xfrm>
            <a:prstGeom prst="roundRect">
              <a:avLst/>
            </a:prstGeom>
            <a:solidFill>
              <a:schemeClr val="accent6">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3909610" y="3178571"/>
              <a:ext cx="2251902" cy="1492716"/>
            </a:xfrm>
            <a:prstGeom prst="rect">
              <a:avLst/>
            </a:prstGeom>
            <a:noFill/>
          </p:spPr>
          <p:txBody>
            <a:bodyPr wrap="square" rtlCol="0">
              <a:spAutoFit/>
            </a:bodyPr>
            <a:lstStyle/>
            <a:p>
              <a:pPr algn="ctr"/>
              <a:r>
                <a:rPr lang="en-CA" sz="1400" b="1" dirty="0">
                  <a:latin typeface="+mn-lt"/>
                </a:rPr>
                <a:t>Backup your data!</a:t>
              </a:r>
            </a:p>
            <a:p>
              <a:endParaRPr lang="en-CA" sz="1100" dirty="0">
                <a:latin typeface="+mn-lt"/>
              </a:endParaRPr>
            </a:p>
            <a:p>
              <a:r>
                <a:rPr lang="en-CA" sz="1100" dirty="0">
                  <a:latin typeface="+mn-lt"/>
                </a:rPr>
                <a:t>Though this is technically not a security issue, it is an “</a:t>
              </a:r>
              <a:r>
                <a:rPr lang="en-CA" sz="1100" i="1" dirty="0">
                  <a:latin typeface="+mn-lt"/>
                </a:rPr>
                <a:t>Oh No!  Now what do I do</a:t>
              </a:r>
              <a:r>
                <a:rPr lang="en-CA" sz="1100" dirty="0">
                  <a:latin typeface="+mn-lt"/>
                </a:rPr>
                <a:t>?” issue.</a:t>
              </a:r>
            </a:p>
            <a:p>
              <a:endParaRPr lang="en-CA" sz="1100" dirty="0">
                <a:latin typeface="+mn-lt"/>
              </a:endParaRPr>
            </a:p>
            <a:p>
              <a:r>
                <a:rPr lang="en-CA" sz="1100" dirty="0">
                  <a:latin typeface="+mn-lt"/>
                </a:rPr>
                <a:t>Few things are worse than losing of all your important documents.</a:t>
              </a: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1925" y="4612523"/>
              <a:ext cx="516036" cy="504978"/>
            </a:xfrm>
            <a:prstGeom prst="rect">
              <a:avLst/>
            </a:prstGeom>
          </p:spPr>
        </p:pic>
      </p:grpSp>
      <p:grpSp>
        <p:nvGrpSpPr>
          <p:cNvPr id="29" name="Group 28"/>
          <p:cNvGrpSpPr/>
          <p:nvPr/>
        </p:nvGrpSpPr>
        <p:grpSpPr>
          <a:xfrm>
            <a:off x="179511" y="1598980"/>
            <a:ext cx="4895592" cy="1764858"/>
            <a:chOff x="179511" y="1598980"/>
            <a:chExt cx="4895592" cy="1764858"/>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7955" y="1598980"/>
              <a:ext cx="1907148" cy="1430361"/>
            </a:xfrm>
            <a:prstGeom prst="rect">
              <a:avLst/>
            </a:prstGeom>
          </p:spPr>
        </p:pic>
        <p:grpSp>
          <p:nvGrpSpPr>
            <p:cNvPr id="26" name="Group 25"/>
            <p:cNvGrpSpPr/>
            <p:nvPr/>
          </p:nvGrpSpPr>
          <p:grpSpPr>
            <a:xfrm>
              <a:off x="179511" y="1923678"/>
              <a:ext cx="2637921" cy="1440160"/>
              <a:chOff x="179511" y="1923678"/>
              <a:chExt cx="2637921" cy="1440160"/>
            </a:xfrm>
          </p:grpSpPr>
          <p:sp>
            <p:nvSpPr>
              <p:cNvPr id="8" name="Rectangular Callout 7"/>
              <p:cNvSpPr/>
              <p:nvPr/>
            </p:nvSpPr>
            <p:spPr>
              <a:xfrm>
                <a:off x="179511" y="1923678"/>
                <a:ext cx="2637921" cy="1440160"/>
              </a:xfrm>
              <a:prstGeom prst="wedgeRectCallout">
                <a:avLst>
                  <a:gd name="adj1" fmla="val 67030"/>
                  <a:gd name="adj2" fmla="val 576"/>
                </a:avLst>
              </a:prstGeom>
              <a:solidFill>
                <a:schemeClr val="tx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p:cNvSpPr txBox="1"/>
              <p:nvPr/>
            </p:nvSpPr>
            <p:spPr>
              <a:xfrm>
                <a:off x="179512" y="1923678"/>
                <a:ext cx="2637920" cy="1384995"/>
              </a:xfrm>
              <a:prstGeom prst="rect">
                <a:avLst/>
              </a:prstGeom>
              <a:noFill/>
            </p:spPr>
            <p:txBody>
              <a:bodyPr wrap="square" rtlCol="0">
                <a:spAutoFit/>
              </a:bodyPr>
              <a:lstStyle/>
              <a:p>
                <a:r>
                  <a:rPr lang="en-CA" sz="1200" dirty="0"/>
                  <a:t>A USB drive is the most common backup method today.</a:t>
                </a:r>
              </a:p>
              <a:p>
                <a:endParaRPr lang="en-CA" sz="1200" dirty="0"/>
              </a:p>
              <a:p>
                <a:r>
                  <a:rPr lang="en-CA" sz="1200" dirty="0"/>
                  <a:t>Though the physical size stays about the same (picture is full size), the data that it can hold up to around 16 Terabyte.</a:t>
                </a:r>
              </a:p>
            </p:txBody>
          </p:sp>
        </p:grpSp>
      </p:grpSp>
      <p:grpSp>
        <p:nvGrpSpPr>
          <p:cNvPr id="28" name="Group 27"/>
          <p:cNvGrpSpPr/>
          <p:nvPr/>
        </p:nvGrpSpPr>
        <p:grpSpPr>
          <a:xfrm>
            <a:off x="5619564" y="1180866"/>
            <a:ext cx="3416932" cy="3341490"/>
            <a:chOff x="5619564" y="1180866"/>
            <a:chExt cx="3416932" cy="3341490"/>
          </a:xfrm>
        </p:grpSpPr>
        <p:pic>
          <p:nvPicPr>
            <p:cNvPr id="6" name="Picture 5"/>
            <p:cNvPicPr>
              <a:picLocks noChangeAspect="1"/>
            </p:cNvPicPr>
            <p:nvPr/>
          </p:nvPicPr>
          <p:blipFill rotWithShape="1">
            <a:blip r:embed="rId6" cstate="print">
              <a:extLst>
                <a:ext uri="{28A0092B-C50C-407E-A947-70E740481C1C}">
                  <a14:useLocalDpi xmlns:a14="http://schemas.microsoft.com/office/drawing/2010/main" val="0"/>
                </a:ext>
              </a:extLst>
            </a:blip>
            <a:srcRect t="15300" b="15849"/>
            <a:stretch/>
          </p:blipFill>
          <p:spPr>
            <a:xfrm>
              <a:off x="5619564" y="1180866"/>
              <a:ext cx="2765501" cy="1688908"/>
            </a:xfrm>
            <a:prstGeom prst="rect">
              <a:avLst/>
            </a:prstGeom>
          </p:spPr>
        </p:pic>
        <p:sp>
          <p:nvSpPr>
            <p:cNvPr id="27" name="Rectangular Callout 26"/>
            <p:cNvSpPr/>
            <p:nvPr/>
          </p:nvSpPr>
          <p:spPr>
            <a:xfrm>
              <a:off x="6444208" y="3029341"/>
              <a:ext cx="2592288" cy="1486625"/>
            </a:xfrm>
            <a:prstGeom prst="wedgeRectCallout">
              <a:avLst>
                <a:gd name="adj1" fmla="val -43444"/>
                <a:gd name="adj2" fmla="val -79443"/>
              </a:avLst>
            </a:prstGeom>
            <a:solidFill>
              <a:schemeClr val="tx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p:cNvSpPr txBox="1"/>
            <p:nvPr/>
          </p:nvSpPr>
          <p:spPr>
            <a:xfrm>
              <a:off x="6444208" y="3075806"/>
              <a:ext cx="2592288" cy="1446550"/>
            </a:xfrm>
            <a:prstGeom prst="rect">
              <a:avLst/>
            </a:prstGeom>
            <a:noFill/>
          </p:spPr>
          <p:txBody>
            <a:bodyPr wrap="square" rtlCol="0">
              <a:spAutoFit/>
            </a:bodyPr>
            <a:lstStyle/>
            <a:p>
              <a:r>
                <a:rPr lang="en-CA" sz="1100" dirty="0">
                  <a:latin typeface="+mj-lt"/>
                </a:rPr>
                <a:t>The image above is a portable hard drive.  This image is not full size.</a:t>
              </a:r>
            </a:p>
            <a:p>
              <a:endParaRPr lang="en-CA" sz="1100" dirty="0">
                <a:latin typeface="+mj-lt"/>
              </a:endParaRPr>
            </a:p>
            <a:p>
              <a:r>
                <a:rPr lang="en-CA" sz="1100" dirty="0">
                  <a:latin typeface="+mj-lt"/>
                </a:rPr>
                <a:t>They are about 4” X 5.5” X 0.75”</a:t>
              </a:r>
            </a:p>
            <a:p>
              <a:endParaRPr lang="en-CA" sz="1100" dirty="0">
                <a:latin typeface="+mj-lt"/>
              </a:endParaRPr>
            </a:p>
            <a:p>
              <a:r>
                <a:rPr lang="en-CA" sz="1100" dirty="0">
                  <a:latin typeface="+mj-lt"/>
                </a:rPr>
                <a:t>The largest capacity </a:t>
              </a:r>
              <a:r>
                <a:rPr lang="en-CA" sz="1100" i="1" dirty="0">
                  <a:latin typeface="+mj-lt"/>
                </a:rPr>
                <a:t>affordable</a:t>
              </a:r>
              <a:r>
                <a:rPr lang="en-CA" sz="1100" dirty="0">
                  <a:latin typeface="+mj-lt"/>
                </a:rPr>
                <a:t> portable hard drive (at the time of this writing) is </a:t>
              </a:r>
              <a:r>
                <a:rPr lang="en-CA" sz="1100">
                  <a:latin typeface="+mj-lt"/>
                </a:rPr>
                <a:t>about 16 Terabyte (16,000 </a:t>
              </a:r>
              <a:r>
                <a:rPr lang="en-CA" sz="1100" dirty="0">
                  <a:latin typeface="+mj-lt"/>
                </a:rPr>
                <a:t>Gigabyte).</a:t>
              </a:r>
            </a:p>
          </p:txBody>
        </p:sp>
      </p:grpSp>
      <p:grpSp>
        <p:nvGrpSpPr>
          <p:cNvPr id="25" name="Group 24"/>
          <p:cNvGrpSpPr/>
          <p:nvPr/>
        </p:nvGrpSpPr>
        <p:grpSpPr>
          <a:xfrm>
            <a:off x="251520" y="3714442"/>
            <a:ext cx="3168352" cy="1195611"/>
            <a:chOff x="251520" y="3714442"/>
            <a:chExt cx="3168352" cy="1195611"/>
          </a:xfrm>
        </p:grpSpPr>
        <p:grpSp>
          <p:nvGrpSpPr>
            <p:cNvPr id="19" name="Group 18"/>
            <p:cNvGrpSpPr/>
            <p:nvPr/>
          </p:nvGrpSpPr>
          <p:grpSpPr>
            <a:xfrm>
              <a:off x="251520" y="3714442"/>
              <a:ext cx="3168352" cy="1195611"/>
              <a:chOff x="3825116" y="1779662"/>
              <a:chExt cx="1173760" cy="1195611"/>
            </a:xfrm>
            <a:solidFill>
              <a:schemeClr val="accent6">
                <a:alpha val="40000"/>
              </a:schemeClr>
            </a:solidFill>
          </p:grpSpPr>
          <p:sp>
            <p:nvSpPr>
              <p:cNvPr id="20" name="Rectangular Callout 19"/>
              <p:cNvSpPr/>
              <p:nvPr/>
            </p:nvSpPr>
            <p:spPr>
              <a:xfrm>
                <a:off x="3825116" y="1779663"/>
                <a:ext cx="1173760" cy="1195610"/>
              </a:xfrm>
              <a:prstGeom prst="wedgeRectCallout">
                <a:avLst>
                  <a:gd name="adj1" fmla="val 61825"/>
                  <a:gd name="adj2" fmla="val -46664"/>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p:cNvSpPr txBox="1"/>
              <p:nvPr/>
            </p:nvSpPr>
            <p:spPr>
              <a:xfrm>
                <a:off x="3849011" y="1779662"/>
                <a:ext cx="562985" cy="769441"/>
              </a:xfrm>
              <a:prstGeom prst="rect">
                <a:avLst/>
              </a:prstGeom>
              <a:noFill/>
            </p:spPr>
            <p:txBody>
              <a:bodyPr wrap="square" rtlCol="0">
                <a:spAutoFit/>
              </a:bodyPr>
              <a:lstStyle/>
              <a:p>
                <a:r>
                  <a:rPr lang="en-CA" sz="1100" dirty="0">
                    <a:latin typeface="+mn-lt"/>
                  </a:rPr>
                  <a:t>- Backup software</a:t>
                </a:r>
              </a:p>
              <a:p>
                <a:pPr marL="171450" indent="-171450">
                  <a:buFont typeface="Wingdings" panose="05000000000000000000" pitchFamily="2" charset="2"/>
                  <a:buChar char="v"/>
                </a:pPr>
                <a:r>
                  <a:rPr lang="en-CA" sz="1100" dirty="0">
                    <a:latin typeface="+mn-lt"/>
                  </a:rPr>
                  <a:t>Acronis True image</a:t>
                </a:r>
              </a:p>
              <a:p>
                <a:pPr marL="171450" indent="-171450">
                  <a:buFont typeface="Wingdings" panose="05000000000000000000" pitchFamily="2" charset="2"/>
                  <a:buChar char="v"/>
                </a:pPr>
                <a:r>
                  <a:rPr lang="en-CA" sz="1100" dirty="0">
                    <a:latin typeface="+mn-lt"/>
                  </a:rPr>
                  <a:t>Norton 360</a:t>
                </a:r>
              </a:p>
              <a:p>
                <a:pPr marL="171450" indent="-171450">
                  <a:buFont typeface="Wingdings" panose="05000000000000000000" pitchFamily="2" charset="2"/>
                  <a:buChar char="v"/>
                </a:pPr>
                <a:r>
                  <a:rPr lang="en-CA" sz="1100" dirty="0"/>
                  <a:t>Dropbox</a:t>
                </a:r>
              </a:p>
            </p:txBody>
          </p:sp>
        </p:grpSp>
        <p:sp>
          <p:nvSpPr>
            <p:cNvPr id="24" name="TextBox 23"/>
            <p:cNvSpPr txBox="1"/>
            <p:nvPr/>
          </p:nvSpPr>
          <p:spPr>
            <a:xfrm>
              <a:off x="1763688" y="3714442"/>
              <a:ext cx="1656184" cy="1107996"/>
            </a:xfrm>
            <a:prstGeom prst="rect">
              <a:avLst/>
            </a:prstGeom>
            <a:noFill/>
          </p:spPr>
          <p:txBody>
            <a:bodyPr wrap="square" rtlCol="0">
              <a:spAutoFit/>
            </a:bodyPr>
            <a:lstStyle/>
            <a:p>
              <a:r>
                <a:rPr lang="en-CA" sz="1100" dirty="0"/>
                <a:t>Methods for backup</a:t>
              </a:r>
            </a:p>
            <a:p>
              <a:endParaRPr lang="en-CA" sz="1100" dirty="0"/>
            </a:p>
            <a:p>
              <a:pPr marL="171450" indent="-171450">
                <a:buFontTx/>
                <a:buChar char="-"/>
              </a:pPr>
              <a:r>
                <a:rPr lang="en-CA" sz="1100" dirty="0"/>
                <a:t>Copy to USB drive or to a portable hard drive.</a:t>
              </a:r>
            </a:p>
            <a:p>
              <a:pPr marL="171450" indent="-171450">
                <a:buFontTx/>
                <a:buChar char="-"/>
              </a:pPr>
              <a:r>
                <a:rPr lang="en-CA" sz="1100" dirty="0"/>
                <a:t>Use backup software</a:t>
              </a:r>
            </a:p>
          </p:txBody>
        </p:sp>
      </p:grpSp>
    </p:spTree>
    <p:extLst>
      <p:ext uri="{BB962C8B-B14F-4D97-AF65-F5344CB8AC3E}">
        <p14:creationId xmlns:p14="http://schemas.microsoft.com/office/powerpoint/2010/main" val="185114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fill="hold"/>
                                        <p:tgtEl>
                                          <p:spTgt spid="25"/>
                                        </p:tgtEl>
                                        <p:attrNameLst>
                                          <p:attrName>ppt_w</p:attrName>
                                        </p:attrNameLst>
                                      </p:cBhvr>
                                      <p:tavLst>
                                        <p:tav tm="0">
                                          <p:val>
                                            <p:fltVal val="0"/>
                                          </p:val>
                                        </p:tav>
                                        <p:tav tm="100000">
                                          <p:val>
                                            <p:strVal val="#ppt_w"/>
                                          </p:val>
                                        </p:tav>
                                      </p:tavLst>
                                    </p:anim>
                                    <p:anim calcmode="lin" valueType="num">
                                      <p:cBhvr>
                                        <p:cTn id="14" dur="500" fill="hold"/>
                                        <p:tgtEl>
                                          <p:spTgt spid="25"/>
                                        </p:tgtEl>
                                        <p:attrNameLst>
                                          <p:attrName>ppt_h</p:attrName>
                                        </p:attrNameLst>
                                      </p:cBhvr>
                                      <p:tavLst>
                                        <p:tav tm="0">
                                          <p:val>
                                            <p:fltVal val="0"/>
                                          </p:val>
                                        </p:tav>
                                        <p:tav tm="100000">
                                          <p:val>
                                            <p:strVal val="#ppt_h"/>
                                          </p:val>
                                        </p:tav>
                                      </p:tavLst>
                                    </p:anim>
                                    <p:animEffect transition="in" filter="fade">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p:cTn id="20" dur="1000" fill="hold"/>
                                        <p:tgtEl>
                                          <p:spTgt spid="29"/>
                                        </p:tgtEl>
                                        <p:attrNameLst>
                                          <p:attrName>ppt_w</p:attrName>
                                        </p:attrNameLst>
                                      </p:cBhvr>
                                      <p:tavLst>
                                        <p:tav tm="0">
                                          <p:val>
                                            <p:fltVal val="0"/>
                                          </p:val>
                                        </p:tav>
                                        <p:tav tm="100000">
                                          <p:val>
                                            <p:strVal val="#ppt_w"/>
                                          </p:val>
                                        </p:tav>
                                      </p:tavLst>
                                    </p:anim>
                                    <p:anim calcmode="lin" valueType="num">
                                      <p:cBhvr>
                                        <p:cTn id="21" dur="1000" fill="hold"/>
                                        <p:tgtEl>
                                          <p:spTgt spid="29"/>
                                        </p:tgtEl>
                                        <p:attrNameLst>
                                          <p:attrName>ppt_h</p:attrName>
                                        </p:attrNameLst>
                                      </p:cBhvr>
                                      <p:tavLst>
                                        <p:tav tm="0">
                                          <p:val>
                                            <p:fltVal val="0"/>
                                          </p:val>
                                        </p:tav>
                                        <p:tav tm="100000">
                                          <p:val>
                                            <p:strVal val="#ppt_h"/>
                                          </p:val>
                                        </p:tav>
                                      </p:tavLst>
                                    </p:anim>
                                    <p:anim calcmode="lin" valueType="num">
                                      <p:cBhvr>
                                        <p:cTn id="22" dur="1000" fill="hold"/>
                                        <p:tgtEl>
                                          <p:spTgt spid="29"/>
                                        </p:tgtEl>
                                        <p:attrNameLst>
                                          <p:attrName>style.rotation</p:attrName>
                                        </p:attrNameLst>
                                      </p:cBhvr>
                                      <p:tavLst>
                                        <p:tav tm="0">
                                          <p:val>
                                            <p:fltVal val="90"/>
                                          </p:val>
                                        </p:tav>
                                        <p:tav tm="100000">
                                          <p:val>
                                            <p:fltVal val="0"/>
                                          </p:val>
                                        </p:tav>
                                      </p:tavLst>
                                    </p:anim>
                                    <p:animEffect transition="in" filter="fade">
                                      <p:cBhvr>
                                        <p:cTn id="23" dur="10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8" y="-7815"/>
            <a:ext cx="9144000" cy="5284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70296" y="833586"/>
            <a:ext cx="9144000" cy="865167"/>
          </a:xfrm>
          <a:solidFill>
            <a:schemeClr val="accent6">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n-CA" sz="4000" b="1" dirty="0">
                <a:latin typeface="Times New Roman" panose="02020603050405020304" pitchFamily="18" charset="0"/>
                <a:cs typeface="Times New Roman" panose="02020603050405020304" pitchFamily="18" charset="0"/>
              </a:rPr>
              <a:t>What computer do I buy?</a:t>
            </a:r>
          </a:p>
        </p:txBody>
      </p:sp>
      <p:grpSp>
        <p:nvGrpSpPr>
          <p:cNvPr id="9" name="Group 8"/>
          <p:cNvGrpSpPr/>
          <p:nvPr/>
        </p:nvGrpSpPr>
        <p:grpSpPr>
          <a:xfrm>
            <a:off x="148493" y="1748401"/>
            <a:ext cx="5759937" cy="432048"/>
            <a:chOff x="539552" y="2715766"/>
            <a:chExt cx="4968552" cy="360040"/>
          </a:xfrm>
        </p:grpSpPr>
        <p:sp>
          <p:nvSpPr>
            <p:cNvPr id="8" name="Pentagon 7"/>
            <p:cNvSpPr/>
            <p:nvPr/>
          </p:nvSpPr>
          <p:spPr>
            <a:xfrm>
              <a:off x="539552" y="2715766"/>
              <a:ext cx="4968552" cy="360040"/>
            </a:xfrm>
            <a:prstGeom prst="homePlate">
              <a:avLst/>
            </a:prstGeom>
            <a:solidFill>
              <a:schemeClr val="accent6">
                <a:alpha val="40000"/>
              </a:schemeClr>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1863971" y="2776824"/>
              <a:ext cx="3416296" cy="256481"/>
            </a:xfrm>
            <a:prstGeom prst="rect">
              <a:avLst/>
            </a:prstGeom>
            <a:noFill/>
          </p:spPr>
          <p:txBody>
            <a:bodyPr wrap="square" rtlCol="0">
              <a:spAutoFit/>
            </a:bodyPr>
            <a:lstStyle/>
            <a:p>
              <a:pPr algn="r"/>
              <a:r>
                <a:rPr lang="en-CA" sz="1400" dirty="0">
                  <a:latin typeface="+mn-lt"/>
                </a:rPr>
                <a:t>Well, it depends upon what you want to do with it.</a:t>
              </a:r>
            </a:p>
          </p:txBody>
        </p:sp>
      </p:grpSp>
      <p:sp>
        <p:nvSpPr>
          <p:cNvPr id="10" name="TextBox 9"/>
          <p:cNvSpPr txBox="1"/>
          <p:nvPr/>
        </p:nvSpPr>
        <p:spPr>
          <a:xfrm>
            <a:off x="5924062" y="1758461"/>
            <a:ext cx="3104619" cy="2123082"/>
          </a:xfrm>
          <a:prstGeom prst="rect">
            <a:avLst/>
          </a:prstGeom>
          <a:noFill/>
          <a:ln w="12700">
            <a:solidFill>
              <a:schemeClr val="accent6"/>
            </a:solidFill>
          </a:ln>
        </p:spPr>
        <p:txBody>
          <a:bodyPr wrap="square" rtlCol="0">
            <a:spAutoFit/>
          </a:bodyPr>
          <a:lstStyle/>
          <a:p>
            <a:pPr marL="171450" indent="-171450">
              <a:buFont typeface="Wingdings" panose="05000000000000000000" pitchFamily="2" charset="2"/>
              <a:buChar char="ü"/>
            </a:pPr>
            <a:r>
              <a:rPr lang="en-CA" sz="1200" dirty="0"/>
              <a:t>Do you need to be able to pick it up and go?</a:t>
            </a:r>
          </a:p>
          <a:p>
            <a:endParaRPr lang="en-CA" sz="1200" dirty="0"/>
          </a:p>
          <a:p>
            <a:pPr marL="171450" indent="-171450">
              <a:buFont typeface="Wingdings" panose="05000000000000000000" pitchFamily="2" charset="2"/>
              <a:buChar char="ü"/>
            </a:pPr>
            <a:r>
              <a:rPr lang="en-CA" sz="1200" dirty="0"/>
              <a:t>Do you need it to do business stuff?</a:t>
            </a:r>
          </a:p>
          <a:p>
            <a:endParaRPr lang="en-CA" sz="1200" dirty="0"/>
          </a:p>
          <a:p>
            <a:pPr marL="171450" indent="-171450">
              <a:buFont typeface="Wingdings" panose="05000000000000000000" pitchFamily="2" charset="2"/>
              <a:buChar char="ü"/>
            </a:pPr>
            <a:r>
              <a:rPr lang="en-CA" sz="1200" dirty="0"/>
              <a:t>Do you need it for gaming?</a:t>
            </a:r>
          </a:p>
          <a:p>
            <a:endParaRPr lang="en-CA" sz="1200" dirty="0"/>
          </a:p>
          <a:p>
            <a:pPr marL="171450" indent="-171450">
              <a:buFont typeface="Wingdings" panose="05000000000000000000" pitchFamily="2" charset="2"/>
              <a:buChar char="ü"/>
            </a:pPr>
            <a:r>
              <a:rPr lang="en-CA" sz="1200" dirty="0"/>
              <a:t>Do you need it </a:t>
            </a:r>
            <a:r>
              <a:rPr lang="en-CA" sz="1200"/>
              <a:t>to just send </a:t>
            </a:r>
            <a:r>
              <a:rPr lang="en-CA" sz="1200" dirty="0"/>
              <a:t>emails, browse the Internet and maybe the occasional letter, maybe a spreadsheet or two?</a:t>
            </a:r>
          </a:p>
          <a:p>
            <a:endParaRPr lang="en-CA" sz="1200" dirty="0"/>
          </a:p>
          <a:p>
            <a:pPr marL="171450" indent="-171450">
              <a:buFont typeface="Wingdings" panose="05000000000000000000" pitchFamily="2" charset="2"/>
              <a:buChar char="ü"/>
            </a:pPr>
            <a:r>
              <a:rPr lang="en-CA" sz="1200" dirty="0"/>
              <a:t>Do you need huge storage for lots of data?</a:t>
            </a:r>
          </a:p>
        </p:txBody>
      </p:sp>
      <p:sp>
        <p:nvSpPr>
          <p:cNvPr id="11" name="TextBox 10"/>
          <p:cNvSpPr txBox="1"/>
          <p:nvPr/>
        </p:nvSpPr>
        <p:spPr>
          <a:xfrm>
            <a:off x="1675662" y="2253719"/>
            <a:ext cx="4185489" cy="2800767"/>
          </a:xfrm>
          <a:prstGeom prst="rect">
            <a:avLst/>
          </a:prstGeom>
          <a:noFill/>
          <a:ln w="12700">
            <a:solidFill>
              <a:schemeClr val="accent6"/>
            </a:solidFill>
          </a:ln>
        </p:spPr>
        <p:txBody>
          <a:bodyPr wrap="square" rtlCol="0">
            <a:spAutoFit/>
          </a:bodyPr>
          <a:lstStyle/>
          <a:p>
            <a:r>
              <a:rPr lang="en-CA" sz="1100" dirty="0">
                <a:latin typeface="+mn-lt"/>
              </a:rPr>
              <a:t>If you want portability, a laptop might be the best option, but it can still be a bit cumbersome and can be pricey.</a:t>
            </a:r>
          </a:p>
          <a:p>
            <a:endParaRPr lang="en-CA" sz="1100" dirty="0">
              <a:latin typeface="+mn-lt"/>
            </a:endParaRPr>
          </a:p>
          <a:p>
            <a:r>
              <a:rPr lang="en-CA" sz="1100" dirty="0">
                <a:latin typeface="+mn-lt"/>
              </a:rPr>
              <a:t>A tablet PC or an even smaller Samsung sNote or Apple iPad is excellent for reading electronic books, sending and receiving emails and browsing the Internet (among other functions).</a:t>
            </a:r>
          </a:p>
          <a:p>
            <a:endParaRPr lang="en-CA" sz="1100" dirty="0">
              <a:latin typeface="+mn-lt"/>
            </a:endParaRPr>
          </a:p>
          <a:p>
            <a:r>
              <a:rPr lang="en-CA" sz="1100" dirty="0">
                <a:latin typeface="+mn-lt"/>
              </a:rPr>
              <a:t>The sNote or iPad does not have a separate keyboard, unlike the Tablet PC.</a:t>
            </a:r>
          </a:p>
          <a:p>
            <a:endParaRPr lang="en-CA" sz="1100" dirty="0">
              <a:latin typeface="+mn-lt"/>
            </a:endParaRPr>
          </a:p>
          <a:p>
            <a:r>
              <a:rPr lang="en-CA" sz="1100" dirty="0">
                <a:latin typeface="+mn-lt"/>
              </a:rPr>
              <a:t>If having portability is not an issue, then a desktop or tower PC gives you the best “bang for the buck”.  You can get a faster computer with more storage capacity for less with a desktop or tower.</a:t>
            </a:r>
          </a:p>
          <a:p>
            <a:endParaRPr lang="en-CA" sz="1100" dirty="0">
              <a:latin typeface="+mn-lt"/>
            </a:endParaRPr>
          </a:p>
          <a:p>
            <a:r>
              <a:rPr lang="en-CA" sz="1100" dirty="0">
                <a:latin typeface="+mn-lt"/>
              </a:rPr>
              <a:t>However, they tend not to have built-in wireless like portable computers because they are stationary.</a:t>
            </a:r>
          </a:p>
        </p:txBody>
      </p:sp>
      <p:sp>
        <p:nvSpPr>
          <p:cNvPr id="13" name="Bent Arrow 12"/>
          <p:cNvSpPr/>
          <p:nvPr/>
        </p:nvSpPr>
        <p:spPr>
          <a:xfrm rot="10800000">
            <a:off x="5949856" y="3941251"/>
            <a:ext cx="1440160" cy="986339"/>
          </a:xfrm>
          <a:prstGeom prst="bentArrow">
            <a:avLst/>
          </a:prstGeom>
          <a:solidFill>
            <a:schemeClr val="accent6">
              <a:alpha val="40000"/>
            </a:schemeClr>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grpSp>
        <p:nvGrpSpPr>
          <p:cNvPr id="17" name="Group 16"/>
          <p:cNvGrpSpPr/>
          <p:nvPr/>
        </p:nvGrpSpPr>
        <p:grpSpPr>
          <a:xfrm>
            <a:off x="148493" y="2253719"/>
            <a:ext cx="1461478" cy="2800767"/>
            <a:chOff x="156307" y="2355726"/>
            <a:chExt cx="1461478" cy="2800767"/>
          </a:xfrm>
        </p:grpSpPr>
        <p:sp>
          <p:nvSpPr>
            <p:cNvPr id="15" name="Flowchart: Process 14"/>
            <p:cNvSpPr/>
            <p:nvPr/>
          </p:nvSpPr>
          <p:spPr>
            <a:xfrm>
              <a:off x="156308" y="2355726"/>
              <a:ext cx="1461477" cy="2800767"/>
            </a:xfrm>
            <a:prstGeom prst="flowChartProcess">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156307" y="2355726"/>
              <a:ext cx="1440783" cy="2800767"/>
            </a:xfrm>
            <a:prstGeom prst="rect">
              <a:avLst/>
            </a:prstGeom>
            <a:noFill/>
          </p:spPr>
          <p:txBody>
            <a:bodyPr wrap="square" rtlCol="0">
              <a:spAutoFit/>
            </a:bodyPr>
            <a:lstStyle/>
            <a:p>
              <a:pPr algn="ctr"/>
              <a:r>
                <a:rPr lang="en-CA" sz="1100" b="1" dirty="0">
                  <a:latin typeface="+mn-lt"/>
                </a:rPr>
                <a:t>Some Popular Brands</a:t>
              </a:r>
            </a:p>
            <a:p>
              <a:endParaRPr lang="en-CA" sz="1100" dirty="0">
                <a:latin typeface="+mn-lt"/>
              </a:endParaRPr>
            </a:p>
            <a:p>
              <a:pPr marL="171450" indent="-171450">
                <a:buFont typeface="Wingdings" panose="05000000000000000000" pitchFamily="2" charset="2"/>
                <a:buChar char="v"/>
              </a:pPr>
              <a:r>
                <a:rPr lang="en-CA" sz="1100" dirty="0">
                  <a:latin typeface="+mn-lt"/>
                </a:rPr>
                <a:t>Dell</a:t>
              </a:r>
            </a:p>
            <a:p>
              <a:pPr marL="171450" indent="-171450">
                <a:buFont typeface="Wingdings" panose="05000000000000000000" pitchFamily="2" charset="2"/>
                <a:buChar char="v"/>
              </a:pPr>
              <a:r>
                <a:rPr lang="en-CA" sz="1100" dirty="0">
                  <a:latin typeface="+mn-lt"/>
                </a:rPr>
                <a:t>Apple</a:t>
              </a:r>
            </a:p>
            <a:p>
              <a:pPr marL="171450" indent="-171450">
                <a:buFont typeface="Wingdings" panose="05000000000000000000" pitchFamily="2" charset="2"/>
                <a:buChar char="v"/>
              </a:pPr>
              <a:r>
                <a:rPr lang="en-CA" sz="1100" dirty="0">
                  <a:latin typeface="+mn-lt"/>
                </a:rPr>
                <a:t>Hewlett-Packard</a:t>
              </a:r>
            </a:p>
            <a:p>
              <a:pPr marL="171450" indent="-171450">
                <a:buFont typeface="Wingdings" panose="05000000000000000000" pitchFamily="2" charset="2"/>
                <a:buChar char="v"/>
              </a:pPr>
              <a:r>
                <a:rPr lang="en-CA" sz="1100" dirty="0">
                  <a:latin typeface="+mn-lt"/>
                </a:rPr>
                <a:t>Asus</a:t>
              </a:r>
            </a:p>
            <a:p>
              <a:pPr marL="171450" indent="-171450">
                <a:buFont typeface="Wingdings" panose="05000000000000000000" pitchFamily="2" charset="2"/>
                <a:buChar char="v"/>
              </a:pPr>
              <a:r>
                <a:rPr lang="en-CA" sz="1100" dirty="0">
                  <a:latin typeface="+mn-lt"/>
                </a:rPr>
                <a:t>Acer</a:t>
              </a:r>
            </a:p>
            <a:p>
              <a:pPr marL="171450" indent="-171450">
                <a:buFont typeface="Wingdings" panose="05000000000000000000" pitchFamily="2" charset="2"/>
                <a:buChar char="v"/>
              </a:pPr>
              <a:r>
                <a:rPr lang="en-CA" sz="1100" dirty="0">
                  <a:latin typeface="+mn-lt"/>
                </a:rPr>
                <a:t>Lenovo</a:t>
              </a:r>
            </a:p>
            <a:p>
              <a:pPr marL="171450" indent="-171450">
                <a:buFont typeface="Wingdings" panose="05000000000000000000" pitchFamily="2" charset="2"/>
                <a:buChar char="v"/>
              </a:pPr>
              <a:r>
                <a:rPr lang="en-CA" sz="1100" dirty="0" err="1">
                  <a:latin typeface="+mn-lt"/>
                </a:rPr>
                <a:t>Alienware</a:t>
              </a:r>
              <a:endParaRPr lang="en-CA" sz="1100" dirty="0">
                <a:latin typeface="+mn-lt"/>
              </a:endParaRPr>
            </a:p>
            <a:p>
              <a:pPr marL="171450" indent="-171450">
                <a:buFont typeface="Wingdings" panose="05000000000000000000" pitchFamily="2" charset="2"/>
                <a:buChar char="v"/>
              </a:pPr>
              <a:r>
                <a:rPr lang="en-CA" sz="1100" dirty="0">
                  <a:latin typeface="+mn-lt"/>
                </a:rPr>
                <a:t>Sony</a:t>
              </a:r>
            </a:p>
            <a:p>
              <a:pPr marL="171450" indent="-171450">
                <a:buFont typeface="Wingdings" panose="05000000000000000000" pitchFamily="2" charset="2"/>
                <a:buChar char="v"/>
              </a:pPr>
              <a:r>
                <a:rPr lang="en-CA" sz="1100" dirty="0">
                  <a:latin typeface="+mn-lt"/>
                </a:rPr>
                <a:t>Toshiba</a:t>
              </a:r>
            </a:p>
            <a:p>
              <a:pPr marL="171450" indent="-171450">
                <a:buFont typeface="Wingdings" panose="05000000000000000000" pitchFamily="2" charset="2"/>
                <a:buChar char="v"/>
              </a:pPr>
              <a:r>
                <a:rPr lang="en-CA" sz="1100" dirty="0">
                  <a:latin typeface="+mn-lt"/>
                </a:rPr>
                <a:t>Samsung</a:t>
              </a:r>
            </a:p>
            <a:p>
              <a:pPr marL="171450" indent="-171450">
                <a:buFont typeface="Wingdings" panose="05000000000000000000" pitchFamily="2" charset="2"/>
                <a:buChar char="v"/>
              </a:pPr>
              <a:r>
                <a:rPr lang="en-CA" sz="1100" dirty="0">
                  <a:latin typeface="+mn-lt"/>
                </a:rPr>
                <a:t>Compaq</a:t>
              </a:r>
            </a:p>
            <a:p>
              <a:pPr marL="171450" indent="-171450">
                <a:buFont typeface="Wingdings" panose="05000000000000000000" pitchFamily="2" charset="2"/>
                <a:buChar char="v"/>
              </a:pPr>
              <a:r>
                <a:rPr lang="en-CA" sz="1100" dirty="0">
                  <a:latin typeface="+mn-lt"/>
                </a:rPr>
                <a:t>Microsoft</a:t>
              </a:r>
            </a:p>
            <a:p>
              <a:pPr marL="171450" indent="-171450">
                <a:buFont typeface="Wingdings" panose="05000000000000000000" pitchFamily="2" charset="2"/>
                <a:buChar char="v"/>
              </a:pPr>
              <a:r>
                <a:rPr lang="en-CA" sz="1100" dirty="0">
                  <a:latin typeface="+mn-lt"/>
                </a:rPr>
                <a:t>IBM</a:t>
              </a:r>
            </a:p>
            <a:p>
              <a:pPr marL="171450" indent="-171450">
                <a:buFont typeface="Wingdings" panose="05000000000000000000" pitchFamily="2" charset="2"/>
                <a:buChar char="v"/>
              </a:pPr>
              <a:r>
                <a:rPr lang="en-CA" sz="1100" dirty="0">
                  <a:latin typeface="+mn-lt"/>
                </a:rPr>
                <a:t>Gateway</a:t>
              </a:r>
            </a:p>
          </p:txBody>
        </p:sp>
      </p:grpSp>
    </p:spTree>
    <p:extLst>
      <p:ext uri="{BB962C8B-B14F-4D97-AF65-F5344CB8AC3E}">
        <p14:creationId xmlns:p14="http://schemas.microsoft.com/office/powerpoint/2010/main" val="36330746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80">
                                          <p:stCondLst>
                                            <p:cond delay="0"/>
                                          </p:stCondLst>
                                        </p:cTn>
                                        <p:tgtEl>
                                          <p:spTgt spid="13"/>
                                        </p:tgtEl>
                                      </p:cBhvr>
                                    </p:animEffect>
                                    <p:anim calcmode="lin" valueType="num">
                                      <p:cBhvr>
                                        <p:cTn id="1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3" dur="26">
                                          <p:stCondLst>
                                            <p:cond delay="650"/>
                                          </p:stCondLst>
                                        </p:cTn>
                                        <p:tgtEl>
                                          <p:spTgt spid="13"/>
                                        </p:tgtEl>
                                      </p:cBhvr>
                                      <p:to x="100000" y="60000"/>
                                    </p:animScale>
                                    <p:animScale>
                                      <p:cBhvr>
                                        <p:cTn id="24" dur="166" decel="50000">
                                          <p:stCondLst>
                                            <p:cond delay="676"/>
                                          </p:stCondLst>
                                        </p:cTn>
                                        <p:tgtEl>
                                          <p:spTgt spid="13"/>
                                        </p:tgtEl>
                                      </p:cBhvr>
                                      <p:to x="100000" y="100000"/>
                                    </p:animScale>
                                    <p:animScale>
                                      <p:cBhvr>
                                        <p:cTn id="25" dur="26">
                                          <p:stCondLst>
                                            <p:cond delay="1312"/>
                                          </p:stCondLst>
                                        </p:cTn>
                                        <p:tgtEl>
                                          <p:spTgt spid="13"/>
                                        </p:tgtEl>
                                      </p:cBhvr>
                                      <p:to x="100000" y="80000"/>
                                    </p:animScale>
                                    <p:animScale>
                                      <p:cBhvr>
                                        <p:cTn id="26" dur="166" decel="50000">
                                          <p:stCondLst>
                                            <p:cond delay="1338"/>
                                          </p:stCondLst>
                                        </p:cTn>
                                        <p:tgtEl>
                                          <p:spTgt spid="13"/>
                                        </p:tgtEl>
                                      </p:cBhvr>
                                      <p:to x="100000" y="100000"/>
                                    </p:animScale>
                                    <p:animScale>
                                      <p:cBhvr>
                                        <p:cTn id="27" dur="26">
                                          <p:stCondLst>
                                            <p:cond delay="1642"/>
                                          </p:stCondLst>
                                        </p:cTn>
                                        <p:tgtEl>
                                          <p:spTgt spid="13"/>
                                        </p:tgtEl>
                                      </p:cBhvr>
                                      <p:to x="100000" y="90000"/>
                                    </p:animScale>
                                    <p:animScale>
                                      <p:cBhvr>
                                        <p:cTn id="28" dur="166" decel="50000">
                                          <p:stCondLst>
                                            <p:cond delay="1668"/>
                                          </p:stCondLst>
                                        </p:cTn>
                                        <p:tgtEl>
                                          <p:spTgt spid="13"/>
                                        </p:tgtEl>
                                      </p:cBhvr>
                                      <p:to x="100000" y="100000"/>
                                    </p:animScale>
                                    <p:animScale>
                                      <p:cBhvr>
                                        <p:cTn id="29" dur="26">
                                          <p:stCondLst>
                                            <p:cond delay="1808"/>
                                          </p:stCondLst>
                                        </p:cTn>
                                        <p:tgtEl>
                                          <p:spTgt spid="13"/>
                                        </p:tgtEl>
                                      </p:cBhvr>
                                      <p:to x="100000" y="95000"/>
                                    </p:animScale>
                                    <p:animScale>
                                      <p:cBhvr>
                                        <p:cTn id="30" dur="166" decel="50000">
                                          <p:stCondLst>
                                            <p:cond delay="1834"/>
                                          </p:stCondLst>
                                        </p:cTn>
                                        <p:tgtEl>
                                          <p:spTgt spid="13"/>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fill="hold"/>
                                        <p:tgtEl>
                                          <p:spTgt spid="11"/>
                                        </p:tgtEl>
                                        <p:attrNameLst>
                                          <p:attrName>ppt_w</p:attrName>
                                        </p:attrNameLst>
                                      </p:cBhvr>
                                      <p:tavLst>
                                        <p:tav tm="0">
                                          <p:val>
                                            <p:fltVal val="0"/>
                                          </p:val>
                                        </p:tav>
                                        <p:tav tm="100000">
                                          <p:val>
                                            <p:strVal val="#ppt_w"/>
                                          </p:val>
                                        </p:tav>
                                      </p:tavLst>
                                    </p:anim>
                                    <p:anim calcmode="lin" valueType="num">
                                      <p:cBhvr>
                                        <p:cTn id="36" dur="1000" fill="hold"/>
                                        <p:tgtEl>
                                          <p:spTgt spid="11"/>
                                        </p:tgtEl>
                                        <p:attrNameLst>
                                          <p:attrName>ppt_h</p:attrName>
                                        </p:attrNameLst>
                                      </p:cBhvr>
                                      <p:tavLst>
                                        <p:tav tm="0">
                                          <p:val>
                                            <p:fltVal val="0"/>
                                          </p:val>
                                        </p:tav>
                                        <p:tav tm="100000">
                                          <p:val>
                                            <p:strVal val="#ppt_h"/>
                                          </p:val>
                                        </p:tav>
                                      </p:tavLst>
                                    </p:anim>
                                    <p:anim calcmode="lin" valueType="num">
                                      <p:cBhvr>
                                        <p:cTn id="37" dur="1000" fill="hold"/>
                                        <p:tgtEl>
                                          <p:spTgt spid="11"/>
                                        </p:tgtEl>
                                        <p:attrNameLst>
                                          <p:attrName>style.rotation</p:attrName>
                                        </p:attrNameLst>
                                      </p:cBhvr>
                                      <p:tavLst>
                                        <p:tav tm="0">
                                          <p:val>
                                            <p:fltVal val="90"/>
                                          </p:val>
                                        </p:tav>
                                        <p:tav tm="100000">
                                          <p:val>
                                            <p:fltVal val="0"/>
                                          </p:val>
                                        </p:tav>
                                      </p:tavLst>
                                    </p:anim>
                                    <p:animEffect transition="in" filter="fade">
                                      <p:cBhvr>
                                        <p:cTn id="38" dur="10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heel(1)">
                                      <p:cBhvr>
                                        <p:cTn id="4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49796" y="987574"/>
            <a:ext cx="8244408" cy="749821"/>
          </a:xfrm>
          <a:noFill/>
          <a:ln>
            <a:noFill/>
          </a:ln>
          <a:effectLst>
            <a:reflection stA="45000" endPos="0" dir="5400000" sy="-100000" algn="bl" rotWithShape="0"/>
            <a:softEdge rad="63500"/>
          </a:effectLst>
        </p:spPr>
        <p:txBody>
          <a:bodyPr vert="horz" wrap="square" lIns="91440" tIns="45720" rIns="91440" bIns="45720" numCol="1" anchor="ctr" anchorCtr="0" compatLnSpc="1">
            <a:prstTxWarp prst="textNoShape">
              <a:avLst/>
            </a:prstTxWarp>
          </a:bodyPr>
          <a:lstStyle/>
          <a:p>
            <a:pPr algn="l"/>
            <a:r>
              <a:rPr lang="en-CA" dirty="0"/>
              <a:t>What will be covered in this course</a:t>
            </a:r>
          </a:p>
        </p:txBody>
      </p:sp>
      <p:sp>
        <p:nvSpPr>
          <p:cNvPr id="5" name="TextBox 4"/>
          <p:cNvSpPr txBox="1"/>
          <p:nvPr/>
        </p:nvSpPr>
        <p:spPr>
          <a:xfrm>
            <a:off x="1983306" y="1828011"/>
            <a:ext cx="5177388" cy="1508105"/>
          </a:xfrm>
          <a:prstGeom prst="rect">
            <a:avLst/>
          </a:prstGeom>
          <a:solidFill>
            <a:schemeClr val="bg1"/>
          </a:solidFill>
        </p:spPr>
        <p:txBody>
          <a:bodyPr wrap="square" rtlCol="0">
            <a:spAutoFit/>
          </a:bodyPr>
          <a:lstStyle/>
          <a:p>
            <a:r>
              <a:rPr lang="en-CA" sz="2800" b="1" dirty="0"/>
              <a:t>Computer Hardware</a:t>
            </a:r>
          </a:p>
          <a:p>
            <a:pPr marL="971550" lvl="1" indent="-514350">
              <a:buFont typeface="Wingdings" panose="05000000000000000000" pitchFamily="2" charset="2"/>
              <a:buChar char="ü"/>
            </a:pPr>
            <a:r>
              <a:rPr lang="en-CA" sz="1600" dirty="0"/>
              <a:t>Computer Types, Computer Parts</a:t>
            </a:r>
          </a:p>
          <a:p>
            <a:pPr marL="971550" lvl="1" indent="-514350">
              <a:buFont typeface="Wingdings" panose="05000000000000000000" pitchFamily="2" charset="2"/>
              <a:buChar char="ü"/>
            </a:pPr>
            <a:r>
              <a:rPr lang="en-CA" sz="1600" dirty="0"/>
              <a:t>Monitors, Keyboards &amp; Mice</a:t>
            </a:r>
          </a:p>
          <a:p>
            <a:pPr marL="971550" lvl="1" indent="-514350">
              <a:buFont typeface="Wingdings" panose="05000000000000000000" pitchFamily="2" charset="2"/>
              <a:buChar char="ü"/>
            </a:pPr>
            <a:r>
              <a:rPr lang="en-CA" sz="1600" dirty="0"/>
              <a:t>Printer Types</a:t>
            </a:r>
          </a:p>
          <a:p>
            <a:pPr marL="971550" lvl="1" indent="-514350">
              <a:buFont typeface="Wingdings" panose="05000000000000000000" pitchFamily="2" charset="2"/>
              <a:buChar char="ü"/>
            </a:pPr>
            <a:r>
              <a:rPr lang="en-CA" sz="1600" dirty="0"/>
              <a:t>Plugs &amp; Ports</a:t>
            </a:r>
          </a:p>
        </p:txBody>
      </p:sp>
      <p:sp>
        <p:nvSpPr>
          <p:cNvPr id="3" name="TextBox 2"/>
          <p:cNvSpPr txBox="1"/>
          <p:nvPr/>
        </p:nvSpPr>
        <p:spPr>
          <a:xfrm>
            <a:off x="1983306" y="3336116"/>
            <a:ext cx="5252990" cy="1754326"/>
          </a:xfrm>
          <a:prstGeom prst="rect">
            <a:avLst/>
          </a:prstGeom>
          <a:noFill/>
        </p:spPr>
        <p:txBody>
          <a:bodyPr wrap="square" rtlCol="0">
            <a:spAutoFit/>
          </a:bodyPr>
          <a:lstStyle/>
          <a:p>
            <a:r>
              <a:rPr lang="en-CA" sz="2800" b="1" dirty="0"/>
              <a:t>Computer Software</a:t>
            </a:r>
          </a:p>
          <a:p>
            <a:pPr marL="914400" lvl="1" indent="-457200">
              <a:buFont typeface="Wingdings" panose="05000000000000000000" pitchFamily="2" charset="2"/>
              <a:buChar char="ü"/>
            </a:pPr>
            <a:r>
              <a:rPr lang="en-CA" sz="1600" dirty="0"/>
              <a:t>Bits &amp; Bytes</a:t>
            </a:r>
          </a:p>
          <a:p>
            <a:pPr marL="914400" lvl="1" indent="-457200">
              <a:buFont typeface="Wingdings" panose="05000000000000000000" pitchFamily="2" charset="2"/>
              <a:buChar char="ü"/>
            </a:pPr>
            <a:r>
              <a:rPr lang="en-CA" sz="1600" dirty="0"/>
              <a:t>Basic Intro to Programs (Excel, Word, Email, etc.)</a:t>
            </a:r>
          </a:p>
          <a:p>
            <a:pPr marL="914400" lvl="1" indent="-457200">
              <a:buFont typeface="Wingdings" panose="05000000000000000000" pitchFamily="2" charset="2"/>
              <a:buChar char="ü"/>
            </a:pPr>
            <a:r>
              <a:rPr lang="en-CA" sz="1600" dirty="0"/>
              <a:t>Information Security</a:t>
            </a:r>
          </a:p>
          <a:p>
            <a:pPr marL="914400" lvl="1" indent="-457200">
              <a:buFont typeface="Wingdings" panose="05000000000000000000" pitchFamily="2" charset="2"/>
              <a:buChar char="ü"/>
            </a:pPr>
            <a:r>
              <a:rPr lang="en-CA" sz="1600" dirty="0"/>
              <a:t>Backup Security</a:t>
            </a:r>
          </a:p>
          <a:p>
            <a:pPr marL="914400" lvl="1" indent="-457200">
              <a:buFont typeface="Wingdings" panose="05000000000000000000" pitchFamily="2" charset="2"/>
              <a:buChar char="ü"/>
            </a:pPr>
            <a:r>
              <a:rPr lang="en-CA" sz="1600" dirty="0"/>
              <a:t>Buying a Computer</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wipe(up)">
                                      <p:cBhvr>
                                        <p:cTn id="7" dur="500"/>
                                        <p:tgtEl>
                                          <p:spTgt spid="1638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8" y="-7815"/>
            <a:ext cx="9144000" cy="5284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61918" y="699542"/>
            <a:ext cx="4462264" cy="857250"/>
          </a:xfrm>
          <a:solidFill>
            <a:schemeClr val="accent6">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n-CA" sz="4000" b="1" dirty="0">
                <a:latin typeface="Times New Roman" panose="02020603050405020304" pitchFamily="18" charset="0"/>
                <a:cs typeface="Times New Roman" panose="02020603050405020304" pitchFamily="18" charset="0"/>
              </a:rPr>
              <a:t>Computer Specs</a:t>
            </a:r>
          </a:p>
        </p:txBody>
      </p:sp>
      <p:grpSp>
        <p:nvGrpSpPr>
          <p:cNvPr id="7" name="Group 6"/>
          <p:cNvGrpSpPr/>
          <p:nvPr/>
        </p:nvGrpSpPr>
        <p:grpSpPr>
          <a:xfrm>
            <a:off x="4644008" y="871812"/>
            <a:ext cx="4248472" cy="512709"/>
            <a:chOff x="5148064" y="627534"/>
            <a:chExt cx="3816424" cy="1368152"/>
          </a:xfrm>
        </p:grpSpPr>
        <p:sp>
          <p:nvSpPr>
            <p:cNvPr id="8" name="Flowchart: Alternate Process 7"/>
            <p:cNvSpPr/>
            <p:nvPr/>
          </p:nvSpPr>
          <p:spPr>
            <a:xfrm>
              <a:off x="5148064" y="627534"/>
              <a:ext cx="3816424" cy="1368152"/>
            </a:xfrm>
            <a:prstGeom prst="flowChartAlternateProcess">
              <a:avLst/>
            </a:prstGeom>
            <a:solidFill>
              <a:schemeClr val="tx1">
                <a:alpha val="2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5148064" y="672973"/>
              <a:ext cx="3816424" cy="1231942"/>
            </a:xfrm>
            <a:prstGeom prst="rect">
              <a:avLst/>
            </a:prstGeom>
            <a:noFill/>
          </p:spPr>
          <p:txBody>
            <a:bodyPr wrap="square" rtlCol="0">
              <a:spAutoFit/>
            </a:bodyPr>
            <a:lstStyle/>
            <a:p>
              <a:r>
                <a:rPr lang="en-CA" sz="1200" dirty="0"/>
                <a:t>Here is some techie speak, some specifications you can give to the computer salesman, should you go buy a computer.</a:t>
              </a:r>
            </a:p>
          </p:txBody>
        </p:sp>
      </p:grpSp>
      <p:graphicFrame>
        <p:nvGraphicFramePr>
          <p:cNvPr id="26" name="Table 25"/>
          <p:cNvGraphicFramePr>
            <a:graphicFrameLocks noGrp="1"/>
          </p:cNvGraphicFramePr>
          <p:nvPr>
            <p:extLst>
              <p:ext uri="{D42A27DB-BD31-4B8C-83A1-F6EECF244321}">
                <p14:modId xmlns:p14="http://schemas.microsoft.com/office/powerpoint/2010/main" val="3169407899"/>
              </p:ext>
            </p:extLst>
          </p:nvPr>
        </p:nvGraphicFramePr>
        <p:xfrm>
          <a:off x="323527" y="1602153"/>
          <a:ext cx="8424937" cy="1473748"/>
        </p:xfrm>
        <a:graphic>
          <a:graphicData uri="http://schemas.openxmlformats.org/drawingml/2006/table">
            <a:tbl>
              <a:tblPr firstRow="1" bandRow="1">
                <a:tableStyleId>{5C22544A-7EE6-4342-B048-85BDC9FD1C3A}</a:tableStyleId>
              </a:tblPr>
              <a:tblGrid>
                <a:gridCol w="1418937">
                  <a:extLst>
                    <a:ext uri="{9D8B030D-6E8A-4147-A177-3AD203B41FA5}">
                      <a16:colId xmlns:a16="http://schemas.microsoft.com/office/drawing/2014/main" val="20000"/>
                    </a:ext>
                  </a:extLst>
                </a:gridCol>
                <a:gridCol w="988188">
                  <a:extLst>
                    <a:ext uri="{9D8B030D-6E8A-4147-A177-3AD203B41FA5}">
                      <a16:colId xmlns:a16="http://schemas.microsoft.com/office/drawing/2014/main" val="20001"/>
                    </a:ext>
                  </a:extLst>
                </a:gridCol>
                <a:gridCol w="1123325">
                  <a:extLst>
                    <a:ext uri="{9D8B030D-6E8A-4147-A177-3AD203B41FA5}">
                      <a16:colId xmlns:a16="http://schemas.microsoft.com/office/drawing/2014/main" val="20002"/>
                    </a:ext>
                  </a:extLst>
                </a:gridCol>
                <a:gridCol w="2166412">
                  <a:extLst>
                    <a:ext uri="{9D8B030D-6E8A-4147-A177-3AD203B41FA5}">
                      <a16:colId xmlns:a16="http://schemas.microsoft.com/office/drawing/2014/main" val="20003"/>
                    </a:ext>
                  </a:extLst>
                </a:gridCol>
                <a:gridCol w="2728075">
                  <a:extLst>
                    <a:ext uri="{9D8B030D-6E8A-4147-A177-3AD203B41FA5}">
                      <a16:colId xmlns:a16="http://schemas.microsoft.com/office/drawing/2014/main" val="20004"/>
                    </a:ext>
                  </a:extLst>
                </a:gridCol>
              </a:tblGrid>
              <a:tr h="368437">
                <a:tc>
                  <a:txBody>
                    <a:bodyPr/>
                    <a:lstStyle/>
                    <a:p>
                      <a:pPr algn="ctr"/>
                      <a:endParaRPr lang="en-CA" dirty="0"/>
                    </a:p>
                  </a:txBody>
                  <a:tcPr/>
                </a:tc>
                <a:tc>
                  <a:txBody>
                    <a:bodyPr/>
                    <a:lstStyle/>
                    <a:p>
                      <a:pPr algn="ctr"/>
                      <a:r>
                        <a:rPr lang="en-CA" dirty="0"/>
                        <a:t>CPU</a:t>
                      </a:r>
                    </a:p>
                  </a:txBody>
                  <a:tcPr/>
                </a:tc>
                <a:tc>
                  <a:txBody>
                    <a:bodyPr/>
                    <a:lstStyle/>
                    <a:p>
                      <a:pPr algn="ctr"/>
                      <a:r>
                        <a:rPr lang="en-CA" dirty="0"/>
                        <a:t>RAM</a:t>
                      </a:r>
                    </a:p>
                  </a:txBody>
                  <a:tcPr/>
                </a:tc>
                <a:tc>
                  <a:txBody>
                    <a:bodyPr/>
                    <a:lstStyle/>
                    <a:p>
                      <a:pPr algn="ctr"/>
                      <a:r>
                        <a:rPr lang="en-CA" dirty="0"/>
                        <a:t>STORAGE</a:t>
                      </a:r>
                    </a:p>
                  </a:txBody>
                  <a:tcPr/>
                </a:tc>
                <a:tc>
                  <a:txBody>
                    <a:bodyPr/>
                    <a:lstStyle/>
                    <a:p>
                      <a:pPr algn="ctr"/>
                      <a:r>
                        <a:rPr lang="en-CA" dirty="0"/>
                        <a:t>CHASSIS</a:t>
                      </a:r>
                    </a:p>
                  </a:txBody>
                  <a:tcPr/>
                </a:tc>
                <a:extLst>
                  <a:ext uri="{0D108BD9-81ED-4DB2-BD59-A6C34878D82A}">
                    <a16:rowId xmlns:a16="http://schemas.microsoft.com/office/drawing/2014/main" val="10000"/>
                  </a:ext>
                </a:extLst>
              </a:tr>
              <a:tr h="368437">
                <a:tc>
                  <a:txBody>
                    <a:bodyPr/>
                    <a:lstStyle/>
                    <a:p>
                      <a:r>
                        <a:rPr lang="en-CA" sz="1600" dirty="0"/>
                        <a:t>Business</a:t>
                      </a:r>
                    </a:p>
                  </a:txBody>
                  <a:tcPr/>
                </a:tc>
                <a:tc>
                  <a:txBody>
                    <a:bodyPr/>
                    <a:lstStyle/>
                    <a:p>
                      <a:pPr algn="ctr"/>
                      <a:r>
                        <a:rPr lang="en-CA" sz="1600" dirty="0"/>
                        <a:t>Intel i5</a:t>
                      </a:r>
                    </a:p>
                  </a:txBody>
                  <a:tcPr/>
                </a:tc>
                <a:tc>
                  <a:txBody>
                    <a:bodyPr/>
                    <a:lstStyle/>
                    <a:p>
                      <a:pPr algn="ctr"/>
                      <a:r>
                        <a:rPr lang="en-CA" sz="1600" dirty="0"/>
                        <a:t>16 GB</a:t>
                      </a:r>
                    </a:p>
                  </a:txBody>
                  <a:tcPr/>
                </a:tc>
                <a:tc>
                  <a:txBody>
                    <a:bodyPr/>
                    <a:lstStyle/>
                    <a:p>
                      <a:pPr algn="ctr"/>
                      <a:r>
                        <a:rPr lang="en-CA" sz="1600" dirty="0"/>
                        <a:t>1 TB HDD</a:t>
                      </a:r>
                    </a:p>
                  </a:txBody>
                  <a:tcPr/>
                </a:tc>
                <a:tc>
                  <a:txBody>
                    <a:bodyPr/>
                    <a:lstStyle/>
                    <a:p>
                      <a:pPr algn="ctr"/>
                      <a:r>
                        <a:rPr lang="en-CA" sz="1600" dirty="0"/>
                        <a:t>Desktop or tower</a:t>
                      </a:r>
                    </a:p>
                  </a:txBody>
                  <a:tcPr/>
                </a:tc>
                <a:extLst>
                  <a:ext uri="{0D108BD9-81ED-4DB2-BD59-A6C34878D82A}">
                    <a16:rowId xmlns:a16="http://schemas.microsoft.com/office/drawing/2014/main" val="10001"/>
                  </a:ext>
                </a:extLst>
              </a:tr>
              <a:tr h="368437">
                <a:tc>
                  <a:txBody>
                    <a:bodyPr/>
                    <a:lstStyle/>
                    <a:p>
                      <a:r>
                        <a:rPr lang="en-CA" sz="1600" dirty="0"/>
                        <a:t>Home</a:t>
                      </a:r>
                    </a:p>
                  </a:txBody>
                  <a:tcPr/>
                </a:tc>
                <a:tc>
                  <a:txBody>
                    <a:bodyPr/>
                    <a:lstStyle/>
                    <a:p>
                      <a:pPr algn="ctr"/>
                      <a:r>
                        <a:rPr lang="en-CA" sz="1600" dirty="0"/>
                        <a:t>Intel i7</a:t>
                      </a:r>
                    </a:p>
                  </a:txBody>
                  <a:tcPr/>
                </a:tc>
                <a:tc>
                  <a:txBody>
                    <a:bodyPr/>
                    <a:lstStyle/>
                    <a:p>
                      <a:pPr algn="ctr"/>
                      <a:r>
                        <a:rPr lang="en-CA" sz="1600" dirty="0"/>
                        <a:t>16 GB</a:t>
                      </a:r>
                    </a:p>
                  </a:txBody>
                  <a:tcPr/>
                </a:tc>
                <a:tc>
                  <a:txBody>
                    <a:bodyPr/>
                    <a:lstStyle/>
                    <a:p>
                      <a:pPr algn="ctr"/>
                      <a:r>
                        <a:rPr lang="en-CA" sz="1600" dirty="0"/>
                        <a:t>2</a:t>
                      </a:r>
                      <a:r>
                        <a:rPr lang="en-CA" sz="1600" baseline="0" dirty="0"/>
                        <a:t> TB HDD</a:t>
                      </a:r>
                      <a:endParaRPr lang="en-CA" sz="1600" dirty="0"/>
                    </a:p>
                  </a:txBody>
                  <a:tcPr/>
                </a:tc>
                <a:tc>
                  <a:txBody>
                    <a:bodyPr/>
                    <a:lstStyle/>
                    <a:p>
                      <a:pPr algn="ctr"/>
                      <a:r>
                        <a:rPr lang="en-CA" sz="1600" dirty="0"/>
                        <a:t>Desktop, tower or Laptop</a:t>
                      </a:r>
                    </a:p>
                  </a:txBody>
                  <a:tcPr/>
                </a:tc>
                <a:extLst>
                  <a:ext uri="{0D108BD9-81ED-4DB2-BD59-A6C34878D82A}">
                    <a16:rowId xmlns:a16="http://schemas.microsoft.com/office/drawing/2014/main" val="10002"/>
                  </a:ext>
                </a:extLst>
              </a:tr>
              <a:tr h="368437">
                <a:tc>
                  <a:txBody>
                    <a:bodyPr/>
                    <a:lstStyle/>
                    <a:p>
                      <a:r>
                        <a:rPr lang="en-CA" sz="1600" dirty="0"/>
                        <a:t>Gaming</a:t>
                      </a:r>
                    </a:p>
                  </a:txBody>
                  <a:tcPr/>
                </a:tc>
                <a:tc>
                  <a:txBody>
                    <a:bodyPr/>
                    <a:lstStyle/>
                    <a:p>
                      <a:pPr algn="ctr"/>
                      <a:r>
                        <a:rPr lang="en-CA" sz="1600" dirty="0"/>
                        <a:t>Intel i7</a:t>
                      </a:r>
                    </a:p>
                  </a:txBody>
                  <a:tcPr/>
                </a:tc>
                <a:tc>
                  <a:txBody>
                    <a:bodyPr/>
                    <a:lstStyle/>
                    <a:p>
                      <a:pPr algn="ctr"/>
                      <a:r>
                        <a:rPr lang="en-CA" sz="1600" dirty="0"/>
                        <a:t>32 GB</a:t>
                      </a:r>
                    </a:p>
                  </a:txBody>
                  <a:tcPr/>
                </a:tc>
                <a:tc>
                  <a:txBody>
                    <a:bodyPr/>
                    <a:lstStyle/>
                    <a:p>
                      <a:pPr algn="ctr"/>
                      <a:r>
                        <a:rPr lang="en-CA" sz="1500" dirty="0"/>
                        <a:t>512 GB SSD + 2 TB</a:t>
                      </a:r>
                      <a:r>
                        <a:rPr lang="en-CA" sz="1500" baseline="0" dirty="0"/>
                        <a:t> HDD</a:t>
                      </a:r>
                    </a:p>
                  </a:txBody>
                  <a:tcPr/>
                </a:tc>
                <a:tc>
                  <a:txBody>
                    <a:bodyPr/>
                    <a:lstStyle/>
                    <a:p>
                      <a:pPr algn="ctr"/>
                      <a:r>
                        <a:rPr lang="en-CA" sz="1600" dirty="0"/>
                        <a:t>Tower</a:t>
                      </a:r>
                    </a:p>
                  </a:txBody>
                  <a:tcPr/>
                </a:tc>
                <a:extLst>
                  <a:ext uri="{0D108BD9-81ED-4DB2-BD59-A6C34878D82A}">
                    <a16:rowId xmlns:a16="http://schemas.microsoft.com/office/drawing/2014/main" val="10003"/>
                  </a:ext>
                </a:extLst>
              </a:tr>
            </a:tbl>
          </a:graphicData>
        </a:graphic>
      </p:graphicFrame>
      <p:sp>
        <p:nvSpPr>
          <p:cNvPr id="16384" name="TextBox 16383"/>
          <p:cNvSpPr txBox="1"/>
          <p:nvPr/>
        </p:nvSpPr>
        <p:spPr>
          <a:xfrm>
            <a:off x="174375" y="3128197"/>
            <a:ext cx="8784976" cy="276999"/>
          </a:xfrm>
          <a:prstGeom prst="rect">
            <a:avLst/>
          </a:prstGeom>
          <a:noFill/>
          <a:ln w="12700">
            <a:solidFill>
              <a:schemeClr val="tx1"/>
            </a:solidFill>
          </a:ln>
        </p:spPr>
        <p:txBody>
          <a:bodyPr wrap="square" rtlCol="0">
            <a:spAutoFit/>
          </a:bodyPr>
          <a:lstStyle/>
          <a:p>
            <a:r>
              <a:rPr lang="en-CA" sz="1200" dirty="0"/>
              <a:t>The </a:t>
            </a:r>
            <a:r>
              <a:rPr lang="en-CA" sz="1200" b="1" dirty="0">
                <a:solidFill>
                  <a:schemeClr val="accent1">
                    <a:lumMod val="50000"/>
                  </a:schemeClr>
                </a:solidFill>
              </a:rPr>
              <a:t>CPU</a:t>
            </a:r>
            <a:r>
              <a:rPr lang="en-CA" sz="1200" dirty="0"/>
              <a:t> is the brain of the computer, and its’ speed is usually considered the measure of how fast the computer is.</a:t>
            </a:r>
          </a:p>
        </p:txBody>
      </p:sp>
      <p:sp>
        <p:nvSpPr>
          <p:cNvPr id="34" name="TextBox 33"/>
          <p:cNvSpPr txBox="1"/>
          <p:nvPr/>
        </p:nvSpPr>
        <p:spPr>
          <a:xfrm>
            <a:off x="174375" y="3443616"/>
            <a:ext cx="8784976" cy="461665"/>
          </a:xfrm>
          <a:prstGeom prst="rect">
            <a:avLst/>
          </a:prstGeom>
          <a:noFill/>
          <a:ln w="12700">
            <a:solidFill>
              <a:schemeClr val="accent1">
                <a:lumMod val="50000"/>
              </a:schemeClr>
            </a:solidFill>
          </a:ln>
        </p:spPr>
        <p:txBody>
          <a:bodyPr wrap="square" rtlCol="0">
            <a:spAutoFit/>
          </a:bodyPr>
          <a:lstStyle/>
          <a:p>
            <a:r>
              <a:rPr lang="en-CA" sz="1200" dirty="0"/>
              <a:t>The </a:t>
            </a:r>
            <a:r>
              <a:rPr lang="en-CA" sz="1200" b="1" dirty="0">
                <a:solidFill>
                  <a:schemeClr val="accent1">
                    <a:lumMod val="50000"/>
                  </a:schemeClr>
                </a:solidFill>
              </a:rPr>
              <a:t>RAM</a:t>
            </a:r>
            <a:r>
              <a:rPr lang="en-CA" sz="1200" dirty="0"/>
              <a:t> is the temporary memory of the computer, something like your desk is a temporary spot to work with your paper documents.</a:t>
            </a:r>
          </a:p>
          <a:p>
            <a:r>
              <a:rPr lang="en-CA" sz="1200" dirty="0"/>
              <a:t>Typically, more memory is better, but too much can be an unnecessary and extra expense.</a:t>
            </a:r>
          </a:p>
        </p:txBody>
      </p:sp>
      <p:sp>
        <p:nvSpPr>
          <p:cNvPr id="35" name="TextBox 34"/>
          <p:cNvSpPr txBox="1"/>
          <p:nvPr/>
        </p:nvSpPr>
        <p:spPr>
          <a:xfrm>
            <a:off x="179512" y="3944897"/>
            <a:ext cx="8784976" cy="830997"/>
          </a:xfrm>
          <a:prstGeom prst="rect">
            <a:avLst/>
          </a:prstGeom>
          <a:noFill/>
          <a:ln w="12700">
            <a:solidFill>
              <a:schemeClr val="accent3">
                <a:lumMod val="50000"/>
              </a:schemeClr>
            </a:solidFill>
          </a:ln>
        </p:spPr>
        <p:txBody>
          <a:bodyPr wrap="square" rtlCol="0">
            <a:spAutoFit/>
          </a:bodyPr>
          <a:lstStyle/>
          <a:p>
            <a:r>
              <a:rPr lang="en-CA" sz="1200" dirty="0"/>
              <a:t>The </a:t>
            </a:r>
            <a:r>
              <a:rPr lang="en-CA" sz="1200" b="1" dirty="0">
                <a:solidFill>
                  <a:schemeClr val="accent1">
                    <a:lumMod val="50000"/>
                  </a:schemeClr>
                </a:solidFill>
              </a:rPr>
              <a:t>STORAGE</a:t>
            </a:r>
            <a:r>
              <a:rPr lang="en-CA" sz="1200" dirty="0"/>
              <a:t> is the permanent memory, which is similar to your filing cabinet.</a:t>
            </a:r>
          </a:p>
          <a:p>
            <a:pPr marL="628650" lvl="1" indent="-171450">
              <a:buFont typeface="Wingdings" panose="05000000000000000000" pitchFamily="2" charset="2"/>
              <a:buChar char="Ø"/>
            </a:pPr>
            <a:r>
              <a:rPr lang="en-CA" sz="1200" dirty="0"/>
              <a:t>A business computer does not always need a lot of storage because most often documents are stored on a separate file server.</a:t>
            </a:r>
          </a:p>
          <a:p>
            <a:pPr marL="628650" lvl="1" indent="-171450">
              <a:buFont typeface="Wingdings" panose="05000000000000000000" pitchFamily="2" charset="2"/>
              <a:buChar char="Ø"/>
            </a:pPr>
            <a:r>
              <a:rPr lang="en-CA" sz="1200" dirty="0"/>
              <a:t>A home computer needs more storage. 2 terabytes is a decent size to hold pictures, movies and all your other documents.</a:t>
            </a:r>
          </a:p>
          <a:p>
            <a:pPr marL="628650" lvl="1" indent="-171450">
              <a:buFont typeface="Wingdings" panose="05000000000000000000" pitchFamily="2" charset="2"/>
              <a:buChar char="Ø"/>
            </a:pPr>
            <a:r>
              <a:rPr lang="en-CA" sz="1200" dirty="0"/>
              <a:t>A gaming computer needs the fastest speed, memory and storage.  Many of the newer games require a lot of “horsepower”.</a:t>
            </a:r>
          </a:p>
        </p:txBody>
      </p:sp>
      <p:sp>
        <p:nvSpPr>
          <p:cNvPr id="37" name="TextBox 36"/>
          <p:cNvSpPr txBox="1"/>
          <p:nvPr/>
        </p:nvSpPr>
        <p:spPr>
          <a:xfrm>
            <a:off x="174375" y="4814758"/>
            <a:ext cx="8784976" cy="276999"/>
          </a:xfrm>
          <a:prstGeom prst="rect">
            <a:avLst/>
          </a:prstGeom>
          <a:noFill/>
          <a:ln w="12700">
            <a:solidFill>
              <a:schemeClr val="accent4">
                <a:lumMod val="50000"/>
              </a:schemeClr>
            </a:solidFill>
          </a:ln>
        </p:spPr>
        <p:txBody>
          <a:bodyPr wrap="square" rtlCol="0">
            <a:spAutoFit/>
          </a:bodyPr>
          <a:lstStyle/>
          <a:p>
            <a:r>
              <a:rPr lang="en-CA" sz="1200" dirty="0"/>
              <a:t>The </a:t>
            </a:r>
            <a:r>
              <a:rPr lang="en-CA" sz="1200" b="1" dirty="0">
                <a:solidFill>
                  <a:schemeClr val="accent1">
                    <a:lumMod val="50000"/>
                  </a:schemeClr>
                </a:solidFill>
              </a:rPr>
              <a:t>CHASSIS</a:t>
            </a:r>
            <a:r>
              <a:rPr lang="en-CA" sz="1200" dirty="0"/>
              <a:t> is the box which contains the computer.</a:t>
            </a:r>
          </a:p>
        </p:txBody>
      </p:sp>
    </p:spTree>
    <p:extLst>
      <p:ext uri="{BB962C8B-B14F-4D97-AF65-F5344CB8AC3E}">
        <p14:creationId xmlns:p14="http://schemas.microsoft.com/office/powerpoint/2010/main" val="419545131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6384"/>
                                        </p:tgtEl>
                                        <p:attrNameLst>
                                          <p:attrName>style.visibility</p:attrName>
                                        </p:attrNameLst>
                                      </p:cBhvr>
                                      <p:to>
                                        <p:strVal val="visible"/>
                                      </p:to>
                                    </p:set>
                                    <p:anim calcmode="lin" valueType="num">
                                      <p:cBhvr additive="base">
                                        <p:cTn id="22" dur="500" fill="hold"/>
                                        <p:tgtEl>
                                          <p:spTgt spid="16384"/>
                                        </p:tgtEl>
                                        <p:attrNameLst>
                                          <p:attrName>ppt_x</p:attrName>
                                        </p:attrNameLst>
                                      </p:cBhvr>
                                      <p:tavLst>
                                        <p:tav tm="0">
                                          <p:val>
                                            <p:strVal val="#ppt_x"/>
                                          </p:val>
                                        </p:tav>
                                        <p:tav tm="100000">
                                          <p:val>
                                            <p:strVal val="#ppt_x"/>
                                          </p:val>
                                        </p:tav>
                                      </p:tavLst>
                                    </p:anim>
                                    <p:anim calcmode="lin" valueType="num">
                                      <p:cBhvr additive="base">
                                        <p:cTn id="23" dur="500" fill="hold"/>
                                        <p:tgtEl>
                                          <p:spTgt spid="1638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4"/>
                                        </p:tgtEl>
                                        <p:attrNameLst>
                                          <p:attrName>style.visibility</p:attrName>
                                        </p:attrNameLst>
                                      </p:cBhvr>
                                      <p:to>
                                        <p:strVal val="visible"/>
                                      </p:to>
                                    </p:set>
                                    <p:anim calcmode="lin" valueType="num">
                                      <p:cBhvr additive="base">
                                        <p:cTn id="28" dur="500" fill="hold"/>
                                        <p:tgtEl>
                                          <p:spTgt spid="34"/>
                                        </p:tgtEl>
                                        <p:attrNameLst>
                                          <p:attrName>ppt_x</p:attrName>
                                        </p:attrNameLst>
                                      </p:cBhvr>
                                      <p:tavLst>
                                        <p:tav tm="0">
                                          <p:val>
                                            <p:strVal val="#ppt_x"/>
                                          </p:val>
                                        </p:tav>
                                        <p:tav tm="100000">
                                          <p:val>
                                            <p:strVal val="#ppt_x"/>
                                          </p:val>
                                        </p:tav>
                                      </p:tavLst>
                                    </p:anim>
                                    <p:anim calcmode="lin" valueType="num">
                                      <p:cBhvr additive="base">
                                        <p:cTn id="29"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35"/>
                                        </p:tgtEl>
                                        <p:attrNameLst>
                                          <p:attrName>style.visibility</p:attrName>
                                        </p:attrNameLst>
                                      </p:cBhvr>
                                      <p:to>
                                        <p:strVal val="visible"/>
                                      </p:to>
                                    </p:set>
                                    <p:anim calcmode="lin" valueType="num">
                                      <p:cBhvr additive="base">
                                        <p:cTn id="34" dur="500" fill="hold"/>
                                        <p:tgtEl>
                                          <p:spTgt spid="35"/>
                                        </p:tgtEl>
                                        <p:attrNameLst>
                                          <p:attrName>ppt_x</p:attrName>
                                        </p:attrNameLst>
                                      </p:cBhvr>
                                      <p:tavLst>
                                        <p:tav tm="0">
                                          <p:val>
                                            <p:strVal val="#ppt_x"/>
                                          </p:val>
                                        </p:tav>
                                        <p:tav tm="100000">
                                          <p:val>
                                            <p:strVal val="#ppt_x"/>
                                          </p:val>
                                        </p:tav>
                                      </p:tavLst>
                                    </p:anim>
                                    <p:anim calcmode="lin" valueType="num">
                                      <p:cBhvr additive="base">
                                        <p:cTn id="35"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37"/>
                                        </p:tgtEl>
                                        <p:attrNameLst>
                                          <p:attrName>style.visibility</p:attrName>
                                        </p:attrNameLst>
                                      </p:cBhvr>
                                      <p:to>
                                        <p:strVal val="visible"/>
                                      </p:to>
                                    </p:set>
                                    <p:anim calcmode="lin" valueType="num">
                                      <p:cBhvr additive="base">
                                        <p:cTn id="40" dur="500" fill="hold"/>
                                        <p:tgtEl>
                                          <p:spTgt spid="37"/>
                                        </p:tgtEl>
                                        <p:attrNameLst>
                                          <p:attrName>ppt_x</p:attrName>
                                        </p:attrNameLst>
                                      </p:cBhvr>
                                      <p:tavLst>
                                        <p:tav tm="0">
                                          <p:val>
                                            <p:strVal val="#ppt_x"/>
                                          </p:val>
                                        </p:tav>
                                        <p:tav tm="100000">
                                          <p:val>
                                            <p:strVal val="#ppt_x"/>
                                          </p:val>
                                        </p:tav>
                                      </p:tavLst>
                                    </p:anim>
                                    <p:anim calcmode="lin" valueType="num">
                                      <p:cBhvr additive="base">
                                        <p:cTn id="41"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 grpId="0" animBg="1"/>
      <p:bldP spid="34" grpId="0" animBg="1"/>
      <p:bldP spid="35" grpId="0" animBg="1"/>
      <p:bldP spid="3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3914"/>
            <a:ext cx="9144000" cy="513567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1826722" y="735677"/>
            <a:ext cx="5492635" cy="25623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600" dirty="0">
              <a:solidFill>
                <a:schemeClr val="tx1"/>
              </a:solidFill>
            </a:endParaRPr>
          </a:p>
          <a:p>
            <a:pPr algn="ctr"/>
            <a:endParaRPr lang="en-CA" sz="3600" dirty="0">
              <a:solidFill>
                <a:schemeClr val="tx1"/>
              </a:solidFill>
            </a:endParaRPr>
          </a:p>
          <a:p>
            <a:pPr algn="ctr"/>
            <a:endParaRPr lang="en-CA" sz="36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2318657" y="843558"/>
            <a:ext cx="4506686" cy="707886"/>
          </a:xfrm>
          <a:prstGeom prst="rect">
            <a:avLst/>
          </a:prstGeom>
          <a:noFill/>
        </p:spPr>
        <p:txBody>
          <a:bodyPr wrap="square" rtlCol="0">
            <a:spAutoFit/>
          </a:bodyPr>
          <a:lstStyle/>
          <a:p>
            <a:r>
              <a:rPr lang="en-CA" sz="4000"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2318657" y="1510901"/>
            <a:ext cx="4598126" cy="715581"/>
          </a:xfrm>
          <a:prstGeom prst="rect">
            <a:avLst/>
          </a:prstGeom>
          <a:noFill/>
        </p:spPr>
        <p:txBody>
          <a:bodyPr wrap="square" rtlCol="0">
            <a:spAutoFit/>
          </a:bodyPr>
          <a:lstStyle/>
          <a:p>
            <a:r>
              <a:rPr lang="en-CA" sz="405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2748613" y="2299503"/>
            <a:ext cx="3888432" cy="769441"/>
          </a:xfrm>
          <a:prstGeom prst="rect">
            <a:avLst/>
          </a:prstGeom>
          <a:noFill/>
        </p:spPr>
        <p:txBody>
          <a:bodyPr wrap="square" rtlCol="0">
            <a:spAutoFit/>
          </a:bodyPr>
          <a:lstStyle/>
          <a:p>
            <a:r>
              <a:rPr lang="en-CA" sz="4400" dirty="0"/>
              <a:t>1(306)953-5008</a:t>
            </a:r>
            <a:endParaRPr lang="en-CA" sz="4050" dirty="0"/>
          </a:p>
        </p:txBody>
      </p:sp>
    </p:spTree>
    <p:extLst>
      <p:ext uri="{BB962C8B-B14F-4D97-AF65-F5344CB8AC3E}">
        <p14:creationId xmlns:p14="http://schemas.microsoft.com/office/powerpoint/2010/main" val="122466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1" y="26456"/>
            <a:ext cx="9143999" cy="51435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323528" y="1347614"/>
            <a:ext cx="4104456" cy="1224136"/>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6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258056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p:nvPr/>
        </p:nvSpPr>
        <p:spPr>
          <a:xfrm flipV="1">
            <a:off x="4319972" y="3787024"/>
            <a:ext cx="3096344" cy="812067"/>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6386"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71" y="-9801"/>
            <a:ext cx="9180004" cy="5163752"/>
          </a:xfrm>
          <a:prstGeom prst="rect">
            <a:avLst/>
          </a:prstGeom>
          <a:noFill/>
          <a:ln>
            <a:noFill/>
          </a:ln>
          <a:effectLst>
            <a:reflection stA="45000" endPos="650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p:cNvSpPr>
            <a:spLocks noGrp="1"/>
          </p:cNvSpPr>
          <p:nvPr>
            <p:ph type="title"/>
          </p:nvPr>
        </p:nvSpPr>
        <p:spPr>
          <a:xfrm>
            <a:off x="-36004" y="913111"/>
            <a:ext cx="4824536" cy="754011"/>
          </a:xfrm>
          <a:solidFill>
            <a:schemeClr val="accent6">
              <a:alpha val="6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a:lstStyle/>
          <a:p>
            <a:pPr algn="l"/>
            <a:r>
              <a:rPr lang="en-CA" sz="4000" b="1" dirty="0">
                <a:latin typeface="Times New Roman" panose="02020603050405020304" pitchFamily="18" charset="0"/>
                <a:cs typeface="Times New Roman" panose="02020603050405020304" pitchFamily="18" charset="0"/>
              </a:rPr>
              <a:t>Computer Hardware</a:t>
            </a:r>
          </a:p>
        </p:txBody>
      </p:sp>
      <p:sp>
        <p:nvSpPr>
          <p:cNvPr id="20" name="TextBox 19"/>
          <p:cNvSpPr txBox="1"/>
          <p:nvPr/>
        </p:nvSpPr>
        <p:spPr>
          <a:xfrm>
            <a:off x="2677657" y="1720554"/>
            <a:ext cx="6505323" cy="400110"/>
          </a:xfrm>
          <a:prstGeom prst="rect">
            <a:avLst/>
          </a:prstGeom>
          <a:noFill/>
        </p:spPr>
        <p:txBody>
          <a:bodyPr wrap="square" rtlCol="0">
            <a:spAutoFit/>
          </a:bodyPr>
          <a:lstStyle/>
          <a:p>
            <a:r>
              <a:rPr lang="en-CA" sz="2000" b="1" dirty="0"/>
              <a:t>The Personal Computer (PC) comes in four general types</a:t>
            </a:r>
          </a:p>
        </p:txBody>
      </p:sp>
      <p:grpSp>
        <p:nvGrpSpPr>
          <p:cNvPr id="30" name="Group 29"/>
          <p:cNvGrpSpPr/>
          <p:nvPr/>
        </p:nvGrpSpPr>
        <p:grpSpPr>
          <a:xfrm>
            <a:off x="200844" y="2106513"/>
            <a:ext cx="8856984" cy="3047438"/>
            <a:chOff x="179512" y="1731872"/>
            <a:chExt cx="8856984" cy="3047438"/>
          </a:xfrm>
        </p:grpSpPr>
        <p:grpSp>
          <p:nvGrpSpPr>
            <p:cNvPr id="18" name="Group 17"/>
            <p:cNvGrpSpPr/>
            <p:nvPr/>
          </p:nvGrpSpPr>
          <p:grpSpPr>
            <a:xfrm>
              <a:off x="179512" y="1731872"/>
              <a:ext cx="8856984" cy="3047438"/>
              <a:chOff x="179512" y="1731872"/>
              <a:chExt cx="8856984" cy="3047438"/>
            </a:xfrm>
          </p:grpSpPr>
          <p:grpSp>
            <p:nvGrpSpPr>
              <p:cNvPr id="7" name="Group 6"/>
              <p:cNvGrpSpPr/>
              <p:nvPr/>
            </p:nvGrpSpPr>
            <p:grpSpPr>
              <a:xfrm>
                <a:off x="179512" y="1731872"/>
                <a:ext cx="8856984" cy="3047438"/>
                <a:chOff x="1403648" y="1995686"/>
                <a:chExt cx="6264696" cy="2952328"/>
              </a:xfrm>
            </p:grpSpPr>
            <p:sp>
              <p:nvSpPr>
                <p:cNvPr id="4" name="Rounded Rectangle 3"/>
                <p:cNvSpPr/>
                <p:nvPr/>
              </p:nvSpPr>
              <p:spPr>
                <a:xfrm>
                  <a:off x="1403648" y="1995686"/>
                  <a:ext cx="6264696" cy="2952328"/>
                </a:xfrm>
                <a:prstGeom prst="roundRect">
                  <a:avLst/>
                </a:prstGeom>
                <a:solidFill>
                  <a:schemeClr val="accent6">
                    <a:lumMod val="40000"/>
                    <a:lumOff val="60000"/>
                  </a:schemeClr>
                </a:solidFill>
                <a:ln>
                  <a:solidFill>
                    <a:schemeClr val="accent1">
                      <a:shade val="50000"/>
                      <a:alpha val="65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TextBox 4"/>
                <p:cNvSpPr txBox="1"/>
                <p:nvPr/>
              </p:nvSpPr>
              <p:spPr>
                <a:xfrm>
                  <a:off x="1621550" y="2219553"/>
                  <a:ext cx="3434149" cy="447257"/>
                </a:xfrm>
                <a:prstGeom prst="rect">
                  <a:avLst/>
                </a:prstGeom>
                <a:noFill/>
              </p:spPr>
              <p:txBody>
                <a:bodyPr wrap="square" rtlCol="0">
                  <a:spAutoFit/>
                </a:bodyPr>
                <a:lstStyle/>
                <a:p>
                  <a:r>
                    <a:rPr lang="en-CA" dirty="0"/>
                    <a:t>The Personal Computer (PC) can be:</a:t>
                  </a:r>
                </a:p>
              </p:txBody>
            </p:sp>
          </p:gr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70587" y="1805230"/>
                <a:ext cx="1440160" cy="1237524"/>
              </a:xfrm>
              <a:prstGeom prst="rect">
                <a:avLst/>
              </a:prstGeom>
            </p:spPr>
          </p:pic>
          <p:sp>
            <p:nvSpPr>
              <p:cNvPr id="11" name="Rectangular Callout 10"/>
              <p:cNvSpPr/>
              <p:nvPr/>
            </p:nvSpPr>
            <p:spPr>
              <a:xfrm flipV="1">
                <a:off x="5770587" y="3084797"/>
                <a:ext cx="2965301" cy="389746"/>
              </a:xfrm>
              <a:prstGeom prst="wedgeRectCallout">
                <a:avLst/>
              </a:prstGeom>
              <a:solidFill>
                <a:schemeClr val="tx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3" name="TextBox 12"/>
              <p:cNvSpPr txBox="1"/>
              <p:nvPr/>
            </p:nvSpPr>
            <p:spPr>
              <a:xfrm>
                <a:off x="6161405" y="3110393"/>
                <a:ext cx="2268252" cy="338554"/>
              </a:xfrm>
              <a:prstGeom prst="rect">
                <a:avLst/>
              </a:prstGeom>
              <a:noFill/>
            </p:spPr>
            <p:txBody>
              <a:bodyPr wrap="square" rtlCol="0">
                <a:spAutoFit/>
              </a:bodyPr>
              <a:lstStyle/>
              <a:p>
                <a:pPr algn="ctr"/>
                <a:r>
                  <a:rPr lang="en-CA" sz="1600" dirty="0"/>
                  <a:t>A tower computer</a:t>
                </a:r>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53" y="2706402"/>
                <a:ext cx="1170990" cy="1371360"/>
              </a:xfrm>
              <a:prstGeom prst="rect">
                <a:avLst/>
              </a:prstGeom>
            </p:spPr>
          </p:pic>
          <p:sp>
            <p:nvSpPr>
              <p:cNvPr id="16" name="Rounded Rectangular Callout 15"/>
              <p:cNvSpPr/>
              <p:nvPr/>
            </p:nvSpPr>
            <p:spPr>
              <a:xfrm rot="5400000">
                <a:off x="2985701" y="1559911"/>
                <a:ext cx="455604" cy="2644985"/>
              </a:xfrm>
              <a:prstGeom prst="wedgeRoundRectCallout">
                <a:avLst/>
              </a:prstGeom>
              <a:solidFill>
                <a:schemeClr val="tx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2263261" y="2706402"/>
                <a:ext cx="2367688" cy="338554"/>
              </a:xfrm>
              <a:prstGeom prst="rect">
                <a:avLst/>
              </a:prstGeom>
              <a:noFill/>
            </p:spPr>
            <p:txBody>
              <a:bodyPr wrap="square" rtlCol="0">
                <a:spAutoFit/>
              </a:bodyPr>
              <a:lstStyle/>
              <a:p>
                <a:r>
                  <a:rPr lang="en-CA" sz="1600" dirty="0"/>
                  <a:t>Built into the monitor</a:t>
                </a:r>
              </a:p>
            </p:txBody>
          </p:sp>
        </p:grpSp>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85638" y="3344470"/>
              <a:ext cx="1475767" cy="1376153"/>
            </a:xfrm>
            <a:prstGeom prst="rect">
              <a:avLst/>
            </a:prstGeom>
          </p:spPr>
        </p:pic>
        <p:sp>
          <p:nvSpPr>
            <p:cNvPr id="24" name="Pentagon 23"/>
            <p:cNvSpPr/>
            <p:nvPr/>
          </p:nvSpPr>
          <p:spPr>
            <a:xfrm rot="10800000">
              <a:off x="6201490" y="3856571"/>
              <a:ext cx="2534397" cy="360040"/>
            </a:xfrm>
            <a:prstGeom prst="homePlate">
              <a:avLst/>
            </a:prstGeom>
            <a:solidFill>
              <a:schemeClr val="tx1">
                <a:alpha val="10000"/>
              </a:schemeClr>
            </a:solidFill>
            <a:effectLst>
              <a:outerShdw blurRad="50800" dist="50800" dir="54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p:cNvSpPr txBox="1"/>
            <p:nvPr/>
          </p:nvSpPr>
          <p:spPr>
            <a:xfrm>
              <a:off x="6660232" y="3867894"/>
              <a:ext cx="2075656" cy="338554"/>
            </a:xfrm>
            <a:prstGeom prst="rect">
              <a:avLst/>
            </a:prstGeom>
            <a:solidFill>
              <a:schemeClr val="accent6">
                <a:lumMod val="40000"/>
                <a:lumOff val="60000"/>
                <a:alpha val="10000"/>
              </a:schemeClr>
            </a:solidFill>
          </p:spPr>
          <p:txBody>
            <a:bodyPr wrap="square" rtlCol="0">
              <a:spAutoFit/>
            </a:bodyPr>
            <a:lstStyle/>
            <a:p>
              <a:r>
                <a:rPr lang="en-CA" sz="1600" dirty="0"/>
                <a:t>The laptop PC</a:t>
              </a:r>
            </a:p>
          </p:txBody>
        </p:sp>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86569" y="3169413"/>
              <a:ext cx="1492013" cy="1068001"/>
            </a:xfrm>
            <a:prstGeom prst="rect">
              <a:avLst/>
            </a:prstGeom>
          </p:spPr>
        </p:pic>
        <p:sp>
          <p:nvSpPr>
            <p:cNvPr id="28" name="Rectangular Callout 27"/>
            <p:cNvSpPr/>
            <p:nvPr/>
          </p:nvSpPr>
          <p:spPr>
            <a:xfrm flipV="1">
              <a:off x="1419729" y="4237414"/>
              <a:ext cx="2965301" cy="389746"/>
            </a:xfrm>
            <a:prstGeom prst="wedgeRectCallout">
              <a:avLst/>
            </a:prstGeom>
            <a:solidFill>
              <a:schemeClr val="tx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9" name="TextBox 28"/>
            <p:cNvSpPr txBox="1"/>
            <p:nvPr/>
          </p:nvSpPr>
          <p:spPr>
            <a:xfrm>
              <a:off x="1686569" y="4250001"/>
              <a:ext cx="2268252" cy="338554"/>
            </a:xfrm>
            <a:prstGeom prst="rect">
              <a:avLst/>
            </a:prstGeom>
            <a:noFill/>
          </p:spPr>
          <p:txBody>
            <a:bodyPr wrap="square" rtlCol="0">
              <a:spAutoFit/>
            </a:bodyPr>
            <a:lstStyle/>
            <a:p>
              <a:pPr algn="ctr"/>
              <a:r>
                <a:rPr lang="en-CA" sz="1600" dirty="0"/>
                <a:t>Desktop PC</a:t>
              </a:r>
            </a:p>
          </p:txBody>
        </p:sp>
      </p:grpSp>
    </p:spTree>
    <p:extLst>
      <p:ext uri="{BB962C8B-B14F-4D97-AF65-F5344CB8AC3E}">
        <p14:creationId xmlns:p14="http://schemas.microsoft.com/office/powerpoint/2010/main" val="28043846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randombar(horizontal)">
                                      <p:cBhvr>
                                        <p:cTn id="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71" y="-9801"/>
            <a:ext cx="9155571" cy="5163752"/>
          </a:xfrm>
          <a:prstGeom prst="rect">
            <a:avLst/>
          </a:prstGeom>
          <a:noFill/>
          <a:ln>
            <a:noFill/>
          </a:ln>
          <a:effectLst>
            <a:reflection stA="45000" endPos="650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5324561" y="1252988"/>
            <a:ext cx="3672408" cy="461665"/>
          </a:xfrm>
          <a:prstGeom prst="rect">
            <a:avLst/>
          </a:prstGeom>
          <a:noFill/>
        </p:spPr>
        <p:txBody>
          <a:bodyPr wrap="square" rtlCol="0">
            <a:spAutoFit/>
          </a:bodyPr>
          <a:lstStyle/>
          <a:p>
            <a:r>
              <a:rPr lang="en-CA" b="1" dirty="0"/>
              <a:t>Portable Computers Types</a:t>
            </a:r>
          </a:p>
        </p:txBody>
      </p:sp>
      <p:grpSp>
        <p:nvGrpSpPr>
          <p:cNvPr id="34" name="Group 33"/>
          <p:cNvGrpSpPr/>
          <p:nvPr/>
        </p:nvGrpSpPr>
        <p:grpSpPr>
          <a:xfrm>
            <a:off x="200844" y="1725935"/>
            <a:ext cx="8856984" cy="3428123"/>
            <a:chOff x="200844" y="1725935"/>
            <a:chExt cx="8856984" cy="3428123"/>
          </a:xfrm>
        </p:grpSpPr>
        <p:grpSp>
          <p:nvGrpSpPr>
            <p:cNvPr id="6" name="Group 5"/>
            <p:cNvGrpSpPr/>
            <p:nvPr/>
          </p:nvGrpSpPr>
          <p:grpSpPr>
            <a:xfrm>
              <a:off x="200844" y="1725935"/>
              <a:ext cx="8856984" cy="3428016"/>
              <a:chOff x="179512" y="1731872"/>
              <a:chExt cx="8856984" cy="3047438"/>
            </a:xfrm>
          </p:grpSpPr>
          <p:sp>
            <p:nvSpPr>
              <p:cNvPr id="20" name="Rounded Rectangle 19"/>
              <p:cNvSpPr/>
              <p:nvPr/>
            </p:nvSpPr>
            <p:spPr>
              <a:xfrm>
                <a:off x="179512" y="1731872"/>
                <a:ext cx="8856984" cy="3047438"/>
              </a:xfrm>
              <a:prstGeom prst="roundRect">
                <a:avLst/>
              </a:prstGeom>
              <a:solidFill>
                <a:schemeClr val="accent6">
                  <a:lumMod val="40000"/>
                  <a:lumOff val="60000"/>
                </a:schemeClr>
              </a:solidFill>
              <a:ln>
                <a:solidFill>
                  <a:schemeClr val="accent1">
                    <a:shade val="50000"/>
                    <a:alpha val="65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5" name="Rectangular Callout 14"/>
              <p:cNvSpPr/>
              <p:nvPr/>
            </p:nvSpPr>
            <p:spPr>
              <a:xfrm flipV="1">
                <a:off x="5880504" y="3888292"/>
                <a:ext cx="2965301" cy="389746"/>
              </a:xfrm>
              <a:prstGeom prst="wedgeRectCallout">
                <a:avLst>
                  <a:gd name="adj1" fmla="val -2120"/>
                  <a:gd name="adj2" fmla="val 135588"/>
                </a:avLst>
              </a:prstGeom>
              <a:solidFill>
                <a:schemeClr val="tx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8" name="Rounded Rectangular Callout 17"/>
              <p:cNvSpPr/>
              <p:nvPr/>
            </p:nvSpPr>
            <p:spPr>
              <a:xfrm rot="5400000">
                <a:off x="3914895" y="1304015"/>
                <a:ext cx="455604" cy="2064381"/>
              </a:xfrm>
              <a:prstGeom prst="wedgeRoundRectCallout">
                <a:avLst/>
              </a:prstGeom>
              <a:solidFill>
                <a:schemeClr val="tx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1725935"/>
              <a:ext cx="2125542" cy="2225699"/>
            </a:xfrm>
            <a:prstGeom prst="rect">
              <a:avLst/>
            </a:prstGeom>
          </p:spPr>
        </p:pic>
        <p:sp>
          <p:nvSpPr>
            <p:cNvPr id="23" name="TextBox 22"/>
            <p:cNvSpPr txBox="1"/>
            <p:nvPr/>
          </p:nvSpPr>
          <p:spPr>
            <a:xfrm>
              <a:off x="3181726" y="2221807"/>
              <a:ext cx="2014494" cy="338554"/>
            </a:xfrm>
            <a:prstGeom prst="rect">
              <a:avLst/>
            </a:prstGeom>
            <a:noFill/>
          </p:spPr>
          <p:txBody>
            <a:bodyPr wrap="square" rtlCol="0">
              <a:spAutoFit/>
            </a:bodyPr>
            <a:lstStyle/>
            <a:p>
              <a:pPr algn="ctr"/>
              <a:r>
                <a:rPr lang="en-CA" sz="1600" dirty="0"/>
                <a:t>The Tablet PC</a:t>
              </a:r>
            </a:p>
          </p:txBody>
        </p:sp>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7880" y="2437480"/>
              <a:ext cx="1356160" cy="1491630"/>
            </a:xfrm>
            <a:prstGeom prst="rect">
              <a:avLst/>
            </a:prstGeom>
          </p:spPr>
        </p:pic>
        <p:sp>
          <p:nvSpPr>
            <p:cNvPr id="25" name="TextBox 24"/>
            <p:cNvSpPr txBox="1"/>
            <p:nvPr/>
          </p:nvSpPr>
          <p:spPr>
            <a:xfrm>
              <a:off x="5879312" y="4212032"/>
              <a:ext cx="2965299" cy="338554"/>
            </a:xfrm>
            <a:prstGeom prst="rect">
              <a:avLst/>
            </a:prstGeom>
            <a:noFill/>
          </p:spPr>
          <p:txBody>
            <a:bodyPr wrap="square" rtlCol="0">
              <a:spAutoFit/>
            </a:bodyPr>
            <a:lstStyle/>
            <a:p>
              <a:pPr algn="ctr"/>
              <a:r>
                <a:rPr lang="en-CA" sz="1600" dirty="0"/>
                <a:t>  Apple iPad         Samsung sNote</a:t>
              </a:r>
            </a:p>
          </p:txBody>
        </p:sp>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99339" y="2648702"/>
              <a:ext cx="1345272" cy="1215163"/>
            </a:xfrm>
            <a:prstGeom prst="rect">
              <a:avLst/>
            </a:prstGeom>
          </p:spPr>
        </p:pic>
        <p:sp>
          <p:nvSpPr>
            <p:cNvPr id="27" name="Rounded Rectangular Callout 26"/>
            <p:cNvSpPr/>
            <p:nvPr/>
          </p:nvSpPr>
          <p:spPr>
            <a:xfrm rot="16200000">
              <a:off x="1368980" y="3497036"/>
              <a:ext cx="837573" cy="2064381"/>
            </a:xfrm>
            <a:prstGeom prst="wedgeRoundRectCallout">
              <a:avLst/>
            </a:prstGeom>
            <a:solidFill>
              <a:schemeClr val="tx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TextBox 27"/>
            <p:cNvSpPr txBox="1"/>
            <p:nvPr/>
          </p:nvSpPr>
          <p:spPr>
            <a:xfrm>
              <a:off x="827584" y="4227934"/>
              <a:ext cx="1872208" cy="584775"/>
            </a:xfrm>
            <a:prstGeom prst="rect">
              <a:avLst/>
            </a:prstGeom>
            <a:noFill/>
          </p:spPr>
          <p:txBody>
            <a:bodyPr wrap="square" rtlCol="0">
              <a:spAutoFit/>
            </a:bodyPr>
            <a:lstStyle/>
            <a:p>
              <a:pPr algn="ctr"/>
              <a:r>
                <a:rPr lang="en-CA" sz="1600" dirty="0"/>
                <a:t>iPhone, Android, &amp; Blackberry phones</a:t>
              </a:r>
            </a:p>
          </p:txBody>
        </p:sp>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56045" y="2838784"/>
              <a:ext cx="1002200" cy="1135827"/>
            </a:xfrm>
            <a:prstGeom prst="rect">
              <a:avLst/>
            </a:prstGeom>
          </p:spPr>
        </p:pic>
        <p:pic>
          <p:nvPicPr>
            <p:cNvPr id="30" name="Picture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39370" y="3645981"/>
              <a:ext cx="752872" cy="941090"/>
            </a:xfrm>
            <a:prstGeom prst="rect">
              <a:avLst/>
            </a:prstGeom>
          </p:spPr>
        </p:pic>
        <p:pic>
          <p:nvPicPr>
            <p:cNvPr id="31" name="Picture 3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25547" y="3881151"/>
              <a:ext cx="1272907" cy="1272907"/>
            </a:xfrm>
            <a:prstGeom prst="rect">
              <a:avLst/>
            </a:prstGeom>
          </p:spPr>
        </p:pic>
      </p:grpSp>
      <p:sp>
        <p:nvSpPr>
          <p:cNvPr id="32" name="Title 1"/>
          <p:cNvSpPr txBox="1">
            <a:spLocks/>
          </p:cNvSpPr>
          <p:nvPr/>
        </p:nvSpPr>
        <p:spPr>
          <a:xfrm>
            <a:off x="-36004" y="922021"/>
            <a:ext cx="4824536" cy="745102"/>
          </a:xfrm>
          <a:prstGeom prst="rect">
            <a:avLst/>
          </a:prstGeom>
          <a:solidFill>
            <a:schemeClr val="accent6">
              <a:alpha val="6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189" algn="ctr" rtl="0" eaLnBrk="1" fontAlgn="base" hangingPunct="1">
              <a:spcBef>
                <a:spcPct val="0"/>
              </a:spcBef>
              <a:spcAft>
                <a:spcPct val="0"/>
              </a:spcAft>
              <a:defRPr sz="4400">
                <a:solidFill>
                  <a:schemeClr val="tx1"/>
                </a:solidFill>
                <a:latin typeface="Calibri" pitchFamily="34" charset="0"/>
              </a:defRPr>
            </a:lvl6pPr>
            <a:lvl7pPr marL="914377" algn="ctr" rtl="0" eaLnBrk="1" fontAlgn="base" hangingPunct="1">
              <a:spcBef>
                <a:spcPct val="0"/>
              </a:spcBef>
              <a:spcAft>
                <a:spcPct val="0"/>
              </a:spcAft>
              <a:defRPr sz="4400">
                <a:solidFill>
                  <a:schemeClr val="tx1"/>
                </a:solidFill>
                <a:latin typeface="Calibri" pitchFamily="34" charset="0"/>
              </a:defRPr>
            </a:lvl7pPr>
            <a:lvl8pPr marL="1371566" algn="ctr" rtl="0" eaLnBrk="1" fontAlgn="base" hangingPunct="1">
              <a:spcBef>
                <a:spcPct val="0"/>
              </a:spcBef>
              <a:spcAft>
                <a:spcPct val="0"/>
              </a:spcAft>
              <a:defRPr sz="4400">
                <a:solidFill>
                  <a:schemeClr val="tx1"/>
                </a:solidFill>
                <a:latin typeface="Calibri" pitchFamily="34" charset="0"/>
              </a:defRPr>
            </a:lvl8pPr>
            <a:lvl9pPr marL="1828754" algn="ctr" rtl="0" eaLnBrk="1" fontAlgn="base" hangingPunct="1">
              <a:spcBef>
                <a:spcPct val="0"/>
              </a:spcBef>
              <a:spcAft>
                <a:spcPct val="0"/>
              </a:spcAft>
              <a:defRPr sz="4400">
                <a:solidFill>
                  <a:schemeClr val="tx1"/>
                </a:solidFill>
                <a:latin typeface="Calibri" pitchFamily="34" charset="0"/>
              </a:defRPr>
            </a:lvl9pPr>
          </a:lstStyle>
          <a:p>
            <a:pPr algn="l"/>
            <a:r>
              <a:rPr lang="en-CA" sz="4000" b="1" dirty="0">
                <a:latin typeface="Times New Roman" panose="02020603050405020304" pitchFamily="18" charset="0"/>
                <a:cs typeface="Times New Roman" panose="02020603050405020304" pitchFamily="18" charset="0"/>
              </a:rPr>
              <a:t>Computer Hardware</a:t>
            </a:r>
          </a:p>
        </p:txBody>
      </p:sp>
    </p:spTree>
    <p:extLst>
      <p:ext uri="{BB962C8B-B14F-4D97-AF65-F5344CB8AC3E}">
        <p14:creationId xmlns:p14="http://schemas.microsoft.com/office/powerpoint/2010/main" val="1230139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randombar(horizontal)">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087" y="0"/>
            <a:ext cx="9112964" cy="516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47706" y="1696953"/>
            <a:ext cx="2287806" cy="369332"/>
          </a:xfrm>
          <a:prstGeom prst="rect">
            <a:avLst/>
          </a:prstGeom>
          <a:solidFill>
            <a:schemeClr val="tx1">
              <a:alpha val="20000"/>
            </a:schemeClr>
          </a:solidFill>
        </p:spPr>
        <p:txBody>
          <a:bodyPr wrap="none" rtlCol="0">
            <a:spAutoFit/>
          </a:bodyPr>
          <a:lstStyle>
            <a:defPPr>
              <a:defRPr lang="en-US"/>
            </a:defPPr>
            <a:lvl1pPr>
              <a:defRPr sz="1800"/>
            </a:lvl1pPr>
          </a:lstStyle>
          <a:p>
            <a:r>
              <a:rPr lang="en-CA" dirty="0"/>
              <a:t>The Computer Chassis</a:t>
            </a:r>
          </a:p>
        </p:txBody>
      </p:sp>
      <p:sp>
        <p:nvSpPr>
          <p:cNvPr id="17" name="Title 1"/>
          <p:cNvSpPr txBox="1">
            <a:spLocks/>
          </p:cNvSpPr>
          <p:nvPr/>
        </p:nvSpPr>
        <p:spPr>
          <a:xfrm>
            <a:off x="-36004" y="913111"/>
            <a:ext cx="4824536" cy="754011"/>
          </a:xfrm>
          <a:prstGeom prst="rect">
            <a:avLst/>
          </a:prstGeom>
          <a:solidFill>
            <a:schemeClr val="accent6">
              <a:alpha val="6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189" algn="ctr" rtl="0" eaLnBrk="1" fontAlgn="base" hangingPunct="1">
              <a:spcBef>
                <a:spcPct val="0"/>
              </a:spcBef>
              <a:spcAft>
                <a:spcPct val="0"/>
              </a:spcAft>
              <a:defRPr sz="4400">
                <a:solidFill>
                  <a:schemeClr val="tx1"/>
                </a:solidFill>
                <a:latin typeface="Calibri" pitchFamily="34" charset="0"/>
              </a:defRPr>
            </a:lvl6pPr>
            <a:lvl7pPr marL="914377" algn="ctr" rtl="0" eaLnBrk="1" fontAlgn="base" hangingPunct="1">
              <a:spcBef>
                <a:spcPct val="0"/>
              </a:spcBef>
              <a:spcAft>
                <a:spcPct val="0"/>
              </a:spcAft>
              <a:defRPr sz="4400">
                <a:solidFill>
                  <a:schemeClr val="tx1"/>
                </a:solidFill>
                <a:latin typeface="Calibri" pitchFamily="34" charset="0"/>
              </a:defRPr>
            </a:lvl7pPr>
            <a:lvl8pPr marL="1371566" algn="ctr" rtl="0" eaLnBrk="1" fontAlgn="base" hangingPunct="1">
              <a:spcBef>
                <a:spcPct val="0"/>
              </a:spcBef>
              <a:spcAft>
                <a:spcPct val="0"/>
              </a:spcAft>
              <a:defRPr sz="4400">
                <a:solidFill>
                  <a:schemeClr val="tx1"/>
                </a:solidFill>
                <a:latin typeface="Calibri" pitchFamily="34" charset="0"/>
              </a:defRPr>
            </a:lvl8pPr>
            <a:lvl9pPr marL="1828754" algn="ctr" rtl="0" eaLnBrk="1" fontAlgn="base" hangingPunct="1">
              <a:spcBef>
                <a:spcPct val="0"/>
              </a:spcBef>
              <a:spcAft>
                <a:spcPct val="0"/>
              </a:spcAft>
              <a:defRPr sz="4400">
                <a:solidFill>
                  <a:schemeClr val="tx1"/>
                </a:solidFill>
                <a:latin typeface="Calibri" pitchFamily="34" charset="0"/>
              </a:defRPr>
            </a:lvl9pPr>
          </a:lstStyle>
          <a:p>
            <a:pPr algn="l"/>
            <a:r>
              <a:rPr lang="en-CA" sz="4000" b="1" dirty="0">
                <a:latin typeface="Times New Roman" panose="02020603050405020304" pitchFamily="18" charset="0"/>
                <a:cs typeface="Times New Roman" panose="02020603050405020304" pitchFamily="18" charset="0"/>
              </a:rPr>
              <a:t>Computer Hardware</a:t>
            </a:r>
          </a:p>
        </p:txBody>
      </p:sp>
      <p:grpSp>
        <p:nvGrpSpPr>
          <p:cNvPr id="62" name="Group 61"/>
          <p:cNvGrpSpPr/>
          <p:nvPr/>
        </p:nvGrpSpPr>
        <p:grpSpPr>
          <a:xfrm>
            <a:off x="3303693" y="2049251"/>
            <a:ext cx="1615717" cy="2793340"/>
            <a:chOff x="3303693" y="2049251"/>
            <a:chExt cx="1615717" cy="2793340"/>
          </a:xfrm>
        </p:grpSpPr>
        <p:grpSp>
          <p:nvGrpSpPr>
            <p:cNvPr id="15" name="Group 14"/>
            <p:cNvGrpSpPr/>
            <p:nvPr/>
          </p:nvGrpSpPr>
          <p:grpSpPr>
            <a:xfrm>
              <a:off x="3481386" y="2049251"/>
              <a:ext cx="1438024" cy="2793340"/>
              <a:chOff x="3481386" y="2049251"/>
              <a:chExt cx="1438024" cy="2793340"/>
            </a:xfrm>
          </p:grpSpPr>
          <p:sp>
            <p:nvSpPr>
              <p:cNvPr id="11" name="TextBox 10"/>
              <p:cNvSpPr txBox="1"/>
              <p:nvPr/>
            </p:nvSpPr>
            <p:spPr>
              <a:xfrm>
                <a:off x="3481386" y="2049251"/>
                <a:ext cx="1390124" cy="461665"/>
              </a:xfrm>
              <a:prstGeom prst="rect">
                <a:avLst/>
              </a:prstGeom>
              <a:noFill/>
            </p:spPr>
            <p:txBody>
              <a:bodyPr wrap="none" rtlCol="0">
                <a:spAutoFit/>
              </a:bodyPr>
              <a:lstStyle/>
              <a:p>
                <a:r>
                  <a:rPr lang="en-CA" dirty="0"/>
                  <a:t>Micro PC</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7947" y="2835638"/>
                <a:ext cx="1097003" cy="82686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9717" y="3987226"/>
                <a:ext cx="1419693" cy="855365"/>
              </a:xfrm>
              <a:prstGeom prst="rect">
                <a:avLst/>
              </a:prstGeom>
            </p:spPr>
          </p:pic>
        </p:grpSp>
        <p:grpSp>
          <p:nvGrpSpPr>
            <p:cNvPr id="45" name="Group 44"/>
            <p:cNvGrpSpPr/>
            <p:nvPr/>
          </p:nvGrpSpPr>
          <p:grpSpPr>
            <a:xfrm>
              <a:off x="3303693" y="4075270"/>
              <a:ext cx="284453" cy="592751"/>
              <a:chOff x="3303693" y="4075270"/>
              <a:chExt cx="284453" cy="592751"/>
            </a:xfrm>
          </p:grpSpPr>
          <p:sp>
            <p:nvSpPr>
              <p:cNvPr id="41" name="TextBox 40"/>
              <p:cNvSpPr txBox="1"/>
              <p:nvPr/>
            </p:nvSpPr>
            <p:spPr>
              <a:xfrm rot="16200000">
                <a:off x="3145817" y="4233146"/>
                <a:ext cx="592751" cy="276999"/>
              </a:xfrm>
              <a:prstGeom prst="rect">
                <a:avLst/>
              </a:prstGeom>
              <a:noFill/>
            </p:spPr>
            <p:txBody>
              <a:bodyPr wrap="square" rtlCol="0">
                <a:spAutoFit/>
              </a:bodyPr>
              <a:lstStyle/>
              <a:p>
                <a:r>
                  <a:rPr lang="en-CA" sz="1200" dirty="0"/>
                  <a:t>6 cm</a:t>
                </a:r>
              </a:p>
            </p:txBody>
          </p:sp>
          <p:grpSp>
            <p:nvGrpSpPr>
              <p:cNvPr id="30" name="Group 29"/>
              <p:cNvGrpSpPr/>
              <p:nvPr/>
            </p:nvGrpSpPr>
            <p:grpSpPr>
              <a:xfrm rot="16200000">
                <a:off x="3301825" y="4377887"/>
                <a:ext cx="526924" cy="45719"/>
                <a:chOff x="395536" y="2787774"/>
                <a:chExt cx="864096" cy="0"/>
              </a:xfrm>
            </p:grpSpPr>
            <p:cxnSp>
              <p:nvCxnSpPr>
                <p:cNvPr id="31" name="Straight Arrow Connector 30"/>
                <p:cNvCxnSpPr/>
                <p:nvPr/>
              </p:nvCxnSpPr>
              <p:spPr>
                <a:xfrm>
                  <a:off x="827584" y="2787774"/>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395536" y="2787774"/>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grpSp>
          <p:nvGrpSpPr>
            <p:cNvPr id="44" name="Group 43"/>
            <p:cNvGrpSpPr/>
            <p:nvPr/>
          </p:nvGrpSpPr>
          <p:grpSpPr>
            <a:xfrm>
              <a:off x="3629565" y="3848726"/>
              <a:ext cx="1160585" cy="314792"/>
              <a:chOff x="3629565" y="3848726"/>
              <a:chExt cx="1160585" cy="314792"/>
            </a:xfrm>
          </p:grpSpPr>
          <p:grpSp>
            <p:nvGrpSpPr>
              <p:cNvPr id="21" name="Group 20"/>
              <p:cNvGrpSpPr/>
              <p:nvPr/>
            </p:nvGrpSpPr>
            <p:grpSpPr>
              <a:xfrm>
                <a:off x="3629565" y="4083918"/>
                <a:ext cx="1160585" cy="79600"/>
                <a:chOff x="395536" y="2787774"/>
                <a:chExt cx="864096" cy="0"/>
              </a:xfrm>
            </p:grpSpPr>
            <p:cxnSp>
              <p:nvCxnSpPr>
                <p:cNvPr id="22" name="Straight Arrow Connector 21"/>
                <p:cNvCxnSpPr/>
                <p:nvPr/>
              </p:nvCxnSpPr>
              <p:spPr>
                <a:xfrm>
                  <a:off x="827584" y="2787774"/>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395536" y="2787774"/>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9" name="TextBox 38"/>
              <p:cNvSpPr txBox="1"/>
              <p:nvPr/>
            </p:nvSpPr>
            <p:spPr>
              <a:xfrm>
                <a:off x="3933822" y="3848726"/>
                <a:ext cx="523598" cy="276999"/>
              </a:xfrm>
              <a:prstGeom prst="rect">
                <a:avLst/>
              </a:prstGeom>
              <a:noFill/>
            </p:spPr>
            <p:txBody>
              <a:bodyPr wrap="square" rtlCol="0">
                <a:spAutoFit/>
              </a:bodyPr>
              <a:lstStyle/>
              <a:p>
                <a:r>
                  <a:rPr lang="en-CA" sz="1200" dirty="0"/>
                  <a:t>20cm</a:t>
                </a:r>
              </a:p>
            </p:txBody>
          </p:sp>
        </p:grpSp>
      </p:grpSp>
      <p:grpSp>
        <p:nvGrpSpPr>
          <p:cNvPr id="63" name="Group 62"/>
          <p:cNvGrpSpPr/>
          <p:nvPr/>
        </p:nvGrpSpPr>
        <p:grpSpPr>
          <a:xfrm>
            <a:off x="5475319" y="2049251"/>
            <a:ext cx="3316330" cy="3008772"/>
            <a:chOff x="5475319" y="2049251"/>
            <a:chExt cx="3316330" cy="3008772"/>
          </a:xfrm>
        </p:grpSpPr>
        <p:grpSp>
          <p:nvGrpSpPr>
            <p:cNvPr id="16" name="Group 15"/>
            <p:cNvGrpSpPr/>
            <p:nvPr/>
          </p:nvGrpSpPr>
          <p:grpSpPr>
            <a:xfrm>
              <a:off x="5796136" y="2049251"/>
              <a:ext cx="2995513" cy="3008772"/>
              <a:chOff x="5796136" y="2049251"/>
              <a:chExt cx="2995513" cy="3008772"/>
            </a:xfrm>
          </p:grpSpPr>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41823"/>
              <a:stretch/>
            </p:blipFill>
            <p:spPr>
              <a:xfrm rot="16200000">
                <a:off x="6668595" y="2934970"/>
                <a:ext cx="1250597" cy="2995510"/>
              </a:xfrm>
              <a:prstGeom prst="rect">
                <a:avLst/>
              </a:prstGeom>
            </p:spPr>
          </p:pic>
          <p:pic>
            <p:nvPicPr>
              <p:cNvPr id="8" name="Picture 7"/>
              <p:cNvPicPr>
                <a:picLocks noChangeAspect="1"/>
              </p:cNvPicPr>
              <p:nvPr/>
            </p:nvPicPr>
            <p:blipFill rotWithShape="1">
              <a:blip r:embed="rId6"/>
              <a:srcRect l="-2740" t="96" r="59056" b="-96"/>
              <a:stretch/>
            </p:blipFill>
            <p:spPr>
              <a:xfrm rot="5400000">
                <a:off x="6783231" y="1799012"/>
                <a:ext cx="1021322" cy="2995512"/>
              </a:xfrm>
              <a:prstGeom prst="rect">
                <a:avLst/>
              </a:prstGeom>
            </p:spPr>
          </p:pic>
          <p:sp>
            <p:nvSpPr>
              <p:cNvPr id="10" name="TextBox 9"/>
              <p:cNvSpPr txBox="1"/>
              <p:nvPr/>
            </p:nvSpPr>
            <p:spPr>
              <a:xfrm>
                <a:off x="6612746" y="2049251"/>
                <a:ext cx="1210588" cy="461665"/>
              </a:xfrm>
              <a:prstGeom prst="rect">
                <a:avLst/>
              </a:prstGeom>
              <a:noFill/>
            </p:spPr>
            <p:txBody>
              <a:bodyPr wrap="none" rtlCol="0">
                <a:spAutoFit/>
              </a:bodyPr>
              <a:lstStyle/>
              <a:p>
                <a:r>
                  <a:rPr lang="en-CA" dirty="0"/>
                  <a:t>Desktop</a:t>
                </a:r>
              </a:p>
            </p:txBody>
          </p:sp>
        </p:grpSp>
        <p:grpSp>
          <p:nvGrpSpPr>
            <p:cNvPr id="46" name="Group 45"/>
            <p:cNvGrpSpPr/>
            <p:nvPr/>
          </p:nvGrpSpPr>
          <p:grpSpPr>
            <a:xfrm>
              <a:off x="5796135" y="2536217"/>
              <a:ext cx="2995513" cy="292006"/>
              <a:chOff x="5796135" y="2536217"/>
              <a:chExt cx="2995513" cy="292006"/>
            </a:xfrm>
          </p:grpSpPr>
          <p:grpSp>
            <p:nvGrpSpPr>
              <p:cNvPr id="24" name="Group 23"/>
              <p:cNvGrpSpPr/>
              <p:nvPr/>
            </p:nvGrpSpPr>
            <p:grpSpPr>
              <a:xfrm>
                <a:off x="5796135" y="2782504"/>
                <a:ext cx="2995513" cy="45719"/>
                <a:chOff x="395536" y="2787774"/>
                <a:chExt cx="864096" cy="0"/>
              </a:xfrm>
            </p:grpSpPr>
            <p:cxnSp>
              <p:nvCxnSpPr>
                <p:cNvPr id="25" name="Straight Arrow Connector 24"/>
                <p:cNvCxnSpPr/>
                <p:nvPr/>
              </p:nvCxnSpPr>
              <p:spPr>
                <a:xfrm>
                  <a:off x="827584" y="2787774"/>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395536" y="2787774"/>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8" name="TextBox 37"/>
              <p:cNvSpPr txBox="1"/>
              <p:nvPr/>
            </p:nvSpPr>
            <p:spPr>
              <a:xfrm>
                <a:off x="7064556" y="2536217"/>
                <a:ext cx="592751" cy="276999"/>
              </a:xfrm>
              <a:prstGeom prst="rect">
                <a:avLst/>
              </a:prstGeom>
              <a:noFill/>
            </p:spPr>
            <p:txBody>
              <a:bodyPr wrap="square" rtlCol="0">
                <a:spAutoFit/>
              </a:bodyPr>
              <a:lstStyle/>
              <a:p>
                <a:r>
                  <a:rPr lang="en-CA" sz="1200" dirty="0"/>
                  <a:t>35 cm</a:t>
                </a:r>
              </a:p>
            </p:txBody>
          </p:sp>
        </p:grpSp>
        <p:grpSp>
          <p:nvGrpSpPr>
            <p:cNvPr id="47" name="Group 46"/>
            <p:cNvGrpSpPr/>
            <p:nvPr/>
          </p:nvGrpSpPr>
          <p:grpSpPr>
            <a:xfrm>
              <a:off x="5475319" y="2883472"/>
              <a:ext cx="320818" cy="861829"/>
              <a:chOff x="5475319" y="2883472"/>
              <a:chExt cx="320818" cy="861829"/>
            </a:xfrm>
          </p:grpSpPr>
          <p:grpSp>
            <p:nvGrpSpPr>
              <p:cNvPr id="33" name="Group 32"/>
              <p:cNvGrpSpPr/>
              <p:nvPr/>
            </p:nvGrpSpPr>
            <p:grpSpPr>
              <a:xfrm rot="16200000">
                <a:off x="5321404" y="3270569"/>
                <a:ext cx="861829" cy="87636"/>
                <a:chOff x="395536" y="2787774"/>
                <a:chExt cx="864096" cy="0"/>
              </a:xfrm>
            </p:grpSpPr>
            <p:cxnSp>
              <p:nvCxnSpPr>
                <p:cNvPr id="34" name="Straight Arrow Connector 33"/>
                <p:cNvCxnSpPr/>
                <p:nvPr/>
              </p:nvCxnSpPr>
              <p:spPr>
                <a:xfrm>
                  <a:off x="827584" y="2787774"/>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395536" y="2787774"/>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40" name="TextBox 39"/>
              <p:cNvSpPr txBox="1"/>
              <p:nvPr/>
            </p:nvSpPr>
            <p:spPr>
              <a:xfrm rot="16200000">
                <a:off x="5317443" y="3108891"/>
                <a:ext cx="592751" cy="276999"/>
              </a:xfrm>
              <a:prstGeom prst="rect">
                <a:avLst/>
              </a:prstGeom>
              <a:noFill/>
            </p:spPr>
            <p:txBody>
              <a:bodyPr wrap="square" rtlCol="0">
                <a:spAutoFit/>
              </a:bodyPr>
              <a:lstStyle/>
              <a:p>
                <a:r>
                  <a:rPr lang="en-CA" sz="1200" dirty="0"/>
                  <a:t>10 cm</a:t>
                </a:r>
              </a:p>
            </p:txBody>
          </p:sp>
        </p:grpSp>
      </p:grpSp>
      <p:grpSp>
        <p:nvGrpSpPr>
          <p:cNvPr id="61" name="Group 60"/>
          <p:cNvGrpSpPr/>
          <p:nvPr/>
        </p:nvGrpSpPr>
        <p:grpSpPr>
          <a:xfrm>
            <a:off x="251520" y="2049251"/>
            <a:ext cx="2755315" cy="3067654"/>
            <a:chOff x="251520" y="2049251"/>
            <a:chExt cx="2755315" cy="3067654"/>
          </a:xfrm>
        </p:grpSpPr>
        <p:grpSp>
          <p:nvGrpSpPr>
            <p:cNvPr id="14" name="Group 13"/>
            <p:cNvGrpSpPr/>
            <p:nvPr/>
          </p:nvGrpSpPr>
          <p:grpSpPr>
            <a:xfrm>
              <a:off x="251520" y="2049251"/>
              <a:ext cx="2530240" cy="3067654"/>
              <a:chOff x="251520" y="2049251"/>
              <a:chExt cx="2530240" cy="3067654"/>
            </a:xfrm>
          </p:grpSpPr>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1520" y="2782504"/>
                <a:ext cx="2530240" cy="2334401"/>
              </a:xfrm>
              <a:prstGeom prst="rect">
                <a:avLst/>
              </a:prstGeom>
            </p:spPr>
          </p:pic>
          <p:sp>
            <p:nvSpPr>
              <p:cNvPr id="9" name="TextBox 8"/>
              <p:cNvSpPr txBox="1"/>
              <p:nvPr/>
            </p:nvSpPr>
            <p:spPr>
              <a:xfrm>
                <a:off x="1019417" y="2049251"/>
                <a:ext cx="966290" cy="461665"/>
              </a:xfrm>
              <a:prstGeom prst="rect">
                <a:avLst/>
              </a:prstGeom>
              <a:noFill/>
            </p:spPr>
            <p:txBody>
              <a:bodyPr wrap="none" rtlCol="0">
                <a:spAutoFit/>
              </a:bodyPr>
              <a:lstStyle/>
              <a:p>
                <a:r>
                  <a:rPr lang="en-CA" dirty="0"/>
                  <a:t>Tower</a:t>
                </a:r>
              </a:p>
            </p:txBody>
          </p:sp>
        </p:grpSp>
        <p:grpSp>
          <p:nvGrpSpPr>
            <p:cNvPr id="37" name="Group 36"/>
            <p:cNvGrpSpPr/>
            <p:nvPr/>
          </p:nvGrpSpPr>
          <p:grpSpPr>
            <a:xfrm>
              <a:off x="1628571" y="2554023"/>
              <a:ext cx="1008112" cy="276999"/>
              <a:chOff x="1628571" y="2554023"/>
              <a:chExt cx="1008112" cy="276999"/>
            </a:xfrm>
          </p:grpSpPr>
          <p:grpSp>
            <p:nvGrpSpPr>
              <p:cNvPr id="20" name="Group 19"/>
              <p:cNvGrpSpPr/>
              <p:nvPr/>
            </p:nvGrpSpPr>
            <p:grpSpPr>
              <a:xfrm flipV="1">
                <a:off x="1628571" y="2748641"/>
                <a:ext cx="1008112" cy="45719"/>
                <a:chOff x="395536" y="2787774"/>
                <a:chExt cx="864096" cy="0"/>
              </a:xfrm>
            </p:grpSpPr>
            <p:cxnSp>
              <p:nvCxnSpPr>
                <p:cNvPr id="4" name="Straight Arrow Connector 3"/>
                <p:cNvCxnSpPr/>
                <p:nvPr/>
              </p:nvCxnSpPr>
              <p:spPr>
                <a:xfrm>
                  <a:off x="827584" y="2787774"/>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395536" y="2787774"/>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1837942" y="2554023"/>
                <a:ext cx="574570" cy="276999"/>
              </a:xfrm>
              <a:prstGeom prst="rect">
                <a:avLst/>
              </a:prstGeom>
              <a:noFill/>
            </p:spPr>
            <p:txBody>
              <a:bodyPr wrap="square" rtlCol="0">
                <a:spAutoFit/>
              </a:bodyPr>
              <a:lstStyle/>
              <a:p>
                <a:r>
                  <a:rPr lang="en-CA" sz="1200" dirty="0"/>
                  <a:t>23 cm</a:t>
                </a:r>
              </a:p>
            </p:txBody>
          </p:sp>
        </p:grpSp>
        <p:grpSp>
          <p:nvGrpSpPr>
            <p:cNvPr id="43" name="Group 42"/>
            <p:cNvGrpSpPr/>
            <p:nvPr/>
          </p:nvGrpSpPr>
          <p:grpSpPr>
            <a:xfrm>
              <a:off x="2729836" y="2870616"/>
              <a:ext cx="276999" cy="2143593"/>
              <a:chOff x="2729836" y="2870616"/>
              <a:chExt cx="276999" cy="2143593"/>
            </a:xfrm>
          </p:grpSpPr>
          <p:grpSp>
            <p:nvGrpSpPr>
              <p:cNvPr id="27" name="Group 26"/>
              <p:cNvGrpSpPr/>
              <p:nvPr/>
            </p:nvGrpSpPr>
            <p:grpSpPr>
              <a:xfrm rot="16200000">
                <a:off x="1709964" y="3919553"/>
                <a:ext cx="2143593" cy="45719"/>
                <a:chOff x="395536" y="2787774"/>
                <a:chExt cx="864096" cy="0"/>
              </a:xfrm>
            </p:grpSpPr>
            <p:cxnSp>
              <p:nvCxnSpPr>
                <p:cNvPr id="28" name="Straight Arrow Connector 27"/>
                <p:cNvCxnSpPr/>
                <p:nvPr/>
              </p:nvCxnSpPr>
              <p:spPr>
                <a:xfrm>
                  <a:off x="827584" y="2787774"/>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395536" y="2787774"/>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42" name="TextBox 41"/>
              <p:cNvSpPr txBox="1"/>
              <p:nvPr/>
            </p:nvSpPr>
            <p:spPr>
              <a:xfrm rot="16200000">
                <a:off x="2571960" y="3769472"/>
                <a:ext cx="592751" cy="276999"/>
              </a:xfrm>
              <a:prstGeom prst="rect">
                <a:avLst/>
              </a:prstGeom>
              <a:noFill/>
            </p:spPr>
            <p:txBody>
              <a:bodyPr wrap="square" rtlCol="0">
                <a:spAutoFit/>
              </a:bodyPr>
              <a:lstStyle/>
              <a:p>
                <a:r>
                  <a:rPr lang="en-CA" sz="1200" dirty="0"/>
                  <a:t>45 cm</a:t>
                </a:r>
              </a:p>
            </p:txBody>
          </p:sp>
        </p:grpSp>
      </p:grpSp>
    </p:spTree>
    <p:extLst>
      <p:ext uri="{BB962C8B-B14F-4D97-AF65-F5344CB8AC3E}">
        <p14:creationId xmlns:p14="http://schemas.microsoft.com/office/powerpoint/2010/main" val="106515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1"/>
                                        </p:tgtEl>
                                        <p:attrNameLst>
                                          <p:attrName>style.visibility</p:attrName>
                                        </p:attrNameLst>
                                      </p:cBhvr>
                                      <p:to>
                                        <p:strVal val="visible"/>
                                      </p:to>
                                    </p:set>
                                    <p:anim calcmode="lin" valueType="num">
                                      <p:cBhvr additive="base">
                                        <p:cTn id="12" dur="500" fill="hold"/>
                                        <p:tgtEl>
                                          <p:spTgt spid="61"/>
                                        </p:tgtEl>
                                        <p:attrNameLst>
                                          <p:attrName>ppt_x</p:attrName>
                                        </p:attrNameLst>
                                      </p:cBhvr>
                                      <p:tavLst>
                                        <p:tav tm="0">
                                          <p:val>
                                            <p:strVal val="#ppt_x"/>
                                          </p:val>
                                        </p:tav>
                                        <p:tav tm="100000">
                                          <p:val>
                                            <p:strVal val="#ppt_x"/>
                                          </p:val>
                                        </p:tav>
                                      </p:tavLst>
                                    </p:anim>
                                    <p:anim calcmode="lin" valueType="num">
                                      <p:cBhvr additive="base">
                                        <p:cTn id="13"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2"/>
                                        </p:tgtEl>
                                        <p:attrNameLst>
                                          <p:attrName>style.visibility</p:attrName>
                                        </p:attrNameLst>
                                      </p:cBhvr>
                                      <p:to>
                                        <p:strVal val="visible"/>
                                      </p:to>
                                    </p:set>
                                    <p:anim calcmode="lin" valueType="num">
                                      <p:cBhvr additive="base">
                                        <p:cTn id="18" dur="500" fill="hold"/>
                                        <p:tgtEl>
                                          <p:spTgt spid="62"/>
                                        </p:tgtEl>
                                        <p:attrNameLst>
                                          <p:attrName>ppt_x</p:attrName>
                                        </p:attrNameLst>
                                      </p:cBhvr>
                                      <p:tavLst>
                                        <p:tav tm="0">
                                          <p:val>
                                            <p:strVal val="#ppt_x"/>
                                          </p:val>
                                        </p:tav>
                                        <p:tav tm="100000">
                                          <p:val>
                                            <p:strVal val="#ppt_x"/>
                                          </p:val>
                                        </p:tav>
                                      </p:tavLst>
                                    </p:anim>
                                    <p:anim calcmode="lin" valueType="num">
                                      <p:cBhvr additive="base">
                                        <p:cTn id="19"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3"/>
                                        </p:tgtEl>
                                        <p:attrNameLst>
                                          <p:attrName>style.visibility</p:attrName>
                                        </p:attrNameLst>
                                      </p:cBhvr>
                                      <p:to>
                                        <p:strVal val="visible"/>
                                      </p:to>
                                    </p:set>
                                    <p:anim calcmode="lin" valueType="num">
                                      <p:cBhvr additive="base">
                                        <p:cTn id="24" dur="500" fill="hold"/>
                                        <p:tgtEl>
                                          <p:spTgt spid="63"/>
                                        </p:tgtEl>
                                        <p:attrNameLst>
                                          <p:attrName>ppt_x</p:attrName>
                                        </p:attrNameLst>
                                      </p:cBhvr>
                                      <p:tavLst>
                                        <p:tav tm="0">
                                          <p:val>
                                            <p:strVal val="#ppt_x"/>
                                          </p:val>
                                        </p:tav>
                                        <p:tav tm="100000">
                                          <p:val>
                                            <p:strVal val="#ppt_x"/>
                                          </p:val>
                                        </p:tav>
                                      </p:tavLst>
                                    </p:anim>
                                    <p:anim calcmode="lin" valueType="num">
                                      <p:cBhvr additive="base">
                                        <p:cTn id="25"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26"/>
          <p:cNvSpPr/>
          <p:nvPr/>
        </p:nvSpPr>
        <p:spPr>
          <a:xfrm>
            <a:off x="6732240" y="2474500"/>
            <a:ext cx="864096" cy="241266"/>
          </a:xfrm>
          <a:prstGeom prst="roundRect">
            <a:avLst/>
          </a:prstGeom>
          <a:solidFill>
            <a:schemeClr val="accent6">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5673777" y="4542020"/>
            <a:ext cx="1418503" cy="555666"/>
          </a:xfrm>
          <a:prstGeom prst="roundRect">
            <a:avLst/>
          </a:prstGeom>
          <a:solidFill>
            <a:schemeClr val="accent6">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2915816" y="4155926"/>
            <a:ext cx="918018" cy="394742"/>
          </a:xfrm>
          <a:prstGeom prst="roundRect">
            <a:avLst/>
          </a:prstGeom>
          <a:solidFill>
            <a:schemeClr val="accent6">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2168806" y="2539487"/>
            <a:ext cx="891026" cy="392303"/>
          </a:xfrm>
          <a:prstGeom prst="roundRect">
            <a:avLst/>
          </a:prstGeom>
          <a:solidFill>
            <a:schemeClr val="accent6">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itle 1"/>
          <p:cNvSpPr txBox="1">
            <a:spLocks/>
          </p:cNvSpPr>
          <p:nvPr/>
        </p:nvSpPr>
        <p:spPr>
          <a:xfrm>
            <a:off x="0" y="123478"/>
            <a:ext cx="4824536" cy="754011"/>
          </a:xfrm>
          <a:prstGeom prst="rect">
            <a:avLst/>
          </a:prstGeom>
          <a:solidFill>
            <a:schemeClr val="accent6">
              <a:alpha val="6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189" algn="ctr" rtl="0" eaLnBrk="1" fontAlgn="base" hangingPunct="1">
              <a:spcBef>
                <a:spcPct val="0"/>
              </a:spcBef>
              <a:spcAft>
                <a:spcPct val="0"/>
              </a:spcAft>
              <a:defRPr sz="4400">
                <a:solidFill>
                  <a:schemeClr val="tx1"/>
                </a:solidFill>
                <a:latin typeface="Calibri" pitchFamily="34" charset="0"/>
              </a:defRPr>
            </a:lvl6pPr>
            <a:lvl7pPr marL="914377" algn="ctr" rtl="0" eaLnBrk="1" fontAlgn="base" hangingPunct="1">
              <a:spcBef>
                <a:spcPct val="0"/>
              </a:spcBef>
              <a:spcAft>
                <a:spcPct val="0"/>
              </a:spcAft>
              <a:defRPr sz="4400">
                <a:solidFill>
                  <a:schemeClr val="tx1"/>
                </a:solidFill>
                <a:latin typeface="Calibri" pitchFamily="34" charset="0"/>
              </a:defRPr>
            </a:lvl7pPr>
            <a:lvl8pPr marL="1371566" algn="ctr" rtl="0" eaLnBrk="1" fontAlgn="base" hangingPunct="1">
              <a:spcBef>
                <a:spcPct val="0"/>
              </a:spcBef>
              <a:spcAft>
                <a:spcPct val="0"/>
              </a:spcAft>
              <a:defRPr sz="4400">
                <a:solidFill>
                  <a:schemeClr val="tx1"/>
                </a:solidFill>
                <a:latin typeface="Calibri" pitchFamily="34" charset="0"/>
              </a:defRPr>
            </a:lvl8pPr>
            <a:lvl9pPr marL="1828754" algn="ctr" rtl="0" eaLnBrk="1" fontAlgn="base" hangingPunct="1">
              <a:spcBef>
                <a:spcPct val="0"/>
              </a:spcBef>
              <a:spcAft>
                <a:spcPct val="0"/>
              </a:spcAft>
              <a:defRPr sz="4400">
                <a:solidFill>
                  <a:schemeClr val="tx1"/>
                </a:solidFill>
                <a:latin typeface="Calibri" pitchFamily="34" charset="0"/>
              </a:defRPr>
            </a:lvl9pPr>
          </a:lstStyle>
          <a:p>
            <a:pPr algn="l"/>
            <a:r>
              <a:rPr lang="en-CA" sz="4000" b="1" dirty="0">
                <a:latin typeface="Times New Roman" panose="02020603050405020304" pitchFamily="18" charset="0"/>
                <a:cs typeface="Times New Roman" panose="02020603050405020304" pitchFamily="18" charset="0"/>
              </a:rPr>
              <a:t>Computer Hardware</a:t>
            </a:r>
          </a:p>
        </p:txBody>
      </p:sp>
      <p:sp>
        <p:nvSpPr>
          <p:cNvPr id="4" name="TextBox 3"/>
          <p:cNvSpPr txBox="1"/>
          <p:nvPr/>
        </p:nvSpPr>
        <p:spPr>
          <a:xfrm>
            <a:off x="179512" y="987574"/>
            <a:ext cx="2505814" cy="646331"/>
          </a:xfrm>
          <a:prstGeom prst="rect">
            <a:avLst/>
          </a:prstGeom>
          <a:solidFill>
            <a:schemeClr val="tx1">
              <a:alpha val="20000"/>
            </a:schemeClr>
          </a:solidFill>
        </p:spPr>
        <p:txBody>
          <a:bodyPr wrap="none" rtlCol="0">
            <a:spAutoFit/>
          </a:bodyPr>
          <a:lstStyle>
            <a:defPPr>
              <a:defRPr lang="en-US"/>
            </a:defPPr>
            <a:lvl1pPr>
              <a:defRPr sz="1800"/>
            </a:lvl1pPr>
          </a:lstStyle>
          <a:p>
            <a:r>
              <a:rPr lang="en-CA" dirty="0"/>
              <a:t>The guts of the computer</a:t>
            </a:r>
          </a:p>
          <a:p>
            <a:pPr algn="ctr"/>
            <a:r>
              <a:rPr lang="en-CA" dirty="0"/>
              <a:t>The Motherboard</a:t>
            </a:r>
          </a:p>
        </p:txBody>
      </p:sp>
      <p:sp>
        <p:nvSpPr>
          <p:cNvPr id="17" name="TextBox 16"/>
          <p:cNvSpPr txBox="1"/>
          <p:nvPr/>
        </p:nvSpPr>
        <p:spPr>
          <a:xfrm>
            <a:off x="4618415" y="3435846"/>
            <a:ext cx="2401857" cy="1584176"/>
          </a:xfrm>
          <a:prstGeom prst="rect">
            <a:avLst/>
          </a:prstGeom>
          <a:noFill/>
        </p:spPr>
        <p:txBody>
          <a:bodyPr wrap="square" rtlCol="0">
            <a:spAutoFit/>
          </a:bodyPr>
          <a:lstStyle/>
          <a:p>
            <a:endParaRPr lang="en-CA" dirty="0"/>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28" y="955153"/>
            <a:ext cx="5681125" cy="4175627"/>
          </a:xfrm>
          <a:prstGeom prst="rect">
            <a:avLst/>
          </a:prstGeom>
        </p:spPr>
      </p:pic>
      <p:sp>
        <p:nvSpPr>
          <p:cNvPr id="23" name="TextBox 22"/>
          <p:cNvSpPr txBox="1"/>
          <p:nvPr/>
        </p:nvSpPr>
        <p:spPr>
          <a:xfrm>
            <a:off x="151047" y="1923678"/>
            <a:ext cx="1944216" cy="2031325"/>
          </a:xfrm>
          <a:prstGeom prst="rect">
            <a:avLst/>
          </a:prstGeom>
          <a:noFill/>
          <a:ln w="19050">
            <a:solidFill>
              <a:srgbClr val="00B050"/>
            </a:solidFill>
          </a:ln>
        </p:spPr>
        <p:txBody>
          <a:bodyPr wrap="square" rtlCol="0">
            <a:spAutoFit/>
          </a:bodyPr>
          <a:lstStyle/>
          <a:p>
            <a:r>
              <a:rPr lang="en-CA" sz="1400" dirty="0"/>
              <a:t>The </a:t>
            </a:r>
            <a:r>
              <a:rPr lang="en-CA" sz="1400" b="1" i="1" dirty="0"/>
              <a:t>motherboard</a:t>
            </a:r>
            <a:r>
              <a:rPr lang="en-CA" sz="1400" dirty="0"/>
              <a:t> is the heart of the computer.  All hardware plugs into it.</a:t>
            </a:r>
          </a:p>
          <a:p>
            <a:endParaRPr lang="en-CA" sz="1400" dirty="0"/>
          </a:p>
          <a:p>
            <a:r>
              <a:rPr lang="en-CA" sz="1400" dirty="0"/>
              <a:t>Without a good quality motherboard, the even the best components would be hindered.</a:t>
            </a:r>
          </a:p>
        </p:txBody>
      </p:sp>
    </p:spTree>
    <p:extLst>
      <p:ext uri="{BB962C8B-B14F-4D97-AF65-F5344CB8AC3E}">
        <p14:creationId xmlns:p14="http://schemas.microsoft.com/office/powerpoint/2010/main" val="53901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ppt_w</p:attrName>
                                        </p:attrNameLst>
                                      </p:cBhvr>
                                      <p:tavLst>
                                        <p:tav tm="0">
                                          <p:val>
                                            <p:fltVal val="0"/>
                                          </p:val>
                                        </p:tav>
                                        <p:tav tm="100000">
                                          <p:val>
                                            <p:strVal val="#ppt_w"/>
                                          </p:val>
                                        </p:tav>
                                      </p:tavLst>
                                    </p:anim>
                                    <p:anim calcmode="lin" valueType="num">
                                      <p:cBhvr>
                                        <p:cTn id="13" dur="1000" fill="hold"/>
                                        <p:tgtEl>
                                          <p:spTgt spid="22"/>
                                        </p:tgtEl>
                                        <p:attrNameLst>
                                          <p:attrName>ppt_h</p:attrName>
                                        </p:attrNameLst>
                                      </p:cBhvr>
                                      <p:tavLst>
                                        <p:tav tm="0">
                                          <p:val>
                                            <p:fltVal val="0"/>
                                          </p:val>
                                        </p:tav>
                                        <p:tav tm="100000">
                                          <p:val>
                                            <p:strVal val="#ppt_h"/>
                                          </p:val>
                                        </p:tav>
                                      </p:tavLst>
                                    </p:anim>
                                    <p:anim calcmode="lin" valueType="num">
                                      <p:cBhvr>
                                        <p:cTn id="14" dur="1000" fill="hold"/>
                                        <p:tgtEl>
                                          <p:spTgt spid="22"/>
                                        </p:tgtEl>
                                        <p:attrNameLst>
                                          <p:attrName>style.rotation</p:attrName>
                                        </p:attrNameLst>
                                      </p:cBhvr>
                                      <p:tavLst>
                                        <p:tav tm="0">
                                          <p:val>
                                            <p:fltVal val="90"/>
                                          </p:val>
                                        </p:tav>
                                        <p:tav tm="100000">
                                          <p:val>
                                            <p:fltVal val="0"/>
                                          </p:val>
                                        </p:tav>
                                      </p:tavLst>
                                    </p:anim>
                                    <p:animEffect transition="in" filter="fade">
                                      <p:cBhvr>
                                        <p:cTn id="15" dur="10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ppt_x"/>
                                          </p:val>
                                        </p:tav>
                                        <p:tav tm="100000">
                                          <p:val>
                                            <p:strVal val="#ppt_x"/>
                                          </p:val>
                                        </p:tav>
                                      </p:tavLst>
                                    </p:anim>
                                    <p:anim calcmode="lin" valueType="num">
                                      <p:cBhvr additive="base">
                                        <p:cTn id="2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p:cTn id="33" dur="500" fill="hold"/>
                                        <p:tgtEl>
                                          <p:spTgt spid="24"/>
                                        </p:tgtEl>
                                        <p:attrNameLst>
                                          <p:attrName>ppt_w</p:attrName>
                                        </p:attrNameLst>
                                      </p:cBhvr>
                                      <p:tavLst>
                                        <p:tav tm="0">
                                          <p:val>
                                            <p:fltVal val="0"/>
                                          </p:val>
                                        </p:tav>
                                        <p:tav tm="100000">
                                          <p:val>
                                            <p:strVal val="#ppt_w"/>
                                          </p:val>
                                        </p:tav>
                                      </p:tavLst>
                                    </p:anim>
                                    <p:anim calcmode="lin" valueType="num">
                                      <p:cBhvr>
                                        <p:cTn id="34" dur="500" fill="hold"/>
                                        <p:tgtEl>
                                          <p:spTgt spid="24"/>
                                        </p:tgtEl>
                                        <p:attrNameLst>
                                          <p:attrName>ppt_h</p:attrName>
                                        </p:attrNameLst>
                                      </p:cBhvr>
                                      <p:tavLst>
                                        <p:tav tm="0">
                                          <p:val>
                                            <p:fltVal val="0"/>
                                          </p:val>
                                        </p:tav>
                                        <p:tav tm="100000">
                                          <p:val>
                                            <p:strVal val="#ppt_h"/>
                                          </p:val>
                                        </p:tav>
                                      </p:tavLst>
                                    </p:anim>
                                    <p:animEffect transition="in" filter="fade">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p:cTn id="40" dur="500" fill="hold"/>
                                        <p:tgtEl>
                                          <p:spTgt spid="26"/>
                                        </p:tgtEl>
                                        <p:attrNameLst>
                                          <p:attrName>ppt_w</p:attrName>
                                        </p:attrNameLst>
                                      </p:cBhvr>
                                      <p:tavLst>
                                        <p:tav tm="0">
                                          <p:val>
                                            <p:fltVal val="0"/>
                                          </p:val>
                                        </p:tav>
                                        <p:tav tm="100000">
                                          <p:val>
                                            <p:strVal val="#ppt_w"/>
                                          </p:val>
                                        </p:tav>
                                      </p:tavLst>
                                    </p:anim>
                                    <p:anim calcmode="lin" valueType="num">
                                      <p:cBhvr>
                                        <p:cTn id="41" dur="500" fill="hold"/>
                                        <p:tgtEl>
                                          <p:spTgt spid="26"/>
                                        </p:tgtEl>
                                        <p:attrNameLst>
                                          <p:attrName>ppt_h</p:attrName>
                                        </p:attrNameLst>
                                      </p:cBhvr>
                                      <p:tavLst>
                                        <p:tav tm="0">
                                          <p:val>
                                            <p:fltVal val="0"/>
                                          </p:val>
                                        </p:tav>
                                        <p:tav tm="100000">
                                          <p:val>
                                            <p:strVal val="#ppt_h"/>
                                          </p:val>
                                        </p:tav>
                                      </p:tavLst>
                                    </p:anim>
                                    <p:animEffect transition="in" filter="fade">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p:cTn id="47" dur="500" fill="hold"/>
                                        <p:tgtEl>
                                          <p:spTgt spid="27"/>
                                        </p:tgtEl>
                                        <p:attrNameLst>
                                          <p:attrName>ppt_w</p:attrName>
                                        </p:attrNameLst>
                                      </p:cBhvr>
                                      <p:tavLst>
                                        <p:tav tm="0">
                                          <p:val>
                                            <p:fltVal val="0"/>
                                          </p:val>
                                        </p:tav>
                                        <p:tav tm="100000">
                                          <p:val>
                                            <p:strVal val="#ppt_w"/>
                                          </p:val>
                                        </p:tav>
                                      </p:tavLst>
                                    </p:anim>
                                    <p:anim calcmode="lin" valueType="num">
                                      <p:cBhvr>
                                        <p:cTn id="48" dur="500" fill="hold"/>
                                        <p:tgtEl>
                                          <p:spTgt spid="27"/>
                                        </p:tgtEl>
                                        <p:attrNameLst>
                                          <p:attrName>ppt_h</p:attrName>
                                        </p:attrNameLst>
                                      </p:cBhvr>
                                      <p:tavLst>
                                        <p:tav tm="0">
                                          <p:val>
                                            <p:fltVal val="0"/>
                                          </p:val>
                                        </p:tav>
                                        <p:tav tm="100000">
                                          <p:val>
                                            <p:strVal val="#ppt_h"/>
                                          </p:val>
                                        </p:tav>
                                      </p:tavLst>
                                    </p:anim>
                                    <p:animEffect transition="in" filter="fade">
                                      <p:cBhvr>
                                        <p:cTn id="4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6" grpId="0" animBg="1"/>
      <p:bldP spid="24" grpId="0" animBg="1"/>
      <p:bldP spid="25" grpId="0" animBg="1"/>
      <p:bldP spid="4"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6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txBox="1">
            <a:spLocks/>
          </p:cNvSpPr>
          <p:nvPr/>
        </p:nvSpPr>
        <p:spPr>
          <a:xfrm>
            <a:off x="-36004" y="913111"/>
            <a:ext cx="4824536" cy="754011"/>
          </a:xfrm>
          <a:prstGeom prst="rect">
            <a:avLst/>
          </a:prstGeom>
          <a:solidFill>
            <a:schemeClr val="accent6">
              <a:alpha val="6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189" algn="ctr" rtl="0" eaLnBrk="1" fontAlgn="base" hangingPunct="1">
              <a:spcBef>
                <a:spcPct val="0"/>
              </a:spcBef>
              <a:spcAft>
                <a:spcPct val="0"/>
              </a:spcAft>
              <a:defRPr sz="4400">
                <a:solidFill>
                  <a:schemeClr val="tx1"/>
                </a:solidFill>
                <a:latin typeface="Calibri" pitchFamily="34" charset="0"/>
              </a:defRPr>
            </a:lvl6pPr>
            <a:lvl7pPr marL="914377" algn="ctr" rtl="0" eaLnBrk="1" fontAlgn="base" hangingPunct="1">
              <a:spcBef>
                <a:spcPct val="0"/>
              </a:spcBef>
              <a:spcAft>
                <a:spcPct val="0"/>
              </a:spcAft>
              <a:defRPr sz="4400">
                <a:solidFill>
                  <a:schemeClr val="tx1"/>
                </a:solidFill>
                <a:latin typeface="Calibri" pitchFamily="34" charset="0"/>
              </a:defRPr>
            </a:lvl7pPr>
            <a:lvl8pPr marL="1371566" algn="ctr" rtl="0" eaLnBrk="1" fontAlgn="base" hangingPunct="1">
              <a:spcBef>
                <a:spcPct val="0"/>
              </a:spcBef>
              <a:spcAft>
                <a:spcPct val="0"/>
              </a:spcAft>
              <a:defRPr sz="4400">
                <a:solidFill>
                  <a:schemeClr val="tx1"/>
                </a:solidFill>
                <a:latin typeface="Calibri" pitchFamily="34" charset="0"/>
              </a:defRPr>
            </a:lvl8pPr>
            <a:lvl9pPr marL="1828754" algn="ctr" rtl="0" eaLnBrk="1" fontAlgn="base" hangingPunct="1">
              <a:spcBef>
                <a:spcPct val="0"/>
              </a:spcBef>
              <a:spcAft>
                <a:spcPct val="0"/>
              </a:spcAft>
              <a:defRPr sz="4400">
                <a:solidFill>
                  <a:schemeClr val="tx1"/>
                </a:solidFill>
                <a:latin typeface="Calibri" pitchFamily="34" charset="0"/>
              </a:defRPr>
            </a:lvl9pPr>
          </a:lstStyle>
          <a:p>
            <a:pPr algn="l"/>
            <a:r>
              <a:rPr lang="en-CA" sz="4000" b="1" dirty="0">
                <a:latin typeface="Times New Roman" panose="02020603050405020304" pitchFamily="18" charset="0"/>
                <a:cs typeface="Times New Roman" panose="02020603050405020304" pitchFamily="18" charset="0"/>
              </a:rPr>
              <a:t>Computer Hardware</a:t>
            </a:r>
          </a:p>
        </p:txBody>
      </p:sp>
      <p:sp>
        <p:nvSpPr>
          <p:cNvPr id="4" name="TextBox 3"/>
          <p:cNvSpPr txBox="1"/>
          <p:nvPr/>
        </p:nvSpPr>
        <p:spPr>
          <a:xfrm>
            <a:off x="245904" y="1779662"/>
            <a:ext cx="2505814" cy="369332"/>
          </a:xfrm>
          <a:prstGeom prst="rect">
            <a:avLst/>
          </a:prstGeom>
          <a:solidFill>
            <a:schemeClr val="tx1">
              <a:alpha val="20000"/>
            </a:schemeClr>
          </a:solidFill>
        </p:spPr>
        <p:txBody>
          <a:bodyPr wrap="none" rtlCol="0">
            <a:spAutoFit/>
          </a:bodyPr>
          <a:lstStyle>
            <a:defPPr>
              <a:defRPr lang="en-US"/>
            </a:defPPr>
            <a:lvl1pPr>
              <a:defRPr sz="1800"/>
            </a:lvl1pPr>
          </a:lstStyle>
          <a:p>
            <a:r>
              <a:rPr lang="en-CA" dirty="0"/>
              <a:t>The guts of the computer</a:t>
            </a:r>
          </a:p>
        </p:txBody>
      </p:sp>
      <p:grpSp>
        <p:nvGrpSpPr>
          <p:cNvPr id="19" name="Group 18"/>
          <p:cNvGrpSpPr/>
          <p:nvPr/>
        </p:nvGrpSpPr>
        <p:grpSpPr>
          <a:xfrm>
            <a:off x="4100308" y="838229"/>
            <a:ext cx="4752528" cy="2452230"/>
            <a:chOff x="4100308" y="838229"/>
            <a:chExt cx="4752528" cy="245223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4128" y="838229"/>
              <a:ext cx="2311735" cy="924694"/>
            </a:xfrm>
            <a:prstGeom prst="rect">
              <a:avLst/>
            </a:prstGeom>
          </p:spPr>
        </p:pic>
        <p:grpSp>
          <p:nvGrpSpPr>
            <p:cNvPr id="8" name="Group 7"/>
            <p:cNvGrpSpPr/>
            <p:nvPr/>
          </p:nvGrpSpPr>
          <p:grpSpPr>
            <a:xfrm>
              <a:off x="4100308" y="1994315"/>
              <a:ext cx="4752528" cy="1296144"/>
              <a:chOff x="4100308" y="1994315"/>
              <a:chExt cx="4752528" cy="1296144"/>
            </a:xfrm>
          </p:grpSpPr>
          <p:sp>
            <p:nvSpPr>
              <p:cNvPr id="7" name="Cloud Callout 6"/>
              <p:cNvSpPr/>
              <p:nvPr/>
            </p:nvSpPr>
            <p:spPr>
              <a:xfrm>
                <a:off x="4100308" y="1994315"/>
                <a:ext cx="4752528" cy="1296144"/>
              </a:xfrm>
              <a:prstGeom prst="cloudCallout">
                <a:avLst>
                  <a:gd name="adj1" fmla="val 4327"/>
                  <a:gd name="adj2" fmla="val -71963"/>
                </a:avLst>
              </a:prstGeom>
              <a:solidFill>
                <a:schemeClr val="tx1">
                  <a:alpha val="2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4692257" y="2098872"/>
                <a:ext cx="4031940" cy="830997"/>
              </a:xfrm>
              <a:prstGeom prst="rect">
                <a:avLst/>
              </a:prstGeom>
              <a:noFill/>
              <a:ln w="12700">
                <a:noFill/>
              </a:ln>
            </p:spPr>
            <p:txBody>
              <a:bodyPr wrap="square" rtlCol="0">
                <a:spAutoFit/>
              </a:bodyPr>
              <a:lstStyle/>
              <a:p>
                <a:r>
                  <a:rPr lang="en-CA" sz="1200" dirty="0"/>
                  <a:t>The CPU (Central Processing Unit) is the brain of the computer.  Intel and AMD are the leading CPU competitors in the PC market.  Its’ speed is generally the measure of how fast the computer is, measured in Gigahertz (</a:t>
                </a:r>
                <a:r>
                  <a:rPr lang="en-CA" sz="1200" dirty="0" err="1"/>
                  <a:t>Ghz</a:t>
                </a:r>
                <a:r>
                  <a:rPr lang="en-CA" sz="1200" dirty="0"/>
                  <a:t>).</a:t>
                </a:r>
              </a:p>
            </p:txBody>
          </p:sp>
        </p:grpSp>
      </p:grpSp>
      <p:sp>
        <p:nvSpPr>
          <p:cNvPr id="17" name="TextBox 16"/>
          <p:cNvSpPr txBox="1"/>
          <p:nvPr/>
        </p:nvSpPr>
        <p:spPr>
          <a:xfrm>
            <a:off x="4618415" y="3435846"/>
            <a:ext cx="2401857" cy="1584176"/>
          </a:xfrm>
          <a:prstGeom prst="rect">
            <a:avLst/>
          </a:prstGeom>
          <a:noFill/>
        </p:spPr>
        <p:txBody>
          <a:bodyPr wrap="square" rtlCol="0">
            <a:spAutoFit/>
          </a:bodyPr>
          <a:lstStyle/>
          <a:p>
            <a:endParaRPr lang="en-CA" dirty="0"/>
          </a:p>
        </p:txBody>
      </p:sp>
      <p:grpSp>
        <p:nvGrpSpPr>
          <p:cNvPr id="21" name="Group 20"/>
          <p:cNvGrpSpPr/>
          <p:nvPr/>
        </p:nvGrpSpPr>
        <p:grpSpPr>
          <a:xfrm>
            <a:off x="1723660" y="3160583"/>
            <a:ext cx="7327622" cy="2063942"/>
            <a:chOff x="1723660" y="3160583"/>
            <a:chExt cx="7327622" cy="2063942"/>
          </a:xfrm>
        </p:grpSpPr>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3660" y="3800869"/>
              <a:ext cx="1423656" cy="1423656"/>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47863" y="3160583"/>
              <a:ext cx="1737128" cy="1737128"/>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31414" y="3859972"/>
              <a:ext cx="1379363" cy="844410"/>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13814" y="3262768"/>
              <a:ext cx="1337468" cy="752326"/>
            </a:xfrm>
            <a:prstGeom prst="rect">
              <a:avLst/>
            </a:prstGeom>
          </p:spPr>
        </p:pic>
        <p:sp>
          <p:nvSpPr>
            <p:cNvPr id="18" name="TextBox 17"/>
            <p:cNvSpPr txBox="1"/>
            <p:nvPr/>
          </p:nvSpPr>
          <p:spPr>
            <a:xfrm>
              <a:off x="4648074" y="3322759"/>
              <a:ext cx="2283340" cy="1785104"/>
            </a:xfrm>
            <a:prstGeom prst="rect">
              <a:avLst/>
            </a:prstGeom>
            <a:noFill/>
            <a:ln w="12700">
              <a:solidFill>
                <a:schemeClr val="accent6"/>
              </a:solidFill>
            </a:ln>
          </p:spPr>
          <p:txBody>
            <a:bodyPr wrap="square" rtlCol="0">
              <a:spAutoFit/>
            </a:bodyPr>
            <a:lstStyle/>
            <a:p>
              <a:r>
                <a:rPr lang="en-CA" sz="1100" dirty="0">
                  <a:latin typeface="+mn-lt"/>
                </a:rPr>
                <a:t>The computer’s storage is like a filing cabinet.  The computer cannot work on it until it is on its’ desk.</a:t>
              </a:r>
            </a:p>
            <a:p>
              <a:r>
                <a:rPr lang="en-CA" sz="1100" dirty="0">
                  <a:latin typeface="+mn-lt"/>
                </a:rPr>
                <a:t>The </a:t>
              </a:r>
              <a:r>
                <a:rPr lang="en-CA" sz="1100" b="1" dirty="0">
                  <a:latin typeface="+mn-lt"/>
                </a:rPr>
                <a:t>HDD</a:t>
              </a:r>
              <a:r>
                <a:rPr lang="en-CA" sz="1100" dirty="0">
                  <a:latin typeface="+mn-lt"/>
                </a:rPr>
                <a:t> is the older mechanical storage, as seen on the left.</a:t>
              </a:r>
            </a:p>
            <a:p>
              <a:endParaRPr lang="en-CA" sz="1100" dirty="0">
                <a:latin typeface="+mn-lt"/>
              </a:endParaRPr>
            </a:p>
            <a:p>
              <a:r>
                <a:rPr lang="en-CA" sz="1100" dirty="0">
                  <a:latin typeface="+mn-lt"/>
                </a:rPr>
                <a:t>The </a:t>
              </a:r>
              <a:r>
                <a:rPr lang="en-CA" sz="1100" b="1" dirty="0">
                  <a:latin typeface="+mn-lt"/>
                </a:rPr>
                <a:t>SSD</a:t>
              </a:r>
              <a:r>
                <a:rPr lang="en-CA" sz="1100" dirty="0">
                  <a:latin typeface="+mn-lt"/>
                </a:rPr>
                <a:t> is newer and more expensive than SRAM memory storage.</a:t>
              </a:r>
            </a:p>
            <a:p>
              <a:pPr algn="ctr"/>
              <a:r>
                <a:rPr lang="en-CA" sz="1100" dirty="0">
                  <a:latin typeface="+mn-lt"/>
                </a:rPr>
                <a:t>Measured in Gigabytes (GB)</a:t>
              </a:r>
            </a:p>
          </p:txBody>
        </p:sp>
      </p:grpSp>
      <p:grpSp>
        <p:nvGrpSpPr>
          <p:cNvPr id="20" name="Group 19"/>
          <p:cNvGrpSpPr/>
          <p:nvPr/>
        </p:nvGrpSpPr>
        <p:grpSpPr>
          <a:xfrm>
            <a:off x="38783" y="2272766"/>
            <a:ext cx="3746409" cy="2814606"/>
            <a:chOff x="177265" y="2261534"/>
            <a:chExt cx="3746409" cy="2814606"/>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38282" y="2261534"/>
              <a:ext cx="1885392" cy="1256928"/>
            </a:xfrm>
            <a:prstGeom prst="rect">
              <a:avLst/>
            </a:prstGeom>
          </p:spPr>
        </p:pic>
        <p:grpSp>
          <p:nvGrpSpPr>
            <p:cNvPr id="12" name="Group 11"/>
            <p:cNvGrpSpPr/>
            <p:nvPr/>
          </p:nvGrpSpPr>
          <p:grpSpPr>
            <a:xfrm>
              <a:off x="177265" y="2309778"/>
              <a:ext cx="1584176" cy="2766362"/>
              <a:chOff x="177265" y="2309778"/>
              <a:chExt cx="1584176" cy="2766362"/>
            </a:xfrm>
          </p:grpSpPr>
          <p:sp>
            <p:nvSpPr>
              <p:cNvPr id="10" name="Rectangular Callout 9"/>
              <p:cNvSpPr/>
              <p:nvPr/>
            </p:nvSpPr>
            <p:spPr>
              <a:xfrm>
                <a:off x="177265" y="2309778"/>
                <a:ext cx="1584176" cy="2710244"/>
              </a:xfrm>
              <a:prstGeom prst="wedgeRectCallout">
                <a:avLst>
                  <a:gd name="adj1" fmla="val 96590"/>
                  <a:gd name="adj2" fmla="val -28059"/>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p:cNvSpPr txBox="1"/>
              <p:nvPr/>
            </p:nvSpPr>
            <p:spPr>
              <a:xfrm>
                <a:off x="227053" y="2398484"/>
                <a:ext cx="1484516" cy="2677656"/>
              </a:xfrm>
              <a:prstGeom prst="rect">
                <a:avLst/>
              </a:prstGeom>
              <a:noFill/>
            </p:spPr>
            <p:txBody>
              <a:bodyPr wrap="square" rtlCol="0">
                <a:spAutoFit/>
              </a:bodyPr>
              <a:lstStyle/>
              <a:p>
                <a:r>
                  <a:rPr lang="en-CA" sz="1200" dirty="0">
                    <a:latin typeface="+mn-lt"/>
                  </a:rPr>
                  <a:t>RAM (Random Access Memory) is like the computer’s desk.  Any file that the computer has open is on its’ “desk”.  The bigger the desk (more RAM), the more it can have open.</a:t>
                </a:r>
              </a:p>
              <a:p>
                <a:endParaRPr lang="en-CA" sz="1200" dirty="0">
                  <a:latin typeface="+mn-lt"/>
                </a:endParaRPr>
              </a:p>
              <a:p>
                <a:r>
                  <a:rPr lang="en-CA" sz="1200" dirty="0">
                    <a:latin typeface="+mn-lt"/>
                  </a:rPr>
                  <a:t>RAM capacity is measured in Gigabytes (GB)</a:t>
                </a:r>
              </a:p>
            </p:txBody>
          </p:sp>
        </p:grpSp>
      </p:grpSp>
    </p:spTree>
    <p:extLst>
      <p:ext uri="{BB962C8B-B14F-4D97-AF65-F5344CB8AC3E}">
        <p14:creationId xmlns:p14="http://schemas.microsoft.com/office/powerpoint/2010/main" val="59671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1000" fill="hold"/>
                                        <p:tgtEl>
                                          <p:spTgt spid="20"/>
                                        </p:tgtEl>
                                        <p:attrNameLst>
                                          <p:attrName>ppt_w</p:attrName>
                                        </p:attrNameLst>
                                      </p:cBhvr>
                                      <p:tavLst>
                                        <p:tav tm="0">
                                          <p:val>
                                            <p:fltVal val="0"/>
                                          </p:val>
                                        </p:tav>
                                        <p:tav tm="100000">
                                          <p:val>
                                            <p:strVal val="#ppt_w"/>
                                          </p:val>
                                        </p:tav>
                                      </p:tavLst>
                                    </p:anim>
                                    <p:anim calcmode="lin" valueType="num">
                                      <p:cBhvr>
                                        <p:cTn id="18" dur="1000" fill="hold"/>
                                        <p:tgtEl>
                                          <p:spTgt spid="20"/>
                                        </p:tgtEl>
                                        <p:attrNameLst>
                                          <p:attrName>ppt_h</p:attrName>
                                        </p:attrNameLst>
                                      </p:cBhvr>
                                      <p:tavLst>
                                        <p:tav tm="0">
                                          <p:val>
                                            <p:fltVal val="0"/>
                                          </p:val>
                                        </p:tav>
                                        <p:tav tm="100000">
                                          <p:val>
                                            <p:strVal val="#ppt_h"/>
                                          </p:val>
                                        </p:tav>
                                      </p:tavLst>
                                    </p:anim>
                                    <p:anim calcmode="lin" valueType="num">
                                      <p:cBhvr>
                                        <p:cTn id="19" dur="1000" fill="hold"/>
                                        <p:tgtEl>
                                          <p:spTgt spid="20"/>
                                        </p:tgtEl>
                                        <p:attrNameLst>
                                          <p:attrName>style.rotation</p:attrName>
                                        </p:attrNameLst>
                                      </p:cBhvr>
                                      <p:tavLst>
                                        <p:tav tm="0">
                                          <p:val>
                                            <p:fltVal val="90"/>
                                          </p:val>
                                        </p:tav>
                                        <p:tav tm="100000">
                                          <p:val>
                                            <p:fltVal val="0"/>
                                          </p:val>
                                        </p:tav>
                                      </p:tavLst>
                                    </p:anim>
                                    <p:animEffect transition="in" filter="fade">
                                      <p:cBhvr>
                                        <p:cTn id="20" dur="10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6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79512" y="1129803"/>
            <a:ext cx="1088760" cy="369332"/>
          </a:xfrm>
          <a:prstGeom prst="rect">
            <a:avLst/>
          </a:prstGeom>
          <a:solidFill>
            <a:schemeClr val="tx1">
              <a:alpha val="20000"/>
            </a:schemeClr>
          </a:solidFill>
        </p:spPr>
        <p:txBody>
          <a:bodyPr wrap="none" rtlCol="0">
            <a:spAutoFit/>
          </a:bodyPr>
          <a:lstStyle/>
          <a:p>
            <a:r>
              <a:rPr lang="en-CA" sz="1800" dirty="0"/>
              <a:t>Monitors </a:t>
            </a:r>
          </a:p>
        </p:txBody>
      </p:sp>
      <p:grpSp>
        <p:nvGrpSpPr>
          <p:cNvPr id="6" name="Group 5"/>
          <p:cNvGrpSpPr/>
          <p:nvPr/>
        </p:nvGrpSpPr>
        <p:grpSpPr>
          <a:xfrm>
            <a:off x="-1" y="2182784"/>
            <a:ext cx="2507265" cy="2888830"/>
            <a:chOff x="-1" y="2182784"/>
            <a:chExt cx="2507265" cy="2888830"/>
          </a:xfrm>
        </p:grpSpPr>
        <p:grpSp>
          <p:nvGrpSpPr>
            <p:cNvPr id="15" name="Group 14"/>
            <p:cNvGrpSpPr/>
            <p:nvPr/>
          </p:nvGrpSpPr>
          <p:grpSpPr>
            <a:xfrm>
              <a:off x="-1" y="2182784"/>
              <a:ext cx="2507265" cy="2578823"/>
              <a:chOff x="-1" y="2182784"/>
              <a:chExt cx="2507265" cy="2578823"/>
            </a:xfrm>
          </p:grpSpPr>
          <p:sp>
            <p:nvSpPr>
              <p:cNvPr id="8" name="TextBox 7"/>
              <p:cNvSpPr txBox="1"/>
              <p:nvPr/>
            </p:nvSpPr>
            <p:spPr>
              <a:xfrm>
                <a:off x="319790" y="4299942"/>
                <a:ext cx="2035457" cy="461665"/>
              </a:xfrm>
              <a:prstGeom prst="rect">
                <a:avLst/>
              </a:prstGeom>
              <a:noFill/>
            </p:spPr>
            <p:txBody>
              <a:bodyPr wrap="square" rtlCol="0">
                <a:spAutoFit/>
              </a:bodyPr>
              <a:lstStyle/>
              <a:p>
                <a:r>
                  <a:rPr lang="en-CA" dirty="0"/>
                  <a:t>Standard 4 x 3</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182784"/>
                <a:ext cx="2507265" cy="2117156"/>
              </a:xfrm>
              <a:prstGeom prst="rect">
                <a:avLst/>
              </a:prstGeom>
            </p:spPr>
          </p:pic>
        </p:grpSp>
        <p:sp>
          <p:nvSpPr>
            <p:cNvPr id="4" name="TextBox 3"/>
            <p:cNvSpPr txBox="1"/>
            <p:nvPr/>
          </p:nvSpPr>
          <p:spPr>
            <a:xfrm>
              <a:off x="775392" y="4763837"/>
              <a:ext cx="1080120" cy="307777"/>
            </a:xfrm>
            <a:prstGeom prst="rect">
              <a:avLst/>
            </a:prstGeom>
            <a:solidFill>
              <a:schemeClr val="accent3">
                <a:lumMod val="50000"/>
                <a:alpha val="40000"/>
              </a:schemeClr>
            </a:solidFill>
            <a:effectLst>
              <a:softEdge rad="63500"/>
            </a:effectLst>
          </p:spPr>
          <p:txBody>
            <a:bodyPr wrap="square" rtlCol="0">
              <a:spAutoFit/>
            </a:bodyPr>
            <a:lstStyle/>
            <a:p>
              <a:r>
                <a:rPr lang="en-CA" sz="1400" dirty="0"/>
                <a:t>1024 X 768</a:t>
              </a:r>
            </a:p>
          </p:txBody>
        </p:sp>
      </p:grpSp>
      <p:grpSp>
        <p:nvGrpSpPr>
          <p:cNvPr id="21" name="Group 20"/>
          <p:cNvGrpSpPr/>
          <p:nvPr/>
        </p:nvGrpSpPr>
        <p:grpSpPr>
          <a:xfrm>
            <a:off x="2135817" y="1186016"/>
            <a:ext cx="2734680" cy="3205679"/>
            <a:chOff x="2135817" y="1186016"/>
            <a:chExt cx="2734680" cy="3205679"/>
          </a:xfrm>
        </p:grpSpPr>
        <p:grpSp>
          <p:nvGrpSpPr>
            <p:cNvPr id="16" name="Group 15"/>
            <p:cNvGrpSpPr/>
            <p:nvPr/>
          </p:nvGrpSpPr>
          <p:grpSpPr>
            <a:xfrm>
              <a:off x="2135817" y="1186016"/>
              <a:ext cx="2734680" cy="2392189"/>
              <a:chOff x="2135817" y="1186016"/>
              <a:chExt cx="2734680" cy="2392189"/>
            </a:xfrm>
          </p:grpSpPr>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7895" y="1186016"/>
                <a:ext cx="1930524" cy="1930524"/>
              </a:xfrm>
              <a:prstGeom prst="rect">
                <a:avLst/>
              </a:prstGeom>
            </p:spPr>
          </p:pic>
          <p:sp>
            <p:nvSpPr>
              <p:cNvPr id="9" name="TextBox 8"/>
              <p:cNvSpPr txBox="1"/>
              <p:nvPr/>
            </p:nvSpPr>
            <p:spPr>
              <a:xfrm>
                <a:off x="2135817" y="3116540"/>
                <a:ext cx="2734680" cy="461665"/>
              </a:xfrm>
              <a:prstGeom prst="rect">
                <a:avLst/>
              </a:prstGeom>
              <a:noFill/>
            </p:spPr>
            <p:txBody>
              <a:bodyPr wrap="square" rtlCol="0">
                <a:spAutoFit/>
              </a:bodyPr>
              <a:lstStyle/>
              <a:p>
                <a:r>
                  <a:rPr lang="en-CA" dirty="0"/>
                  <a:t>Wide Screen 16 x 9</a:t>
                </a:r>
              </a:p>
            </p:txBody>
          </p:sp>
        </p:grpSp>
        <p:sp>
          <p:nvSpPr>
            <p:cNvPr id="19" name="TextBox 18"/>
            <p:cNvSpPr txBox="1"/>
            <p:nvPr/>
          </p:nvSpPr>
          <p:spPr>
            <a:xfrm>
              <a:off x="2962855" y="3543656"/>
              <a:ext cx="1201857" cy="307777"/>
            </a:xfrm>
            <a:prstGeom prst="rect">
              <a:avLst/>
            </a:prstGeom>
            <a:solidFill>
              <a:schemeClr val="accent3">
                <a:lumMod val="50000"/>
                <a:alpha val="40000"/>
              </a:schemeClr>
            </a:solidFill>
            <a:effectLst>
              <a:softEdge rad="63500"/>
            </a:effectLst>
          </p:spPr>
          <p:txBody>
            <a:bodyPr wrap="square" rtlCol="0">
              <a:spAutoFit/>
            </a:bodyPr>
            <a:lstStyle/>
            <a:p>
              <a:r>
                <a:rPr lang="en-CA" sz="1400" dirty="0"/>
                <a:t>1920 X 1080</a:t>
              </a:r>
            </a:p>
          </p:txBody>
        </p:sp>
        <p:sp>
          <p:nvSpPr>
            <p:cNvPr id="5" name="TextBox 4"/>
            <p:cNvSpPr txBox="1"/>
            <p:nvPr/>
          </p:nvSpPr>
          <p:spPr>
            <a:xfrm>
              <a:off x="2507264" y="4083918"/>
              <a:ext cx="2064736" cy="307777"/>
            </a:xfrm>
            <a:prstGeom prst="rect">
              <a:avLst/>
            </a:prstGeom>
            <a:noFill/>
          </p:spPr>
          <p:txBody>
            <a:bodyPr wrap="square" rtlCol="0">
              <a:spAutoFit/>
            </a:bodyPr>
            <a:lstStyle/>
            <a:p>
              <a:r>
                <a:rPr lang="en-CA" sz="1400" dirty="0"/>
                <a:t>16 X 10 = 1920 X 1200</a:t>
              </a:r>
            </a:p>
          </p:txBody>
        </p:sp>
      </p:grpSp>
      <p:grpSp>
        <p:nvGrpSpPr>
          <p:cNvPr id="22" name="Group 21"/>
          <p:cNvGrpSpPr/>
          <p:nvPr/>
        </p:nvGrpSpPr>
        <p:grpSpPr>
          <a:xfrm>
            <a:off x="4687382" y="2461869"/>
            <a:ext cx="3810000" cy="2779128"/>
            <a:chOff x="4498568" y="2364372"/>
            <a:chExt cx="3810000" cy="2779128"/>
          </a:xfrm>
        </p:grpSpPr>
        <p:grpSp>
          <p:nvGrpSpPr>
            <p:cNvPr id="17" name="Group 16"/>
            <p:cNvGrpSpPr/>
            <p:nvPr/>
          </p:nvGrpSpPr>
          <p:grpSpPr>
            <a:xfrm>
              <a:off x="4498568" y="2654875"/>
              <a:ext cx="3810000" cy="2488625"/>
              <a:chOff x="4498568" y="2654875"/>
              <a:chExt cx="3810000" cy="2488625"/>
            </a:xfrm>
          </p:grpSpPr>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8568" y="2997200"/>
                <a:ext cx="3810000" cy="2146300"/>
              </a:xfrm>
              <a:prstGeom prst="rect">
                <a:avLst/>
              </a:prstGeom>
            </p:spPr>
          </p:pic>
          <p:sp>
            <p:nvSpPr>
              <p:cNvPr id="10" name="TextBox 9"/>
              <p:cNvSpPr txBox="1"/>
              <p:nvPr/>
            </p:nvSpPr>
            <p:spPr>
              <a:xfrm>
                <a:off x="5204352" y="2654875"/>
                <a:ext cx="3024336" cy="461665"/>
              </a:xfrm>
              <a:prstGeom prst="rect">
                <a:avLst/>
              </a:prstGeom>
              <a:noFill/>
            </p:spPr>
            <p:txBody>
              <a:bodyPr wrap="square" rtlCol="0">
                <a:spAutoFit/>
              </a:bodyPr>
              <a:lstStyle/>
              <a:p>
                <a:r>
                  <a:rPr lang="en-CA" dirty="0"/>
                  <a:t>Ultra Wide 21 x 9</a:t>
                </a:r>
              </a:p>
            </p:txBody>
          </p:sp>
        </p:grpSp>
        <p:sp>
          <p:nvSpPr>
            <p:cNvPr id="20" name="TextBox 19"/>
            <p:cNvSpPr txBox="1"/>
            <p:nvPr/>
          </p:nvSpPr>
          <p:spPr>
            <a:xfrm>
              <a:off x="5867511" y="2364372"/>
              <a:ext cx="1201857" cy="307777"/>
            </a:xfrm>
            <a:prstGeom prst="rect">
              <a:avLst/>
            </a:prstGeom>
            <a:solidFill>
              <a:schemeClr val="accent3">
                <a:lumMod val="50000"/>
                <a:alpha val="40000"/>
              </a:schemeClr>
            </a:solidFill>
            <a:effectLst>
              <a:softEdge rad="63500"/>
            </a:effectLst>
          </p:spPr>
          <p:txBody>
            <a:bodyPr wrap="square" rtlCol="0">
              <a:spAutoFit/>
            </a:bodyPr>
            <a:lstStyle/>
            <a:p>
              <a:r>
                <a:rPr lang="en-CA" sz="1400" dirty="0"/>
                <a:t>3440 X 1440</a:t>
              </a:r>
            </a:p>
          </p:txBody>
        </p:sp>
      </p:grpSp>
      <p:grpSp>
        <p:nvGrpSpPr>
          <p:cNvPr id="30" name="Group 29"/>
          <p:cNvGrpSpPr/>
          <p:nvPr/>
        </p:nvGrpSpPr>
        <p:grpSpPr>
          <a:xfrm>
            <a:off x="4953539" y="568942"/>
            <a:ext cx="3745569" cy="1730402"/>
            <a:chOff x="4953539" y="568942"/>
            <a:chExt cx="3745569" cy="1730402"/>
          </a:xfrm>
        </p:grpSpPr>
        <p:grpSp>
          <p:nvGrpSpPr>
            <p:cNvPr id="24" name="Group 23"/>
            <p:cNvGrpSpPr/>
            <p:nvPr/>
          </p:nvGrpSpPr>
          <p:grpSpPr>
            <a:xfrm>
              <a:off x="4953539" y="568942"/>
              <a:ext cx="3745569" cy="1730402"/>
              <a:chOff x="4953539" y="568942"/>
              <a:chExt cx="3745569" cy="1730402"/>
            </a:xfrm>
          </p:grpSpPr>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0386" y="588441"/>
                <a:ext cx="1368722" cy="1710903"/>
              </a:xfrm>
              <a:prstGeom prst="rect">
                <a:avLst/>
              </a:prstGeom>
            </p:spPr>
          </p:pic>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53539" y="568942"/>
                <a:ext cx="879254" cy="1711614"/>
              </a:xfrm>
              <a:prstGeom prst="rect">
                <a:avLst/>
              </a:prstGeom>
            </p:spPr>
          </p:pic>
        </p:grpSp>
        <p:sp>
          <p:nvSpPr>
            <p:cNvPr id="25" name="TextBox 24"/>
            <p:cNvSpPr txBox="1"/>
            <p:nvPr/>
          </p:nvSpPr>
          <p:spPr>
            <a:xfrm>
              <a:off x="5832793" y="590940"/>
              <a:ext cx="1177521" cy="230832"/>
            </a:xfrm>
            <a:prstGeom prst="rect">
              <a:avLst/>
            </a:prstGeom>
            <a:noFill/>
          </p:spPr>
          <p:txBody>
            <a:bodyPr wrap="square" rtlCol="0">
              <a:spAutoFit/>
            </a:bodyPr>
            <a:lstStyle/>
            <a:p>
              <a:r>
                <a:rPr lang="en-CA" sz="900" dirty="0"/>
                <a:t>DVI-I Single link</a:t>
              </a:r>
            </a:p>
          </p:txBody>
        </p:sp>
        <p:sp>
          <p:nvSpPr>
            <p:cNvPr id="26" name="TextBox 25"/>
            <p:cNvSpPr txBox="1"/>
            <p:nvPr/>
          </p:nvSpPr>
          <p:spPr>
            <a:xfrm>
              <a:off x="5832793" y="933250"/>
              <a:ext cx="1177521" cy="230832"/>
            </a:xfrm>
            <a:prstGeom prst="rect">
              <a:avLst/>
            </a:prstGeom>
            <a:noFill/>
          </p:spPr>
          <p:txBody>
            <a:bodyPr wrap="square" rtlCol="0">
              <a:spAutoFit/>
            </a:bodyPr>
            <a:lstStyle/>
            <a:p>
              <a:r>
                <a:rPr lang="en-CA" sz="900" dirty="0"/>
                <a:t>DVI-I Dual link</a:t>
              </a:r>
            </a:p>
          </p:txBody>
        </p:sp>
        <p:sp>
          <p:nvSpPr>
            <p:cNvPr id="27" name="TextBox 26"/>
            <p:cNvSpPr txBox="1"/>
            <p:nvPr/>
          </p:nvSpPr>
          <p:spPr>
            <a:xfrm>
              <a:off x="5864144" y="1316517"/>
              <a:ext cx="1142170" cy="230832"/>
            </a:xfrm>
            <a:prstGeom prst="rect">
              <a:avLst/>
            </a:prstGeom>
            <a:noFill/>
          </p:spPr>
          <p:txBody>
            <a:bodyPr wrap="square" rtlCol="0">
              <a:spAutoFit/>
            </a:bodyPr>
            <a:lstStyle/>
            <a:p>
              <a:r>
                <a:rPr lang="en-CA" sz="900" dirty="0"/>
                <a:t>DVI-D Single link</a:t>
              </a:r>
            </a:p>
          </p:txBody>
        </p:sp>
        <p:sp>
          <p:nvSpPr>
            <p:cNvPr id="28" name="TextBox 27"/>
            <p:cNvSpPr txBox="1"/>
            <p:nvPr/>
          </p:nvSpPr>
          <p:spPr>
            <a:xfrm>
              <a:off x="5864144" y="1656744"/>
              <a:ext cx="1142170" cy="230832"/>
            </a:xfrm>
            <a:prstGeom prst="rect">
              <a:avLst/>
            </a:prstGeom>
            <a:noFill/>
          </p:spPr>
          <p:txBody>
            <a:bodyPr wrap="square" rtlCol="0">
              <a:spAutoFit/>
            </a:bodyPr>
            <a:lstStyle/>
            <a:p>
              <a:r>
                <a:rPr lang="en-CA" sz="900" dirty="0"/>
                <a:t>DVI-D Dual link</a:t>
              </a:r>
            </a:p>
          </p:txBody>
        </p:sp>
        <p:sp>
          <p:nvSpPr>
            <p:cNvPr id="29" name="TextBox 28"/>
            <p:cNvSpPr txBox="1"/>
            <p:nvPr/>
          </p:nvSpPr>
          <p:spPr>
            <a:xfrm>
              <a:off x="5864144" y="2008448"/>
              <a:ext cx="1142170" cy="230832"/>
            </a:xfrm>
            <a:prstGeom prst="rect">
              <a:avLst/>
            </a:prstGeom>
            <a:noFill/>
          </p:spPr>
          <p:txBody>
            <a:bodyPr wrap="square" rtlCol="0">
              <a:spAutoFit/>
            </a:bodyPr>
            <a:lstStyle/>
            <a:p>
              <a:r>
                <a:rPr lang="en-CA" sz="900" dirty="0"/>
                <a:t>DVI-A Analog Only</a:t>
              </a:r>
            </a:p>
          </p:txBody>
        </p:sp>
      </p:grpSp>
    </p:spTree>
    <p:extLst>
      <p:ext uri="{BB962C8B-B14F-4D97-AF65-F5344CB8AC3E}">
        <p14:creationId xmlns:p14="http://schemas.microsoft.com/office/powerpoint/2010/main" val="175742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inVertical)">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randombar(horizontal)">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p:cTn id="28" dur="1000" fill="hold"/>
                                        <p:tgtEl>
                                          <p:spTgt spid="30"/>
                                        </p:tgtEl>
                                        <p:attrNameLst>
                                          <p:attrName>ppt_w</p:attrName>
                                        </p:attrNameLst>
                                      </p:cBhvr>
                                      <p:tavLst>
                                        <p:tav tm="0">
                                          <p:val>
                                            <p:fltVal val="0"/>
                                          </p:val>
                                        </p:tav>
                                        <p:tav tm="100000">
                                          <p:val>
                                            <p:strVal val="#ppt_w"/>
                                          </p:val>
                                        </p:tav>
                                      </p:tavLst>
                                    </p:anim>
                                    <p:anim calcmode="lin" valueType="num">
                                      <p:cBhvr>
                                        <p:cTn id="29" dur="1000" fill="hold"/>
                                        <p:tgtEl>
                                          <p:spTgt spid="30"/>
                                        </p:tgtEl>
                                        <p:attrNameLst>
                                          <p:attrName>ppt_h</p:attrName>
                                        </p:attrNameLst>
                                      </p:cBhvr>
                                      <p:tavLst>
                                        <p:tav tm="0">
                                          <p:val>
                                            <p:fltVal val="0"/>
                                          </p:val>
                                        </p:tav>
                                        <p:tav tm="100000">
                                          <p:val>
                                            <p:strVal val="#ppt_h"/>
                                          </p:val>
                                        </p:tav>
                                      </p:tavLst>
                                    </p:anim>
                                    <p:anim calcmode="lin" valueType="num">
                                      <p:cBhvr>
                                        <p:cTn id="30" dur="1000" fill="hold"/>
                                        <p:tgtEl>
                                          <p:spTgt spid="30"/>
                                        </p:tgtEl>
                                        <p:attrNameLst>
                                          <p:attrName>style.rotation</p:attrName>
                                        </p:attrNameLst>
                                      </p:cBhvr>
                                      <p:tavLst>
                                        <p:tav tm="0">
                                          <p:val>
                                            <p:fltVal val="90"/>
                                          </p:val>
                                        </p:tav>
                                        <p:tav tm="100000">
                                          <p:val>
                                            <p:fltVal val="0"/>
                                          </p:val>
                                        </p:tav>
                                      </p:tavLst>
                                    </p:anim>
                                    <p:animEffect transition="in" filter="fade">
                                      <p:cBhvr>
                                        <p:cTn id="31"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7B1DC24D-1F51-4826-A8EC-DEBF23D45A24}" vid="{58A6E08C-1139-4F2B-B3DA-AE045C2B352B}"/>
    </a:ext>
  </a:extLst>
</a:theme>
</file>

<file path=ppt/theme/theme2.xml><?xml version="1.0" encoding="utf-8"?>
<a:theme xmlns:a="http://schemas.openxmlformats.org/drawingml/2006/main" name="Solstice">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extLst>
    <a:ext uri="{05A4C25C-085E-4340-85A3-A5531E510DB2}">
      <thm15:themeFamily xmlns:thm15="http://schemas.microsoft.com/office/thememl/2012/main" name="Presentation1" id="{7B1DC24D-1F51-4826-A8EC-DEBF23D45A24}" vid="{F014F3A6-051D-4664-AC96-5B56E2F6D1F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07F786-4850-4A16-B673-5FDFF03A36EB}">
  <ds:schemaRefs>
    <ds:schemaRef ds:uri="http://schemas.microsoft.com/office/2006/metadata/properties"/>
    <ds:schemaRef ds:uri="http://schemas.microsoft.com/office/infopath/2007/PartnerControls"/>
    <ds:schemaRef ds:uri="3d6fc04e-7a8e-4eb5-b21f-815b2cabcec1"/>
    <ds:schemaRef ds:uri="428c9905-0105-41d2-b6b1-7940a0b0482d"/>
  </ds:schemaRefs>
</ds:datastoreItem>
</file>

<file path=customXml/itemProps2.xml><?xml version="1.0" encoding="utf-8"?>
<ds:datastoreItem xmlns:ds="http://schemas.openxmlformats.org/officeDocument/2006/customXml" ds:itemID="{B06E0C30-5589-4CAF-A14E-1F27896088F6}">
  <ds:schemaRefs>
    <ds:schemaRef ds:uri="http://schemas.microsoft.com/sharepoint/v3/contenttype/forms"/>
  </ds:schemaRefs>
</ds:datastoreItem>
</file>

<file path=customXml/itemProps3.xml><?xml version="1.0" encoding="utf-8"?>
<ds:datastoreItem xmlns:ds="http://schemas.openxmlformats.org/officeDocument/2006/customXml" ds:itemID="{C1B6B745-3D39-4BE7-B15E-60B91201DC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NITHA General Computer Training</Template>
  <TotalTime>22198</TotalTime>
  <Words>2995</Words>
  <Application>Microsoft Office PowerPoint</Application>
  <PresentationFormat>On-screen Show (16:9)</PresentationFormat>
  <Paragraphs>402</Paragraphs>
  <Slides>32</Slides>
  <Notes>15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32</vt:i4>
      </vt:variant>
    </vt:vector>
  </HeadingPairs>
  <TitlesOfParts>
    <vt:vector size="43" baseType="lpstr">
      <vt:lpstr>Arial</vt:lpstr>
      <vt:lpstr>Calibri</vt:lpstr>
      <vt:lpstr>Garamond</vt:lpstr>
      <vt:lpstr>Gill Sans MT</vt:lpstr>
      <vt:lpstr>Script MT Bold</vt:lpstr>
      <vt:lpstr>Times New Roman</vt:lpstr>
      <vt:lpstr>Verdana</vt:lpstr>
      <vt:lpstr>Wingdings</vt:lpstr>
      <vt:lpstr>Wingdings 2</vt:lpstr>
      <vt:lpstr>Office Theme</vt:lpstr>
      <vt:lpstr>Solstice</vt:lpstr>
      <vt:lpstr>PowerPoint Presentation</vt:lpstr>
      <vt:lpstr>PowerPoint Presentation</vt:lpstr>
      <vt:lpstr>What will be covered in this course</vt:lpstr>
      <vt:lpstr>Computer Hardware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Plugs &amp; Ports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Computer Software</vt:lpstr>
      <vt:lpstr>PowerPoint Presentation</vt:lpstr>
      <vt:lpstr>Information Security</vt:lpstr>
      <vt:lpstr>Information Security</vt:lpstr>
      <vt:lpstr>Backup Security</vt:lpstr>
      <vt:lpstr>What computer do I buy?</vt:lpstr>
      <vt:lpstr>Computer Specs</vt:lpstr>
      <vt:lpstr>PowerPoint Presentation</vt:lpstr>
      <vt:lpstr>PowerPoint Presentation</vt:lpstr>
    </vt:vector>
  </TitlesOfParts>
  <Company>NITHA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Basic computer training course</dc:subject>
  <dc:creator>pnetterville@nitha.com</dc:creator>
  <cp:keywords>Computer, hardware, training</cp:keywords>
  <dc:description>This training course is the property of Northern Inter-Tribal Health Authority</dc:description>
  <cp:lastModifiedBy>help desk</cp:lastModifiedBy>
  <cp:revision>87</cp:revision>
  <cp:lastPrinted>2014-02-18T15:34:38Z</cp:lastPrinted>
  <dcterms:created xsi:type="dcterms:W3CDTF">2016-06-29T20:06:47Z</dcterms:created>
  <dcterms:modified xsi:type="dcterms:W3CDTF">2026-08-14T14:21:47Z</dcterms:modified>
  <cp:category>Training</cp:category>
  <cp:version>1</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23300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