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456" r:id="rId5"/>
    <p:sldId id="505" r:id="rId6"/>
    <p:sldId id="259" r:id="rId7"/>
    <p:sldId id="376" r:id="rId8"/>
    <p:sldId id="389" r:id="rId9"/>
    <p:sldId id="390" r:id="rId10"/>
    <p:sldId id="406" r:id="rId11"/>
    <p:sldId id="391" r:id="rId12"/>
    <p:sldId id="404" r:id="rId13"/>
    <p:sldId id="383" r:id="rId14"/>
    <p:sldId id="386" r:id="rId15"/>
    <p:sldId id="397" r:id="rId16"/>
    <p:sldId id="387" r:id="rId17"/>
    <p:sldId id="398" r:id="rId18"/>
    <p:sldId id="401" r:id="rId19"/>
    <p:sldId id="388" r:id="rId20"/>
    <p:sldId id="407" r:id="rId21"/>
    <p:sldId id="399" r:id="rId22"/>
    <p:sldId id="403" r:id="rId23"/>
    <p:sldId id="402" r:id="rId24"/>
    <p:sldId id="400" r:id="rId25"/>
    <p:sldId id="396" r:id="rId26"/>
    <p:sldId id="395" r:id="rId27"/>
    <p:sldId id="394" r:id="rId28"/>
    <p:sldId id="405" r:id="rId29"/>
    <p:sldId id="350" r:id="rId30"/>
    <p:sldId id="503" r:id="rId31"/>
    <p:sldId id="50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DCA"/>
    <a:srgbClr val="FEF8F4"/>
    <a:srgbClr val="FFF4D5"/>
    <a:srgbClr val="FFFCF3"/>
    <a:srgbClr val="F8F3FB"/>
    <a:srgbClr val="F3FFF8"/>
    <a:srgbClr val="FAB044"/>
    <a:srgbClr val="F9A119"/>
    <a:srgbClr val="C39BE1"/>
    <a:srgbClr val="FDF1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44" autoAdjust="0"/>
    <p:restoredTop sz="94660"/>
  </p:normalViewPr>
  <p:slideViewPr>
    <p:cSldViewPr snapToGrid="0">
      <p:cViewPr varScale="1">
        <p:scale>
          <a:sx n="103" d="100"/>
          <a:sy n="103" d="100"/>
        </p:scale>
        <p:origin x="76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5BE4485D-3C70-43AE-9C55-4C4B4D09B877}"/>
    <pc:docChg chg="undo redo custSel addSld delSld modSld sldOrd">
      <pc:chgData name="help desk" userId="076106f8-e622-4bba-bf8d-41b4b1aaf204" providerId="ADAL" clId="{5BE4485D-3C70-43AE-9C55-4C4B4D09B877}" dt="2024-09-24T20:06:59.699" v="22310" actId="6549"/>
      <pc:docMkLst>
        <pc:docMk/>
      </pc:docMkLst>
      <pc:sldChg chg="del">
        <pc:chgData name="help desk" userId="076106f8-e622-4bba-bf8d-41b4b1aaf204" providerId="ADAL" clId="{5BE4485D-3C70-43AE-9C55-4C4B4D09B877}" dt="2024-08-28T15:16:55.641" v="0" actId="47"/>
        <pc:sldMkLst>
          <pc:docMk/>
          <pc:sldMk cId="1625631789" sldId="256"/>
        </pc:sldMkLst>
      </pc:sldChg>
      <pc:sldChg chg="modSp add del mod">
        <pc:chgData name="help desk" userId="076106f8-e622-4bba-bf8d-41b4b1aaf204" providerId="ADAL" clId="{5BE4485D-3C70-43AE-9C55-4C4B4D09B877}" dt="2024-09-09T21:35:49.062" v="21081" actId="47"/>
        <pc:sldMkLst>
          <pc:docMk/>
          <pc:sldMk cId="2847858403" sldId="257"/>
        </pc:sldMkLst>
        <pc:spChg chg="mod">
          <ac:chgData name="help desk" userId="076106f8-e622-4bba-bf8d-41b4b1aaf204" providerId="ADAL" clId="{5BE4485D-3C70-43AE-9C55-4C4B4D09B877}" dt="2024-08-28T17:30:54.318" v="1781" actId="20577"/>
          <ac:spMkLst>
            <pc:docMk/>
            <pc:sldMk cId="2847858403" sldId="257"/>
            <ac:spMk id="4" creationId="{46AEDD74-5DFE-4B1B-8748-65ED919EA5B5}"/>
          </ac:spMkLst>
        </pc:spChg>
        <pc:spChg chg="mod">
          <ac:chgData name="help desk" userId="076106f8-e622-4bba-bf8d-41b4b1aaf204" providerId="ADAL" clId="{5BE4485D-3C70-43AE-9C55-4C4B4D09B877}" dt="2024-08-28T17:30:29.611" v="1772" actId="1076"/>
          <ac:spMkLst>
            <pc:docMk/>
            <pc:sldMk cId="2847858403" sldId="257"/>
            <ac:spMk id="8" creationId="{1F7721B9-6650-4060-ACC7-3A9B6FE79A01}"/>
          </ac:spMkLst>
        </pc:spChg>
        <pc:grpChg chg="mod">
          <ac:chgData name="help desk" userId="076106f8-e622-4bba-bf8d-41b4b1aaf204" providerId="ADAL" clId="{5BE4485D-3C70-43AE-9C55-4C4B4D09B877}" dt="2024-08-28T17:29:28.032" v="1760" actId="1076"/>
          <ac:grpSpMkLst>
            <pc:docMk/>
            <pc:sldMk cId="2847858403" sldId="257"/>
            <ac:grpSpMk id="7" creationId="{C0BBC633-F3BB-44B5-9421-F300857D495A}"/>
          </ac:grpSpMkLst>
        </pc:grpChg>
        <pc:picChg chg="mod">
          <ac:chgData name="help desk" userId="076106f8-e622-4bba-bf8d-41b4b1aaf204" providerId="ADAL" clId="{5BE4485D-3C70-43AE-9C55-4C4B4D09B877}" dt="2024-08-28T17:30:40.298" v="1775" actId="1036"/>
          <ac:picMkLst>
            <pc:docMk/>
            <pc:sldMk cId="2847858403" sldId="257"/>
            <ac:picMk id="5" creationId="{F0C3263D-EA47-4700-B140-EAD7000055C9}"/>
          </ac:picMkLst>
        </pc:picChg>
        <pc:picChg chg="mod">
          <ac:chgData name="help desk" userId="076106f8-e622-4bba-bf8d-41b4b1aaf204" providerId="ADAL" clId="{5BE4485D-3C70-43AE-9C55-4C4B4D09B877}" dt="2024-08-28T17:29:08.352" v="1738" actId="1076"/>
          <ac:picMkLst>
            <pc:docMk/>
            <pc:sldMk cId="2847858403" sldId="257"/>
            <ac:picMk id="6" creationId="{4A39273C-AA79-48D9-9902-54E1FD53EE29}"/>
          </ac:picMkLst>
        </pc:picChg>
      </pc:sldChg>
      <pc:sldChg chg="del">
        <pc:chgData name="help desk" userId="076106f8-e622-4bba-bf8d-41b4b1aaf204" providerId="ADAL" clId="{5BE4485D-3C70-43AE-9C55-4C4B4D09B877}" dt="2024-08-28T15:16:55.641" v="0" actId="47"/>
        <pc:sldMkLst>
          <pc:docMk/>
          <pc:sldMk cId="528791687" sldId="258"/>
        </pc:sldMkLst>
      </pc:sldChg>
      <pc:sldChg chg="addSp delSp modSp add del mod setBg addAnim delAnim modAnim">
        <pc:chgData name="help desk" userId="076106f8-e622-4bba-bf8d-41b4b1aaf204" providerId="ADAL" clId="{5BE4485D-3C70-43AE-9C55-4C4B4D09B877}" dt="2024-09-23T17:24:39.504" v="22296" actId="1036"/>
        <pc:sldMkLst>
          <pc:docMk/>
          <pc:sldMk cId="3443636487" sldId="259"/>
        </pc:sldMkLst>
        <pc:spChg chg="mod">
          <ac:chgData name="help desk" userId="076106f8-e622-4bba-bf8d-41b4b1aaf204" providerId="ADAL" clId="{5BE4485D-3C70-43AE-9C55-4C4B4D09B877}" dt="2024-08-28T16:17:31.149" v="478" actId="1076"/>
          <ac:spMkLst>
            <pc:docMk/>
            <pc:sldMk cId="3443636487" sldId="259"/>
            <ac:spMk id="6" creationId="{00000000-0000-0000-0000-000000000000}"/>
          </ac:spMkLst>
        </pc:spChg>
        <pc:spChg chg="add mod">
          <ac:chgData name="help desk" userId="076106f8-e622-4bba-bf8d-41b4b1aaf204" providerId="ADAL" clId="{5BE4485D-3C70-43AE-9C55-4C4B4D09B877}" dt="2024-08-28T16:40:29.170" v="842" actId="1076"/>
          <ac:spMkLst>
            <pc:docMk/>
            <pc:sldMk cId="3443636487" sldId="259"/>
            <ac:spMk id="13" creationId="{3A5D1FB8-40F9-4165-8ECB-CCF82344AF7F}"/>
          </ac:spMkLst>
        </pc:spChg>
        <pc:spChg chg="add mod">
          <ac:chgData name="help desk" userId="076106f8-e622-4bba-bf8d-41b4b1aaf204" providerId="ADAL" clId="{5BE4485D-3C70-43AE-9C55-4C4B4D09B877}" dt="2024-08-28T17:42:39.204" v="1828" actId="1076"/>
          <ac:spMkLst>
            <pc:docMk/>
            <pc:sldMk cId="3443636487" sldId="259"/>
            <ac:spMk id="14" creationId="{68C33609-2726-4DB0-9187-FA44391824ED}"/>
          </ac:spMkLst>
        </pc:spChg>
        <pc:spChg chg="add mod">
          <ac:chgData name="help desk" userId="076106f8-e622-4bba-bf8d-41b4b1aaf204" providerId="ADAL" clId="{5BE4485D-3C70-43AE-9C55-4C4B4D09B877}" dt="2024-08-28T16:39:58.560" v="841" actId="1035"/>
          <ac:spMkLst>
            <pc:docMk/>
            <pc:sldMk cId="3443636487" sldId="259"/>
            <ac:spMk id="15" creationId="{4B07FCDA-8951-4AEA-A142-804099FF29DF}"/>
          </ac:spMkLst>
        </pc:spChg>
        <pc:spChg chg="add mod">
          <ac:chgData name="help desk" userId="076106f8-e622-4bba-bf8d-41b4b1aaf204" providerId="ADAL" clId="{5BE4485D-3C70-43AE-9C55-4C4B4D09B877}" dt="2024-08-28T16:39:58.560" v="841" actId="1035"/>
          <ac:spMkLst>
            <pc:docMk/>
            <pc:sldMk cId="3443636487" sldId="259"/>
            <ac:spMk id="16" creationId="{D3602056-72EB-4B53-8643-14288B140D2D}"/>
          </ac:spMkLst>
        </pc:spChg>
        <pc:spChg chg="del mod">
          <ac:chgData name="help desk" userId="076106f8-e622-4bba-bf8d-41b4b1aaf204" providerId="ADAL" clId="{5BE4485D-3C70-43AE-9C55-4C4B4D09B877}" dt="2024-08-28T16:24:40.419" v="720" actId="478"/>
          <ac:spMkLst>
            <pc:docMk/>
            <pc:sldMk cId="3443636487" sldId="259"/>
            <ac:spMk id="17" creationId="{E4915DCE-903F-4313-A187-E0E9A7AAAFFC}"/>
          </ac:spMkLst>
        </pc:spChg>
        <pc:spChg chg="del">
          <ac:chgData name="help desk" userId="076106f8-e622-4bba-bf8d-41b4b1aaf204" providerId="ADAL" clId="{5BE4485D-3C70-43AE-9C55-4C4B4D09B877}" dt="2024-08-28T15:17:04.636" v="1" actId="478"/>
          <ac:spMkLst>
            <pc:docMk/>
            <pc:sldMk cId="3443636487" sldId="259"/>
            <ac:spMk id="18" creationId="{DA99C20F-F27A-494B-B48E-E7B3DEA329BF}"/>
          </ac:spMkLst>
        </pc:spChg>
        <pc:spChg chg="del">
          <ac:chgData name="help desk" userId="076106f8-e622-4bba-bf8d-41b4b1aaf204" providerId="ADAL" clId="{5BE4485D-3C70-43AE-9C55-4C4B4D09B877}" dt="2024-08-28T15:17:04.636" v="1" actId="478"/>
          <ac:spMkLst>
            <pc:docMk/>
            <pc:sldMk cId="3443636487" sldId="259"/>
            <ac:spMk id="19" creationId="{4F536944-90B5-46E9-B3F1-747FB95FCB8D}"/>
          </ac:spMkLst>
        </pc:spChg>
        <pc:spChg chg="add mod">
          <ac:chgData name="help desk" userId="076106f8-e622-4bba-bf8d-41b4b1aaf204" providerId="ADAL" clId="{5BE4485D-3C70-43AE-9C55-4C4B4D09B877}" dt="2024-08-28T16:39:58.560" v="841" actId="1035"/>
          <ac:spMkLst>
            <pc:docMk/>
            <pc:sldMk cId="3443636487" sldId="259"/>
            <ac:spMk id="20" creationId="{1FE55950-8066-45AF-B5E9-948BDA0C9F30}"/>
          </ac:spMkLst>
        </pc:spChg>
        <pc:spChg chg="add mod">
          <ac:chgData name="help desk" userId="076106f8-e622-4bba-bf8d-41b4b1aaf204" providerId="ADAL" clId="{5BE4485D-3C70-43AE-9C55-4C4B4D09B877}" dt="2024-09-23T17:24:39.504" v="22296" actId="1036"/>
          <ac:spMkLst>
            <pc:docMk/>
            <pc:sldMk cId="3443636487" sldId="259"/>
            <ac:spMk id="21" creationId="{014AE4AB-8247-4F20-A78C-34F03633D9CD}"/>
          </ac:spMkLst>
        </pc:spChg>
        <pc:spChg chg="add mod">
          <ac:chgData name="help desk" userId="076106f8-e622-4bba-bf8d-41b4b1aaf204" providerId="ADAL" clId="{5BE4485D-3C70-43AE-9C55-4C4B4D09B877}" dt="2024-08-28T16:39:58.560" v="841" actId="1035"/>
          <ac:spMkLst>
            <pc:docMk/>
            <pc:sldMk cId="3443636487" sldId="259"/>
            <ac:spMk id="22" creationId="{C0DA6C58-A11C-4FC9-9620-FEF28BA0BCD1}"/>
          </ac:spMkLst>
        </pc:spChg>
        <pc:spChg chg="mod">
          <ac:chgData name="help desk" userId="076106f8-e622-4bba-bf8d-41b4b1aaf204" providerId="ADAL" clId="{5BE4485D-3C70-43AE-9C55-4C4B4D09B877}" dt="2024-08-28T16:37:51.501" v="787" actId="122"/>
          <ac:spMkLst>
            <pc:docMk/>
            <pc:sldMk cId="3443636487" sldId="259"/>
            <ac:spMk id="23" creationId="{D33E2AC4-C42E-4FF0-8C9B-9B6008D04D5D}"/>
          </ac:spMkLst>
        </pc:spChg>
        <pc:spChg chg="mod">
          <ac:chgData name="help desk" userId="076106f8-e622-4bba-bf8d-41b4b1aaf204" providerId="ADAL" clId="{5BE4485D-3C70-43AE-9C55-4C4B4D09B877}" dt="2024-08-28T16:39:58.560" v="841" actId="1035"/>
          <ac:spMkLst>
            <pc:docMk/>
            <pc:sldMk cId="3443636487" sldId="259"/>
            <ac:spMk id="24" creationId="{17BB9B06-DFF6-46DF-80AD-F5A09AB65A74}"/>
          </ac:spMkLst>
        </pc:spChg>
        <pc:spChg chg="del">
          <ac:chgData name="help desk" userId="076106f8-e622-4bba-bf8d-41b4b1aaf204" providerId="ADAL" clId="{5BE4485D-3C70-43AE-9C55-4C4B4D09B877}" dt="2024-08-28T15:17:04.636" v="1" actId="478"/>
          <ac:spMkLst>
            <pc:docMk/>
            <pc:sldMk cId="3443636487" sldId="259"/>
            <ac:spMk id="25" creationId="{6CE110F4-E45B-420A-8412-5C63A9528B41}"/>
          </ac:spMkLst>
        </pc:spChg>
        <pc:spChg chg="add del mod">
          <ac:chgData name="help desk" userId="076106f8-e622-4bba-bf8d-41b4b1aaf204" providerId="ADAL" clId="{5BE4485D-3C70-43AE-9C55-4C4B4D09B877}" dt="2024-08-28T16:39:58.560" v="841" actId="1035"/>
          <ac:spMkLst>
            <pc:docMk/>
            <pc:sldMk cId="3443636487" sldId="259"/>
            <ac:spMk id="26" creationId="{96507DDF-B6EC-4CC8-B722-23DA17FABC21}"/>
          </ac:spMkLst>
        </pc:spChg>
        <pc:spChg chg="mod">
          <ac:chgData name="help desk" userId="076106f8-e622-4bba-bf8d-41b4b1aaf204" providerId="ADAL" clId="{5BE4485D-3C70-43AE-9C55-4C4B4D09B877}" dt="2024-08-28T16:40:29.170" v="842" actId="1076"/>
          <ac:spMkLst>
            <pc:docMk/>
            <pc:sldMk cId="3443636487" sldId="259"/>
            <ac:spMk id="27" creationId="{3CC69C9A-FCA6-470E-8115-A29D0F687DB4}"/>
          </ac:spMkLst>
        </pc:spChg>
        <pc:spChg chg="del">
          <ac:chgData name="help desk" userId="076106f8-e622-4bba-bf8d-41b4b1aaf204" providerId="ADAL" clId="{5BE4485D-3C70-43AE-9C55-4C4B4D09B877}" dt="2024-08-28T15:17:04.636" v="1" actId="478"/>
          <ac:spMkLst>
            <pc:docMk/>
            <pc:sldMk cId="3443636487" sldId="259"/>
            <ac:spMk id="28" creationId="{4EA99589-5CC1-437C-A784-F67DE8C45D0A}"/>
          </ac:spMkLst>
        </pc:spChg>
        <pc:spChg chg="del">
          <ac:chgData name="help desk" userId="076106f8-e622-4bba-bf8d-41b4b1aaf204" providerId="ADAL" clId="{5BE4485D-3C70-43AE-9C55-4C4B4D09B877}" dt="2024-08-28T15:17:04.636" v="1" actId="478"/>
          <ac:spMkLst>
            <pc:docMk/>
            <pc:sldMk cId="3443636487" sldId="259"/>
            <ac:spMk id="29" creationId="{C571233F-55B2-4449-A72C-540D2D3A7C35}"/>
          </ac:spMkLst>
        </pc:spChg>
        <pc:spChg chg="add mod">
          <ac:chgData name="help desk" userId="076106f8-e622-4bba-bf8d-41b4b1aaf204" providerId="ADAL" clId="{5BE4485D-3C70-43AE-9C55-4C4B4D09B877}" dt="2024-08-28T16:39:58.560" v="841" actId="1035"/>
          <ac:spMkLst>
            <pc:docMk/>
            <pc:sldMk cId="3443636487" sldId="259"/>
            <ac:spMk id="30" creationId="{1DE557D4-6CBB-4F19-9402-6E4A89575C60}"/>
          </ac:spMkLst>
        </pc:spChg>
        <pc:spChg chg="add mod">
          <ac:chgData name="help desk" userId="076106f8-e622-4bba-bf8d-41b4b1aaf204" providerId="ADAL" clId="{5BE4485D-3C70-43AE-9C55-4C4B4D09B877}" dt="2024-08-28T16:39:58.560" v="841" actId="1035"/>
          <ac:spMkLst>
            <pc:docMk/>
            <pc:sldMk cId="3443636487" sldId="259"/>
            <ac:spMk id="31" creationId="{6D32E300-31C6-45AD-94F0-6CD49A51432F}"/>
          </ac:spMkLst>
        </pc:spChg>
        <pc:spChg chg="add mod">
          <ac:chgData name="help desk" userId="076106f8-e622-4bba-bf8d-41b4b1aaf204" providerId="ADAL" clId="{5BE4485D-3C70-43AE-9C55-4C4B4D09B877}" dt="2024-08-28T16:39:58.560" v="841" actId="1035"/>
          <ac:spMkLst>
            <pc:docMk/>
            <pc:sldMk cId="3443636487" sldId="259"/>
            <ac:spMk id="32" creationId="{EF5F845A-8BFA-473B-B575-EFC75DEB556C}"/>
          </ac:spMkLst>
        </pc:spChg>
        <pc:spChg chg="add mod">
          <ac:chgData name="help desk" userId="076106f8-e622-4bba-bf8d-41b4b1aaf204" providerId="ADAL" clId="{5BE4485D-3C70-43AE-9C55-4C4B4D09B877}" dt="2024-08-28T16:39:58.560" v="841" actId="1035"/>
          <ac:spMkLst>
            <pc:docMk/>
            <pc:sldMk cId="3443636487" sldId="259"/>
            <ac:spMk id="33" creationId="{4FDCD352-B6F3-4DA5-8C19-53E211D513FB}"/>
          </ac:spMkLst>
        </pc:spChg>
        <pc:spChg chg="add mod">
          <ac:chgData name="help desk" userId="076106f8-e622-4bba-bf8d-41b4b1aaf204" providerId="ADAL" clId="{5BE4485D-3C70-43AE-9C55-4C4B4D09B877}" dt="2024-08-28T16:39:58.560" v="841" actId="1035"/>
          <ac:spMkLst>
            <pc:docMk/>
            <pc:sldMk cId="3443636487" sldId="259"/>
            <ac:spMk id="34" creationId="{DBF83D01-0697-4539-815B-370DBF281E9C}"/>
          </ac:spMkLst>
        </pc:spChg>
        <pc:spChg chg="add mod">
          <ac:chgData name="help desk" userId="076106f8-e622-4bba-bf8d-41b4b1aaf204" providerId="ADAL" clId="{5BE4485D-3C70-43AE-9C55-4C4B4D09B877}" dt="2024-08-28T17:43:15.471" v="1867" actId="20577"/>
          <ac:spMkLst>
            <pc:docMk/>
            <pc:sldMk cId="3443636487" sldId="259"/>
            <ac:spMk id="35" creationId="{85FA2ECD-4671-4B86-A92B-0FEB1068F45A}"/>
          </ac:spMkLst>
        </pc:spChg>
        <pc:spChg chg="add mod">
          <ac:chgData name="help desk" userId="076106f8-e622-4bba-bf8d-41b4b1aaf204" providerId="ADAL" clId="{5BE4485D-3C70-43AE-9C55-4C4B4D09B877}" dt="2024-08-30T14:53:24.787" v="5670" actId="20577"/>
          <ac:spMkLst>
            <pc:docMk/>
            <pc:sldMk cId="3443636487" sldId="259"/>
            <ac:spMk id="36" creationId="{7D27136F-9752-4D83-8725-8F312BFE7343}"/>
          </ac:spMkLst>
        </pc:spChg>
        <pc:picChg chg="del">
          <ac:chgData name="help desk" userId="076106f8-e622-4bba-bf8d-41b4b1aaf204" providerId="ADAL" clId="{5BE4485D-3C70-43AE-9C55-4C4B4D09B877}" dt="2024-09-09T20:40:31.521" v="21075" actId="478"/>
          <ac:picMkLst>
            <pc:docMk/>
            <pc:sldMk cId="3443636487" sldId="259"/>
            <ac:picMk id="5" creationId="{00000000-0000-0000-0000-000000000000}"/>
          </ac:picMkLst>
        </pc:picChg>
        <pc:picChg chg="add mod ord">
          <ac:chgData name="help desk" userId="076106f8-e622-4bba-bf8d-41b4b1aaf204" providerId="ADAL" clId="{5BE4485D-3C70-43AE-9C55-4C4B4D09B877}" dt="2024-09-09T20:40:30.010" v="21074" actId="167"/>
          <ac:picMkLst>
            <pc:docMk/>
            <pc:sldMk cId="3443636487" sldId="259"/>
            <ac:picMk id="25" creationId="{FE88E41F-7398-4D14-8208-8C12F7516DC6}"/>
          </ac:picMkLst>
        </pc:picChg>
      </pc:sldChg>
      <pc:sldChg chg="del">
        <pc:chgData name="help desk" userId="076106f8-e622-4bba-bf8d-41b4b1aaf204" providerId="ADAL" clId="{5BE4485D-3C70-43AE-9C55-4C4B4D09B877}" dt="2024-08-28T15:16:55.641" v="0" actId="47"/>
        <pc:sldMkLst>
          <pc:docMk/>
          <pc:sldMk cId="3318881279" sldId="260"/>
        </pc:sldMkLst>
      </pc:sldChg>
      <pc:sldChg chg="add del">
        <pc:chgData name="help desk" userId="076106f8-e622-4bba-bf8d-41b4b1aaf204" providerId="ADAL" clId="{5BE4485D-3C70-43AE-9C55-4C4B4D09B877}" dt="2024-09-09T21:35:49.062" v="21081" actId="47"/>
        <pc:sldMkLst>
          <pc:docMk/>
          <pc:sldMk cId="3148168845" sldId="261"/>
        </pc:sldMkLst>
      </pc:sldChg>
      <pc:sldChg chg="del">
        <pc:chgData name="help desk" userId="076106f8-e622-4bba-bf8d-41b4b1aaf204" providerId="ADAL" clId="{5BE4485D-3C70-43AE-9C55-4C4B4D09B877}" dt="2024-08-28T15:16:55.641" v="0" actId="47"/>
        <pc:sldMkLst>
          <pc:docMk/>
          <pc:sldMk cId="3038758337" sldId="263"/>
        </pc:sldMkLst>
      </pc:sldChg>
      <pc:sldChg chg="del">
        <pc:chgData name="help desk" userId="076106f8-e622-4bba-bf8d-41b4b1aaf204" providerId="ADAL" clId="{5BE4485D-3C70-43AE-9C55-4C4B4D09B877}" dt="2024-08-28T15:16:55.641" v="0" actId="47"/>
        <pc:sldMkLst>
          <pc:docMk/>
          <pc:sldMk cId="1538006657" sldId="264"/>
        </pc:sldMkLst>
      </pc:sldChg>
      <pc:sldChg chg="del">
        <pc:chgData name="help desk" userId="076106f8-e622-4bba-bf8d-41b4b1aaf204" providerId="ADAL" clId="{5BE4485D-3C70-43AE-9C55-4C4B4D09B877}" dt="2024-08-28T15:16:55.641" v="0" actId="47"/>
        <pc:sldMkLst>
          <pc:docMk/>
          <pc:sldMk cId="2521371328" sldId="265"/>
        </pc:sldMkLst>
      </pc:sldChg>
      <pc:sldChg chg="del">
        <pc:chgData name="help desk" userId="076106f8-e622-4bba-bf8d-41b4b1aaf204" providerId="ADAL" clId="{5BE4485D-3C70-43AE-9C55-4C4B4D09B877}" dt="2024-08-28T15:16:55.641" v="0" actId="47"/>
        <pc:sldMkLst>
          <pc:docMk/>
          <pc:sldMk cId="212212897" sldId="266"/>
        </pc:sldMkLst>
      </pc:sldChg>
      <pc:sldChg chg="del">
        <pc:chgData name="help desk" userId="076106f8-e622-4bba-bf8d-41b4b1aaf204" providerId="ADAL" clId="{5BE4485D-3C70-43AE-9C55-4C4B4D09B877}" dt="2024-08-28T15:16:55.641" v="0" actId="47"/>
        <pc:sldMkLst>
          <pc:docMk/>
          <pc:sldMk cId="2651532878" sldId="267"/>
        </pc:sldMkLst>
      </pc:sldChg>
      <pc:sldChg chg="addSp delSp modSp add del mod delAnim modAnim">
        <pc:chgData name="help desk" userId="076106f8-e622-4bba-bf8d-41b4b1aaf204" providerId="ADAL" clId="{5BE4485D-3C70-43AE-9C55-4C4B4D09B877}" dt="2024-09-09T21:36:18.325" v="21083"/>
        <pc:sldMkLst>
          <pc:docMk/>
          <pc:sldMk cId="1075878489" sldId="350"/>
        </pc:sldMkLst>
        <pc:spChg chg="del">
          <ac:chgData name="help desk" userId="076106f8-e622-4bba-bf8d-41b4b1aaf204" providerId="ADAL" clId="{5BE4485D-3C70-43AE-9C55-4C4B4D09B877}" dt="2024-09-09T21:36:17.336" v="21082" actId="478"/>
          <ac:spMkLst>
            <pc:docMk/>
            <pc:sldMk cId="1075878489" sldId="350"/>
            <ac:spMk id="4" creationId="{00000000-0000-0000-0000-000000000000}"/>
          </ac:spMkLst>
        </pc:spChg>
        <pc:spChg chg="add mod">
          <ac:chgData name="help desk" userId="076106f8-e622-4bba-bf8d-41b4b1aaf204" providerId="ADAL" clId="{5BE4485D-3C70-43AE-9C55-4C4B4D09B877}" dt="2024-09-09T21:36:18.325" v="21083"/>
          <ac:spMkLst>
            <pc:docMk/>
            <pc:sldMk cId="1075878489" sldId="350"/>
            <ac:spMk id="6" creationId="{0C685AF1-A709-4B7F-ADF0-8E7248A93E64}"/>
          </ac:spMkLst>
        </pc:spChg>
        <pc:spChg chg="add mod">
          <ac:chgData name="help desk" userId="076106f8-e622-4bba-bf8d-41b4b1aaf204" providerId="ADAL" clId="{5BE4485D-3C70-43AE-9C55-4C4B4D09B877}" dt="2024-09-09T21:36:18.325" v="21083"/>
          <ac:spMkLst>
            <pc:docMk/>
            <pc:sldMk cId="1075878489" sldId="350"/>
            <ac:spMk id="7" creationId="{4DC33DB0-0D3E-4687-8505-BFADE908ED21}"/>
          </ac:spMkLst>
        </pc:spChg>
        <pc:spChg chg="add mod">
          <ac:chgData name="help desk" userId="076106f8-e622-4bba-bf8d-41b4b1aaf204" providerId="ADAL" clId="{5BE4485D-3C70-43AE-9C55-4C4B4D09B877}" dt="2024-09-09T21:36:18.325" v="21083"/>
          <ac:spMkLst>
            <pc:docMk/>
            <pc:sldMk cId="1075878489" sldId="350"/>
            <ac:spMk id="8" creationId="{83ACC435-AB41-459E-B5DB-53C3EE17007C}"/>
          </ac:spMkLst>
        </pc:spChg>
        <pc:spChg chg="add mod">
          <ac:chgData name="help desk" userId="076106f8-e622-4bba-bf8d-41b4b1aaf204" providerId="ADAL" clId="{5BE4485D-3C70-43AE-9C55-4C4B4D09B877}" dt="2024-09-09T21:36:18.325" v="21083"/>
          <ac:spMkLst>
            <pc:docMk/>
            <pc:sldMk cId="1075878489" sldId="350"/>
            <ac:spMk id="9" creationId="{782A014C-6AC4-47FA-8C9E-7BA870595B9B}"/>
          </ac:spMkLst>
        </pc:spChg>
        <pc:spChg chg="add mod">
          <ac:chgData name="help desk" userId="076106f8-e622-4bba-bf8d-41b4b1aaf204" providerId="ADAL" clId="{5BE4485D-3C70-43AE-9C55-4C4B4D09B877}" dt="2024-09-09T21:36:18.325" v="21083"/>
          <ac:spMkLst>
            <pc:docMk/>
            <pc:sldMk cId="1075878489" sldId="350"/>
            <ac:spMk id="11" creationId="{2B9D0A7C-D426-4C22-ABB4-4D136ED0D48A}"/>
          </ac:spMkLst>
        </pc:spChg>
        <pc:spChg chg="add mod">
          <ac:chgData name="help desk" userId="076106f8-e622-4bba-bf8d-41b4b1aaf204" providerId="ADAL" clId="{5BE4485D-3C70-43AE-9C55-4C4B4D09B877}" dt="2024-09-09T21:36:18.325" v="21083"/>
          <ac:spMkLst>
            <pc:docMk/>
            <pc:sldMk cId="1075878489" sldId="350"/>
            <ac:spMk id="13" creationId="{E84DF08C-8B22-4BBF-A8FE-E67CC46A70F5}"/>
          </ac:spMkLst>
        </pc:spChg>
        <pc:spChg chg="add mod">
          <ac:chgData name="help desk" userId="076106f8-e622-4bba-bf8d-41b4b1aaf204" providerId="ADAL" clId="{5BE4485D-3C70-43AE-9C55-4C4B4D09B877}" dt="2024-09-09T21:36:18.325" v="21083"/>
          <ac:spMkLst>
            <pc:docMk/>
            <pc:sldMk cId="1075878489" sldId="350"/>
            <ac:spMk id="14" creationId="{57A05169-508A-427D-9C61-F4F82DB8DDBC}"/>
          </ac:spMkLst>
        </pc:spChg>
        <pc:spChg chg="add mod">
          <ac:chgData name="help desk" userId="076106f8-e622-4bba-bf8d-41b4b1aaf204" providerId="ADAL" clId="{5BE4485D-3C70-43AE-9C55-4C4B4D09B877}" dt="2024-09-09T21:36:18.325" v="21083"/>
          <ac:spMkLst>
            <pc:docMk/>
            <pc:sldMk cId="1075878489" sldId="350"/>
            <ac:spMk id="15" creationId="{F2AE4BB0-A65C-4FA3-AE00-1785FE4CB570}"/>
          </ac:spMkLst>
        </pc:spChg>
        <pc:spChg chg="add mod">
          <ac:chgData name="help desk" userId="076106f8-e622-4bba-bf8d-41b4b1aaf204" providerId="ADAL" clId="{5BE4485D-3C70-43AE-9C55-4C4B4D09B877}" dt="2024-09-09T21:36:18.325" v="21083"/>
          <ac:spMkLst>
            <pc:docMk/>
            <pc:sldMk cId="1075878489" sldId="350"/>
            <ac:spMk id="16" creationId="{486AE67C-B37F-4A3B-AEBE-D147FE8AD2B3}"/>
          </ac:spMkLst>
        </pc:spChg>
        <pc:spChg chg="add mod">
          <ac:chgData name="help desk" userId="076106f8-e622-4bba-bf8d-41b4b1aaf204" providerId="ADAL" clId="{5BE4485D-3C70-43AE-9C55-4C4B4D09B877}" dt="2024-09-09T21:36:18.325" v="21083"/>
          <ac:spMkLst>
            <pc:docMk/>
            <pc:sldMk cId="1075878489" sldId="350"/>
            <ac:spMk id="17" creationId="{A316FB7A-6062-41F4-B175-E9DE86A27084}"/>
          </ac:spMkLst>
        </pc:spChg>
        <pc:spChg chg="add mod">
          <ac:chgData name="help desk" userId="076106f8-e622-4bba-bf8d-41b4b1aaf204" providerId="ADAL" clId="{5BE4485D-3C70-43AE-9C55-4C4B4D09B877}" dt="2024-09-09T21:36:18.325" v="21083"/>
          <ac:spMkLst>
            <pc:docMk/>
            <pc:sldMk cId="1075878489" sldId="350"/>
            <ac:spMk id="18" creationId="{9C1DC58C-71AE-4C61-ADED-BEF2876EAFF3}"/>
          </ac:spMkLst>
        </pc:spChg>
        <pc:spChg chg="add mod">
          <ac:chgData name="help desk" userId="076106f8-e622-4bba-bf8d-41b4b1aaf204" providerId="ADAL" clId="{5BE4485D-3C70-43AE-9C55-4C4B4D09B877}" dt="2024-09-09T21:36:18.325" v="21083"/>
          <ac:spMkLst>
            <pc:docMk/>
            <pc:sldMk cId="1075878489" sldId="350"/>
            <ac:spMk id="19" creationId="{4D141458-CFEA-4480-BED6-36D5B1B2D18D}"/>
          </ac:spMkLst>
        </pc:spChg>
        <pc:spChg chg="add mod">
          <ac:chgData name="help desk" userId="076106f8-e622-4bba-bf8d-41b4b1aaf204" providerId="ADAL" clId="{5BE4485D-3C70-43AE-9C55-4C4B4D09B877}" dt="2024-09-09T21:36:18.325" v="21083"/>
          <ac:spMkLst>
            <pc:docMk/>
            <pc:sldMk cId="1075878489" sldId="350"/>
            <ac:spMk id="20" creationId="{A3C83C28-7ACE-487B-B527-8F0C5169D85C}"/>
          </ac:spMkLst>
        </pc:spChg>
        <pc:spChg chg="add mod">
          <ac:chgData name="help desk" userId="076106f8-e622-4bba-bf8d-41b4b1aaf204" providerId="ADAL" clId="{5BE4485D-3C70-43AE-9C55-4C4B4D09B877}" dt="2024-09-09T21:36:18.325" v="21083"/>
          <ac:spMkLst>
            <pc:docMk/>
            <pc:sldMk cId="1075878489" sldId="350"/>
            <ac:spMk id="21" creationId="{E56D8FC5-0E7B-4299-AF43-4FD7DE596E58}"/>
          </ac:spMkLst>
        </pc:spChg>
        <pc:spChg chg="add mod">
          <ac:chgData name="help desk" userId="076106f8-e622-4bba-bf8d-41b4b1aaf204" providerId="ADAL" clId="{5BE4485D-3C70-43AE-9C55-4C4B4D09B877}" dt="2024-09-09T21:36:18.325" v="21083"/>
          <ac:spMkLst>
            <pc:docMk/>
            <pc:sldMk cId="1075878489" sldId="350"/>
            <ac:spMk id="22" creationId="{A657C060-19CA-4D18-9CE4-02B9D88045A3}"/>
          </ac:spMkLst>
        </pc:spChg>
        <pc:spChg chg="add mod">
          <ac:chgData name="help desk" userId="076106f8-e622-4bba-bf8d-41b4b1aaf204" providerId="ADAL" clId="{5BE4485D-3C70-43AE-9C55-4C4B4D09B877}" dt="2024-09-09T21:36:18.325" v="21083"/>
          <ac:spMkLst>
            <pc:docMk/>
            <pc:sldMk cId="1075878489" sldId="350"/>
            <ac:spMk id="23" creationId="{B20E4822-166B-43F1-AD0B-8A342B9A4628}"/>
          </ac:spMkLst>
        </pc:spChg>
        <pc:spChg chg="add mod">
          <ac:chgData name="help desk" userId="076106f8-e622-4bba-bf8d-41b4b1aaf204" providerId="ADAL" clId="{5BE4485D-3C70-43AE-9C55-4C4B4D09B877}" dt="2024-09-09T21:36:18.325" v="21083"/>
          <ac:spMkLst>
            <pc:docMk/>
            <pc:sldMk cId="1075878489" sldId="350"/>
            <ac:spMk id="24" creationId="{0EF02B57-3E04-481E-B307-908A3D1546BE}"/>
          </ac:spMkLst>
        </pc:spChg>
        <pc:spChg chg="add mod">
          <ac:chgData name="help desk" userId="076106f8-e622-4bba-bf8d-41b4b1aaf204" providerId="ADAL" clId="{5BE4485D-3C70-43AE-9C55-4C4B4D09B877}" dt="2024-09-09T21:36:18.325" v="21083"/>
          <ac:spMkLst>
            <pc:docMk/>
            <pc:sldMk cId="1075878489" sldId="350"/>
            <ac:spMk id="25" creationId="{1315E70C-E0BC-4CF3-8C5C-A017C9B2D28E}"/>
          </ac:spMkLst>
        </pc:spChg>
        <pc:spChg chg="add mod">
          <ac:chgData name="help desk" userId="076106f8-e622-4bba-bf8d-41b4b1aaf204" providerId="ADAL" clId="{5BE4485D-3C70-43AE-9C55-4C4B4D09B877}" dt="2024-09-09T21:36:18.325" v="21083"/>
          <ac:spMkLst>
            <pc:docMk/>
            <pc:sldMk cId="1075878489" sldId="350"/>
            <ac:spMk id="26" creationId="{68A980A4-4001-42C0-ADC4-7B3469B18669}"/>
          </ac:spMkLst>
        </pc:spChg>
        <pc:spChg chg="del">
          <ac:chgData name="help desk" userId="076106f8-e622-4bba-bf8d-41b4b1aaf204" providerId="ADAL" clId="{5BE4485D-3C70-43AE-9C55-4C4B4D09B877}" dt="2024-08-30T14:07:05.286" v="4510" actId="478"/>
          <ac:spMkLst>
            <pc:docMk/>
            <pc:sldMk cId="1075878489" sldId="350"/>
            <ac:spMk id="62" creationId="{55D596E1-9C2B-4FD5-ACC9-4A5A39C8644E}"/>
          </ac:spMkLst>
        </pc:spChg>
        <pc:spChg chg="del">
          <ac:chgData name="help desk" userId="076106f8-e622-4bba-bf8d-41b4b1aaf204" providerId="ADAL" clId="{5BE4485D-3C70-43AE-9C55-4C4B4D09B877}" dt="2024-08-30T14:07:05.286" v="4510" actId="478"/>
          <ac:spMkLst>
            <pc:docMk/>
            <pc:sldMk cId="1075878489" sldId="350"/>
            <ac:spMk id="63" creationId="{DEF66D68-4428-4144-B38A-ADC8E933A527}"/>
          </ac:spMkLst>
        </pc:spChg>
        <pc:spChg chg="del">
          <ac:chgData name="help desk" userId="076106f8-e622-4bba-bf8d-41b4b1aaf204" providerId="ADAL" clId="{5BE4485D-3C70-43AE-9C55-4C4B4D09B877}" dt="2024-08-30T14:07:05.286" v="4510" actId="478"/>
          <ac:spMkLst>
            <pc:docMk/>
            <pc:sldMk cId="1075878489" sldId="350"/>
            <ac:spMk id="64" creationId="{EEAACEB8-1C55-4FEF-B9C1-70FCD81104A6}"/>
          </ac:spMkLst>
        </pc:spChg>
        <pc:spChg chg="del">
          <ac:chgData name="help desk" userId="076106f8-e622-4bba-bf8d-41b4b1aaf204" providerId="ADAL" clId="{5BE4485D-3C70-43AE-9C55-4C4B4D09B877}" dt="2024-08-30T14:07:05.286" v="4510" actId="478"/>
          <ac:spMkLst>
            <pc:docMk/>
            <pc:sldMk cId="1075878489" sldId="350"/>
            <ac:spMk id="65" creationId="{EFB53641-BCAC-4B94-B146-26AB91FA397C}"/>
          </ac:spMkLst>
        </pc:spChg>
        <pc:spChg chg="del">
          <ac:chgData name="help desk" userId="076106f8-e622-4bba-bf8d-41b4b1aaf204" providerId="ADAL" clId="{5BE4485D-3C70-43AE-9C55-4C4B4D09B877}" dt="2024-08-30T14:07:05.286" v="4510" actId="478"/>
          <ac:spMkLst>
            <pc:docMk/>
            <pc:sldMk cId="1075878489" sldId="350"/>
            <ac:spMk id="66" creationId="{760F263B-DA91-48DC-9138-77B58FDD4B82}"/>
          </ac:spMkLst>
        </pc:spChg>
        <pc:spChg chg="del">
          <ac:chgData name="help desk" userId="076106f8-e622-4bba-bf8d-41b4b1aaf204" providerId="ADAL" clId="{5BE4485D-3C70-43AE-9C55-4C4B4D09B877}" dt="2024-08-30T14:07:05.286" v="4510" actId="478"/>
          <ac:spMkLst>
            <pc:docMk/>
            <pc:sldMk cId="1075878489" sldId="350"/>
            <ac:spMk id="67" creationId="{9E3BED94-1290-4515-BCAF-DA2C4C91D0DB}"/>
          </ac:spMkLst>
        </pc:spChg>
        <pc:spChg chg="del">
          <ac:chgData name="help desk" userId="076106f8-e622-4bba-bf8d-41b4b1aaf204" providerId="ADAL" clId="{5BE4485D-3C70-43AE-9C55-4C4B4D09B877}" dt="2024-08-30T14:07:05.286" v="4510" actId="478"/>
          <ac:spMkLst>
            <pc:docMk/>
            <pc:sldMk cId="1075878489" sldId="350"/>
            <ac:spMk id="68" creationId="{744759E1-3495-431C-8317-D34930E4928A}"/>
          </ac:spMkLst>
        </pc:spChg>
        <pc:spChg chg="del">
          <ac:chgData name="help desk" userId="076106f8-e622-4bba-bf8d-41b4b1aaf204" providerId="ADAL" clId="{5BE4485D-3C70-43AE-9C55-4C4B4D09B877}" dt="2024-08-30T14:07:05.286" v="4510" actId="478"/>
          <ac:spMkLst>
            <pc:docMk/>
            <pc:sldMk cId="1075878489" sldId="350"/>
            <ac:spMk id="69" creationId="{51CD4CE5-490E-47C2-8FA6-8EEAAEDB1E65}"/>
          </ac:spMkLst>
        </pc:spChg>
        <pc:spChg chg="del">
          <ac:chgData name="help desk" userId="076106f8-e622-4bba-bf8d-41b4b1aaf204" providerId="ADAL" clId="{5BE4485D-3C70-43AE-9C55-4C4B4D09B877}" dt="2024-08-30T14:07:05.286" v="4510" actId="478"/>
          <ac:spMkLst>
            <pc:docMk/>
            <pc:sldMk cId="1075878489" sldId="350"/>
            <ac:spMk id="70" creationId="{AF2D1D2C-03CB-4DE1-BACF-15FA1F2D7288}"/>
          </ac:spMkLst>
        </pc:spChg>
        <pc:picChg chg="add mod">
          <ac:chgData name="help desk" userId="076106f8-e622-4bba-bf8d-41b4b1aaf204" providerId="ADAL" clId="{5BE4485D-3C70-43AE-9C55-4C4B4D09B877}" dt="2024-09-09T21:36:18.325" v="21083"/>
          <ac:picMkLst>
            <pc:docMk/>
            <pc:sldMk cId="1075878489" sldId="350"/>
            <ac:picMk id="5" creationId="{A3958137-0D64-4E46-AAEA-1A4E0B3D7FCF}"/>
          </ac:picMkLst>
        </pc:picChg>
        <pc:picChg chg="del">
          <ac:chgData name="help desk" userId="076106f8-e622-4bba-bf8d-41b4b1aaf204" providerId="ADAL" clId="{5BE4485D-3C70-43AE-9C55-4C4B4D09B877}" dt="2024-09-09T21:36:17.336" v="21082" actId="478"/>
          <ac:picMkLst>
            <pc:docMk/>
            <pc:sldMk cId="1075878489" sldId="350"/>
            <ac:picMk id="10" creationId="{AE3A92D0-9FA1-4F4B-A797-B1EF5AF4B144}"/>
          </ac:picMkLst>
        </pc:picChg>
        <pc:picChg chg="del">
          <ac:chgData name="help desk" userId="076106f8-e622-4bba-bf8d-41b4b1aaf204" providerId="ADAL" clId="{5BE4485D-3C70-43AE-9C55-4C4B4D09B877}" dt="2024-09-09T21:36:17.336" v="21082" actId="478"/>
          <ac:picMkLst>
            <pc:docMk/>
            <pc:sldMk cId="1075878489" sldId="350"/>
            <ac:picMk id="12" creationId="{9E91D371-0475-43C0-AE6F-0EF4486B8C97}"/>
          </ac:picMkLst>
        </pc:picChg>
      </pc:sldChg>
      <pc:sldChg chg="addSp delSp modSp add del mod modAnim modNotesTx">
        <pc:chgData name="help desk" userId="076106f8-e622-4bba-bf8d-41b4b1aaf204" providerId="ADAL" clId="{5BE4485D-3C70-43AE-9C55-4C4B4D09B877}" dt="2024-09-11T17:07:38.743" v="21464" actId="20577"/>
        <pc:sldMkLst>
          <pc:docMk/>
          <pc:sldMk cId="1356542265" sldId="376"/>
        </pc:sldMkLst>
        <pc:spChg chg="add mod">
          <ac:chgData name="help desk" userId="076106f8-e622-4bba-bf8d-41b4b1aaf204" providerId="ADAL" clId="{5BE4485D-3C70-43AE-9C55-4C4B4D09B877}" dt="2024-08-28T19:49:11.771" v="2542" actId="21"/>
          <ac:spMkLst>
            <pc:docMk/>
            <pc:sldMk cId="1356542265" sldId="376"/>
            <ac:spMk id="2" creationId="{53C9A0F6-2835-4811-994F-A9DC932C06E0}"/>
          </ac:spMkLst>
        </pc:spChg>
        <pc:spChg chg="del mod">
          <ac:chgData name="help desk" userId="076106f8-e622-4bba-bf8d-41b4b1aaf204" providerId="ADAL" clId="{5BE4485D-3C70-43AE-9C55-4C4B4D09B877}" dt="2024-08-28T16:41:12.909" v="845" actId="478"/>
          <ac:spMkLst>
            <pc:docMk/>
            <pc:sldMk cId="1356542265" sldId="376"/>
            <ac:spMk id="6" creationId="{CDF5F1DB-4E93-4D2A-A982-5188B3E76315}"/>
          </ac:spMkLst>
        </pc:spChg>
        <pc:spChg chg="add mod">
          <ac:chgData name="help desk" userId="076106f8-e622-4bba-bf8d-41b4b1aaf204" providerId="ADAL" clId="{5BE4485D-3C70-43AE-9C55-4C4B4D09B877}" dt="2024-08-28T19:04:12.042" v="2048" actId="20577"/>
          <ac:spMkLst>
            <pc:docMk/>
            <pc:sldMk cId="1356542265" sldId="376"/>
            <ac:spMk id="7" creationId="{BD519015-E259-49DE-8946-16FE7C04C929}"/>
          </ac:spMkLst>
        </pc:spChg>
        <pc:spChg chg="add mod">
          <ac:chgData name="help desk" userId="076106f8-e622-4bba-bf8d-41b4b1aaf204" providerId="ADAL" clId="{5BE4485D-3C70-43AE-9C55-4C4B4D09B877}" dt="2024-08-29T15:03:43.500" v="4474" actId="20577"/>
          <ac:spMkLst>
            <pc:docMk/>
            <pc:sldMk cId="1356542265" sldId="376"/>
            <ac:spMk id="9" creationId="{7805DA7C-BC52-490E-BCFC-EC177FC67FB9}"/>
          </ac:spMkLst>
        </pc:spChg>
        <pc:spChg chg="add mod">
          <ac:chgData name="help desk" userId="076106f8-e622-4bba-bf8d-41b4b1aaf204" providerId="ADAL" clId="{5BE4485D-3C70-43AE-9C55-4C4B4D09B877}" dt="2024-08-28T19:44:18.750" v="2541" actId="1036"/>
          <ac:spMkLst>
            <pc:docMk/>
            <pc:sldMk cId="1356542265" sldId="376"/>
            <ac:spMk id="10" creationId="{666A61EE-0067-4A32-9770-E448D0500CD0}"/>
          </ac:spMkLst>
        </pc:spChg>
        <pc:spChg chg="add del mod">
          <ac:chgData name="help desk" userId="076106f8-e622-4bba-bf8d-41b4b1aaf204" providerId="ADAL" clId="{5BE4485D-3C70-43AE-9C55-4C4B4D09B877}" dt="2024-08-28T17:07:50.590" v="1269" actId="478"/>
          <ac:spMkLst>
            <pc:docMk/>
            <pc:sldMk cId="1356542265" sldId="376"/>
            <ac:spMk id="11" creationId="{1191B066-C4A1-476C-A4B6-FAC17DE8DA15}"/>
          </ac:spMkLst>
        </pc:spChg>
        <pc:spChg chg="add mod">
          <ac:chgData name="help desk" userId="076106f8-e622-4bba-bf8d-41b4b1aaf204" providerId="ADAL" clId="{5BE4485D-3C70-43AE-9C55-4C4B4D09B877}" dt="2024-08-29T15:04:44.701" v="4475" actId="20577"/>
          <ac:spMkLst>
            <pc:docMk/>
            <pc:sldMk cId="1356542265" sldId="376"/>
            <ac:spMk id="13" creationId="{7D56ED7C-A633-4513-983B-4E38D9D96543}"/>
          </ac:spMkLst>
        </pc:spChg>
        <pc:spChg chg="add mod">
          <ac:chgData name="help desk" userId="076106f8-e622-4bba-bf8d-41b4b1aaf204" providerId="ADAL" clId="{5BE4485D-3C70-43AE-9C55-4C4B4D09B877}" dt="2024-08-28T19:44:18.750" v="2541" actId="1036"/>
          <ac:spMkLst>
            <pc:docMk/>
            <pc:sldMk cId="1356542265" sldId="376"/>
            <ac:spMk id="14" creationId="{9893B163-833F-4D70-8A1A-9B7FD95A269C}"/>
          </ac:spMkLst>
        </pc:spChg>
        <pc:spChg chg="add mod">
          <ac:chgData name="help desk" userId="076106f8-e622-4bba-bf8d-41b4b1aaf204" providerId="ADAL" clId="{5BE4485D-3C70-43AE-9C55-4C4B4D09B877}" dt="2024-08-28T19:44:18.750" v="2541" actId="1036"/>
          <ac:spMkLst>
            <pc:docMk/>
            <pc:sldMk cId="1356542265" sldId="376"/>
            <ac:spMk id="15" creationId="{2018675A-A0A8-4368-A36A-8892C4BFED07}"/>
          </ac:spMkLst>
        </pc:spChg>
        <pc:spChg chg="add mod">
          <ac:chgData name="help desk" userId="076106f8-e622-4bba-bf8d-41b4b1aaf204" providerId="ADAL" clId="{5BE4485D-3C70-43AE-9C55-4C4B4D09B877}" dt="2024-08-28T19:44:18.750" v="2541" actId="1036"/>
          <ac:spMkLst>
            <pc:docMk/>
            <pc:sldMk cId="1356542265" sldId="376"/>
            <ac:spMk id="16" creationId="{32A4D714-DF3F-47BE-8DE7-EAE7D7175567}"/>
          </ac:spMkLst>
        </pc:spChg>
        <pc:spChg chg="add del mod">
          <ac:chgData name="help desk" userId="076106f8-e622-4bba-bf8d-41b4b1aaf204" providerId="ADAL" clId="{5BE4485D-3C70-43AE-9C55-4C4B4D09B877}" dt="2024-08-28T17:17:24.004" v="1581" actId="478"/>
          <ac:spMkLst>
            <pc:docMk/>
            <pc:sldMk cId="1356542265" sldId="376"/>
            <ac:spMk id="17" creationId="{6802FFB3-26A9-45AF-AC34-1B6ECBA6EA25}"/>
          </ac:spMkLst>
        </pc:spChg>
        <pc:spChg chg="add mod">
          <ac:chgData name="help desk" userId="076106f8-e622-4bba-bf8d-41b4b1aaf204" providerId="ADAL" clId="{5BE4485D-3C70-43AE-9C55-4C4B4D09B877}" dt="2024-08-28T19:44:18.750" v="2541" actId="1036"/>
          <ac:spMkLst>
            <pc:docMk/>
            <pc:sldMk cId="1356542265" sldId="376"/>
            <ac:spMk id="19" creationId="{CB267F4E-F9D7-4CD4-97AF-53F495995958}"/>
          </ac:spMkLst>
        </pc:spChg>
        <pc:spChg chg="add mod">
          <ac:chgData name="help desk" userId="076106f8-e622-4bba-bf8d-41b4b1aaf204" providerId="ADAL" clId="{5BE4485D-3C70-43AE-9C55-4C4B4D09B877}" dt="2024-08-28T19:16:00.394" v="2160" actId="122"/>
          <ac:spMkLst>
            <pc:docMk/>
            <pc:sldMk cId="1356542265" sldId="376"/>
            <ac:spMk id="21" creationId="{FD49ED37-810C-4489-9FC6-5430A4E6E77D}"/>
          </ac:spMkLst>
        </pc:spChg>
        <pc:spChg chg="add mod">
          <ac:chgData name="help desk" userId="076106f8-e622-4bba-bf8d-41b4b1aaf204" providerId="ADAL" clId="{5BE4485D-3C70-43AE-9C55-4C4B4D09B877}" dt="2024-08-28T19:52:52.466" v="2606" actId="1036"/>
          <ac:spMkLst>
            <pc:docMk/>
            <pc:sldMk cId="1356542265" sldId="376"/>
            <ac:spMk id="23" creationId="{43B46C94-E58E-4DBC-9C3B-6B60D20DD559}"/>
          </ac:spMkLst>
        </pc:spChg>
        <pc:spChg chg="add mod">
          <ac:chgData name="help desk" userId="076106f8-e622-4bba-bf8d-41b4b1aaf204" providerId="ADAL" clId="{5BE4485D-3C70-43AE-9C55-4C4B4D09B877}" dt="2024-08-28T19:52:15.115" v="2583" actId="1076"/>
          <ac:spMkLst>
            <pc:docMk/>
            <pc:sldMk cId="1356542265" sldId="376"/>
            <ac:spMk id="25" creationId="{38E62A8E-BF32-49F5-AC60-F9DB12CE04CC}"/>
          </ac:spMkLst>
        </pc:spChg>
        <pc:spChg chg="add del">
          <ac:chgData name="help desk" userId="076106f8-e622-4bba-bf8d-41b4b1aaf204" providerId="ADAL" clId="{5BE4485D-3C70-43AE-9C55-4C4B4D09B877}" dt="2024-08-28T19:49:26.561" v="2546" actId="22"/>
          <ac:spMkLst>
            <pc:docMk/>
            <pc:sldMk cId="1356542265" sldId="376"/>
            <ac:spMk id="27" creationId="{DEF48013-87C4-4A27-B0F9-5C73E299C038}"/>
          </ac:spMkLst>
        </pc:spChg>
        <pc:spChg chg="add mod">
          <ac:chgData name="help desk" userId="076106f8-e622-4bba-bf8d-41b4b1aaf204" providerId="ADAL" clId="{5BE4485D-3C70-43AE-9C55-4C4B4D09B877}" dt="2024-08-28T19:51:31.415" v="2574" actId="1076"/>
          <ac:spMkLst>
            <pc:docMk/>
            <pc:sldMk cId="1356542265" sldId="376"/>
            <ac:spMk id="29" creationId="{3037B757-E055-4B39-92D7-CB43A23D1DED}"/>
          </ac:spMkLst>
        </pc:spChg>
        <pc:spChg chg="add mod">
          <ac:chgData name="help desk" userId="076106f8-e622-4bba-bf8d-41b4b1aaf204" providerId="ADAL" clId="{5BE4485D-3C70-43AE-9C55-4C4B4D09B877}" dt="2024-08-28T19:51:31.415" v="2574" actId="1076"/>
          <ac:spMkLst>
            <pc:docMk/>
            <pc:sldMk cId="1356542265" sldId="376"/>
            <ac:spMk id="31" creationId="{BB516B34-DCC4-4F53-B575-309BC913330F}"/>
          </ac:spMkLst>
        </pc:spChg>
        <pc:spChg chg="add mod">
          <ac:chgData name="help desk" userId="076106f8-e622-4bba-bf8d-41b4b1aaf204" providerId="ADAL" clId="{5BE4485D-3C70-43AE-9C55-4C4B4D09B877}" dt="2024-08-28T19:51:31.415" v="2574" actId="1076"/>
          <ac:spMkLst>
            <pc:docMk/>
            <pc:sldMk cId="1356542265" sldId="376"/>
            <ac:spMk id="33" creationId="{6DD0356C-0370-43FF-9B64-8A6324722AAD}"/>
          </ac:spMkLst>
        </pc:spChg>
        <pc:spChg chg="add mod">
          <ac:chgData name="help desk" userId="076106f8-e622-4bba-bf8d-41b4b1aaf204" providerId="ADAL" clId="{5BE4485D-3C70-43AE-9C55-4C4B4D09B877}" dt="2024-08-28T19:51:41.199" v="2575" actId="1076"/>
          <ac:spMkLst>
            <pc:docMk/>
            <pc:sldMk cId="1356542265" sldId="376"/>
            <ac:spMk id="35" creationId="{A5D30B64-9393-41E5-A929-B67D2D99093E}"/>
          </ac:spMkLst>
        </pc:spChg>
        <pc:spChg chg="add mod">
          <ac:chgData name="help desk" userId="076106f8-e622-4bba-bf8d-41b4b1aaf204" providerId="ADAL" clId="{5BE4485D-3C70-43AE-9C55-4C4B4D09B877}" dt="2024-08-28T20:10:01.685" v="2622" actId="6549"/>
          <ac:spMkLst>
            <pc:docMk/>
            <pc:sldMk cId="1356542265" sldId="376"/>
            <ac:spMk id="37" creationId="{F6E5CC83-0A64-4A09-A4B4-29A69B9DF597}"/>
          </ac:spMkLst>
        </pc:spChg>
      </pc:sldChg>
      <pc:sldChg chg="modSp add del mod modAnim">
        <pc:chgData name="help desk" userId="076106f8-e622-4bba-bf8d-41b4b1aaf204" providerId="ADAL" clId="{5BE4485D-3C70-43AE-9C55-4C4B4D09B877}" dt="2024-09-09T21:35:49.062" v="21081" actId="47"/>
        <pc:sldMkLst>
          <pc:docMk/>
          <pc:sldMk cId="1120954403" sldId="378"/>
        </pc:sldMkLst>
        <pc:picChg chg="mod">
          <ac:chgData name="help desk" userId="076106f8-e622-4bba-bf8d-41b4b1aaf204" providerId="ADAL" clId="{5BE4485D-3C70-43AE-9C55-4C4B4D09B877}" dt="2024-09-09T14:08:43.973" v="20390" actId="1076"/>
          <ac:picMkLst>
            <pc:docMk/>
            <pc:sldMk cId="1120954403" sldId="378"/>
            <ac:picMk id="8" creationId="{50AEF59F-6377-4C96-8121-717DD70607BC}"/>
          </ac:picMkLst>
        </pc:picChg>
        <pc:picChg chg="mod">
          <ac:chgData name="help desk" userId="076106f8-e622-4bba-bf8d-41b4b1aaf204" providerId="ADAL" clId="{5BE4485D-3C70-43AE-9C55-4C4B4D09B877}" dt="2024-09-09T20:10:06.848" v="21069" actId="1076"/>
          <ac:picMkLst>
            <pc:docMk/>
            <pc:sldMk cId="1120954403" sldId="378"/>
            <ac:picMk id="14" creationId="{B4B189C6-647C-466F-B2AD-8DDA54AE68C7}"/>
          </ac:picMkLst>
        </pc:picChg>
      </pc:sldChg>
      <pc:sldChg chg="add del">
        <pc:chgData name="help desk" userId="076106f8-e622-4bba-bf8d-41b4b1aaf204" providerId="ADAL" clId="{5BE4485D-3C70-43AE-9C55-4C4B4D09B877}" dt="2024-09-09T21:35:49.062" v="21081" actId="47"/>
        <pc:sldMkLst>
          <pc:docMk/>
          <pc:sldMk cId="4179381010" sldId="379"/>
        </pc:sldMkLst>
      </pc:sldChg>
      <pc:sldChg chg="del">
        <pc:chgData name="help desk" userId="076106f8-e622-4bba-bf8d-41b4b1aaf204" providerId="ADAL" clId="{5BE4485D-3C70-43AE-9C55-4C4B4D09B877}" dt="2024-08-28T15:16:55.641" v="0" actId="47"/>
        <pc:sldMkLst>
          <pc:docMk/>
          <pc:sldMk cId="2314503019" sldId="380"/>
        </pc:sldMkLst>
      </pc:sldChg>
      <pc:sldChg chg="del">
        <pc:chgData name="help desk" userId="076106f8-e622-4bba-bf8d-41b4b1aaf204" providerId="ADAL" clId="{5BE4485D-3C70-43AE-9C55-4C4B4D09B877}" dt="2024-08-28T15:16:55.641" v="0" actId="47"/>
        <pc:sldMkLst>
          <pc:docMk/>
          <pc:sldMk cId="3816924526" sldId="381"/>
        </pc:sldMkLst>
      </pc:sldChg>
      <pc:sldChg chg="del">
        <pc:chgData name="help desk" userId="076106f8-e622-4bba-bf8d-41b4b1aaf204" providerId="ADAL" clId="{5BE4485D-3C70-43AE-9C55-4C4B4D09B877}" dt="2024-08-28T15:16:55.641" v="0" actId="47"/>
        <pc:sldMkLst>
          <pc:docMk/>
          <pc:sldMk cId="1332410728" sldId="382"/>
        </pc:sldMkLst>
      </pc:sldChg>
      <pc:sldChg chg="addSp delSp modSp add del mod delAnim modAnim">
        <pc:chgData name="help desk" userId="076106f8-e622-4bba-bf8d-41b4b1aaf204" providerId="ADAL" clId="{5BE4485D-3C70-43AE-9C55-4C4B4D09B877}" dt="2024-09-09T21:35:49.062" v="21081" actId="47"/>
        <pc:sldMkLst>
          <pc:docMk/>
          <pc:sldMk cId="2359347358" sldId="383"/>
        </pc:sldMkLst>
        <pc:spChg chg="add mod">
          <ac:chgData name="help desk" userId="076106f8-e622-4bba-bf8d-41b4b1aaf204" providerId="ADAL" clId="{5BE4485D-3C70-43AE-9C55-4C4B4D09B877}" dt="2024-09-03T14:30:30.572" v="8058" actId="1036"/>
          <ac:spMkLst>
            <pc:docMk/>
            <pc:sldMk cId="2359347358" sldId="383"/>
            <ac:spMk id="2" creationId="{C9A9B03F-892E-4EC9-BADD-9F5593FBB1B0}"/>
          </ac:spMkLst>
        </pc:spChg>
        <pc:spChg chg="del">
          <ac:chgData name="help desk" userId="076106f8-e622-4bba-bf8d-41b4b1aaf204" providerId="ADAL" clId="{5BE4485D-3C70-43AE-9C55-4C4B4D09B877}" dt="2024-08-28T19:56:47.751" v="2612" actId="478"/>
          <ac:spMkLst>
            <pc:docMk/>
            <pc:sldMk cId="2359347358" sldId="383"/>
            <ac:spMk id="6" creationId="{CDF5F1DB-4E93-4D2A-A982-5188B3E76315}"/>
          </ac:spMkLst>
        </pc:spChg>
        <pc:spChg chg="add mod">
          <ac:chgData name="help desk" userId="076106f8-e622-4bba-bf8d-41b4b1aaf204" providerId="ADAL" clId="{5BE4485D-3C70-43AE-9C55-4C4B4D09B877}" dt="2024-09-06T15:33:03.046" v="19085" actId="14100"/>
          <ac:spMkLst>
            <pc:docMk/>
            <pc:sldMk cId="2359347358" sldId="383"/>
            <ac:spMk id="7" creationId="{65C20204-FD10-484E-805C-717F8DCD1DBC}"/>
          </ac:spMkLst>
        </pc:spChg>
        <pc:spChg chg="add mod">
          <ac:chgData name="help desk" userId="076106f8-e622-4bba-bf8d-41b4b1aaf204" providerId="ADAL" clId="{5BE4485D-3C70-43AE-9C55-4C4B4D09B877}" dt="2024-09-03T14:30:30.572" v="8058" actId="1036"/>
          <ac:spMkLst>
            <pc:docMk/>
            <pc:sldMk cId="2359347358" sldId="383"/>
            <ac:spMk id="8" creationId="{515EDB0F-344B-4298-933F-0A526105599E}"/>
          </ac:spMkLst>
        </pc:spChg>
        <pc:spChg chg="add mod">
          <ac:chgData name="help desk" userId="076106f8-e622-4bba-bf8d-41b4b1aaf204" providerId="ADAL" clId="{5BE4485D-3C70-43AE-9C55-4C4B4D09B877}" dt="2024-09-03T14:30:23.401" v="8053" actId="1036"/>
          <ac:spMkLst>
            <pc:docMk/>
            <pc:sldMk cId="2359347358" sldId="383"/>
            <ac:spMk id="9" creationId="{9147E22B-7D6D-444E-9EC8-C81C075964F8}"/>
          </ac:spMkLst>
        </pc:spChg>
        <pc:spChg chg="add mod">
          <ac:chgData name="help desk" userId="076106f8-e622-4bba-bf8d-41b4b1aaf204" providerId="ADAL" clId="{5BE4485D-3C70-43AE-9C55-4C4B4D09B877}" dt="2024-09-03T14:30:18.127" v="8048" actId="1036"/>
          <ac:spMkLst>
            <pc:docMk/>
            <pc:sldMk cId="2359347358" sldId="383"/>
            <ac:spMk id="10" creationId="{34C46F40-0AEC-4BC2-B4DB-6019ACA76C3E}"/>
          </ac:spMkLst>
        </pc:spChg>
        <pc:spChg chg="add mod">
          <ac:chgData name="help desk" userId="076106f8-e622-4bba-bf8d-41b4b1aaf204" providerId="ADAL" clId="{5BE4485D-3C70-43AE-9C55-4C4B4D09B877}" dt="2024-09-03T14:30:12.437" v="8043" actId="1036"/>
          <ac:spMkLst>
            <pc:docMk/>
            <pc:sldMk cId="2359347358" sldId="383"/>
            <ac:spMk id="11" creationId="{562E0537-8322-4702-B3FC-42D9D899C8E3}"/>
          </ac:spMkLst>
        </pc:spChg>
        <pc:spChg chg="add mod">
          <ac:chgData name="help desk" userId="076106f8-e622-4bba-bf8d-41b4b1aaf204" providerId="ADAL" clId="{5BE4485D-3C70-43AE-9C55-4C4B4D09B877}" dt="2024-09-03T14:30:03.966" v="8038" actId="1036"/>
          <ac:spMkLst>
            <pc:docMk/>
            <pc:sldMk cId="2359347358" sldId="383"/>
            <ac:spMk id="12" creationId="{C54D0B8C-5414-4A90-8281-4B057646700C}"/>
          </ac:spMkLst>
        </pc:spChg>
        <pc:spChg chg="add mod">
          <ac:chgData name="help desk" userId="076106f8-e622-4bba-bf8d-41b4b1aaf204" providerId="ADAL" clId="{5BE4485D-3C70-43AE-9C55-4C4B4D09B877}" dt="2024-09-03T14:29:55.505" v="8033" actId="1036"/>
          <ac:spMkLst>
            <pc:docMk/>
            <pc:sldMk cId="2359347358" sldId="383"/>
            <ac:spMk id="13" creationId="{365F3F3C-3943-4985-BF6B-C61FFB5F6DD2}"/>
          </ac:spMkLst>
        </pc:spChg>
        <pc:spChg chg="add del mod">
          <ac:chgData name="help desk" userId="076106f8-e622-4bba-bf8d-41b4b1aaf204" providerId="ADAL" clId="{5BE4485D-3C70-43AE-9C55-4C4B4D09B877}" dt="2024-09-03T14:32:57.533" v="8069" actId="21"/>
          <ac:spMkLst>
            <pc:docMk/>
            <pc:sldMk cId="2359347358" sldId="383"/>
            <ac:spMk id="14" creationId="{342B72DD-FF06-4A56-B745-6BC7FF541C7F}"/>
          </ac:spMkLst>
        </pc:spChg>
        <pc:spChg chg="add mod">
          <ac:chgData name="help desk" userId="076106f8-e622-4bba-bf8d-41b4b1aaf204" providerId="ADAL" clId="{5BE4485D-3C70-43AE-9C55-4C4B4D09B877}" dt="2024-09-03T14:29:29.742" v="8018" actId="1036"/>
          <ac:spMkLst>
            <pc:docMk/>
            <pc:sldMk cId="2359347358" sldId="383"/>
            <ac:spMk id="15" creationId="{BC77D1E9-2374-402F-A8D1-F603978F6DDD}"/>
          </ac:spMkLst>
        </pc:spChg>
        <pc:spChg chg="add mod">
          <ac:chgData name="help desk" userId="076106f8-e622-4bba-bf8d-41b4b1aaf204" providerId="ADAL" clId="{5BE4485D-3C70-43AE-9C55-4C4B4D09B877}" dt="2024-09-03T14:33:35.058" v="8132" actId="1035"/>
          <ac:spMkLst>
            <pc:docMk/>
            <pc:sldMk cId="2359347358" sldId="383"/>
            <ac:spMk id="16" creationId="{BE9AFD13-E645-4812-AF51-3125F65F16F6}"/>
          </ac:spMkLst>
        </pc:spChg>
        <pc:spChg chg="add mod">
          <ac:chgData name="help desk" userId="076106f8-e622-4bba-bf8d-41b4b1aaf204" providerId="ADAL" clId="{5BE4485D-3C70-43AE-9C55-4C4B4D09B877}" dt="2024-09-03T14:29:19.012" v="8013" actId="1036"/>
          <ac:spMkLst>
            <pc:docMk/>
            <pc:sldMk cId="2359347358" sldId="383"/>
            <ac:spMk id="17" creationId="{8705E97D-108B-47B4-AEE6-E44821D68760}"/>
          </ac:spMkLst>
        </pc:spChg>
        <pc:spChg chg="add mod">
          <ac:chgData name="help desk" userId="076106f8-e622-4bba-bf8d-41b4b1aaf204" providerId="ADAL" clId="{5BE4485D-3C70-43AE-9C55-4C4B4D09B877}" dt="2024-09-03T14:09:01.661" v="7824" actId="14100"/>
          <ac:spMkLst>
            <pc:docMk/>
            <pc:sldMk cId="2359347358" sldId="383"/>
            <ac:spMk id="18" creationId="{726A3C51-ED84-4C10-9F9C-DB38C4AF8BB7}"/>
          </ac:spMkLst>
        </pc:spChg>
        <pc:spChg chg="add mod">
          <ac:chgData name="help desk" userId="076106f8-e622-4bba-bf8d-41b4b1aaf204" providerId="ADAL" clId="{5BE4485D-3C70-43AE-9C55-4C4B4D09B877}" dt="2024-09-06T16:04:02.562" v="20305" actId="113"/>
          <ac:spMkLst>
            <pc:docMk/>
            <pc:sldMk cId="2359347358" sldId="383"/>
            <ac:spMk id="19" creationId="{98B3584C-6B84-463E-B5B8-46231B6FBF5A}"/>
          </ac:spMkLst>
        </pc:spChg>
        <pc:spChg chg="add mod">
          <ac:chgData name="help desk" userId="076106f8-e622-4bba-bf8d-41b4b1aaf204" providerId="ADAL" clId="{5BE4485D-3C70-43AE-9C55-4C4B4D09B877}" dt="2024-09-03T14:30:23.401" v="8053" actId="1036"/>
          <ac:spMkLst>
            <pc:docMk/>
            <pc:sldMk cId="2359347358" sldId="383"/>
            <ac:spMk id="20" creationId="{943100DA-21B8-4FC8-9461-931D8A3A799E}"/>
          </ac:spMkLst>
        </pc:spChg>
        <pc:spChg chg="add mod">
          <ac:chgData name="help desk" userId="076106f8-e622-4bba-bf8d-41b4b1aaf204" providerId="ADAL" clId="{5BE4485D-3C70-43AE-9C55-4C4B4D09B877}" dt="2024-09-03T14:30:18.127" v="8048" actId="1036"/>
          <ac:spMkLst>
            <pc:docMk/>
            <pc:sldMk cId="2359347358" sldId="383"/>
            <ac:spMk id="21" creationId="{64400DB7-9B83-49CE-A05F-E999D44C6FBB}"/>
          </ac:spMkLst>
        </pc:spChg>
        <pc:spChg chg="add mod">
          <ac:chgData name="help desk" userId="076106f8-e622-4bba-bf8d-41b4b1aaf204" providerId="ADAL" clId="{5BE4485D-3C70-43AE-9C55-4C4B4D09B877}" dt="2024-09-03T14:30:12.437" v="8043" actId="1036"/>
          <ac:spMkLst>
            <pc:docMk/>
            <pc:sldMk cId="2359347358" sldId="383"/>
            <ac:spMk id="22" creationId="{75B3FAD2-5B3C-41AD-A4E3-573E5AC6E64F}"/>
          </ac:spMkLst>
        </pc:spChg>
        <pc:spChg chg="add mod">
          <ac:chgData name="help desk" userId="076106f8-e622-4bba-bf8d-41b4b1aaf204" providerId="ADAL" clId="{5BE4485D-3C70-43AE-9C55-4C4B4D09B877}" dt="2024-09-03T14:30:03.966" v="8038" actId="1036"/>
          <ac:spMkLst>
            <pc:docMk/>
            <pc:sldMk cId="2359347358" sldId="383"/>
            <ac:spMk id="23" creationId="{0C971C63-C4F3-4EA8-BFDF-5510A35E5ADA}"/>
          </ac:spMkLst>
        </pc:spChg>
        <pc:spChg chg="add mod">
          <ac:chgData name="help desk" userId="076106f8-e622-4bba-bf8d-41b4b1aaf204" providerId="ADAL" clId="{5BE4485D-3C70-43AE-9C55-4C4B4D09B877}" dt="2024-09-03T14:29:55.505" v="8033" actId="1036"/>
          <ac:spMkLst>
            <pc:docMk/>
            <pc:sldMk cId="2359347358" sldId="383"/>
            <ac:spMk id="24" creationId="{749E46CA-CD32-4350-AA76-C3A8E6F2D0B5}"/>
          </ac:spMkLst>
        </pc:spChg>
        <pc:spChg chg="add mod">
          <ac:chgData name="help desk" userId="076106f8-e622-4bba-bf8d-41b4b1aaf204" providerId="ADAL" clId="{5BE4485D-3C70-43AE-9C55-4C4B4D09B877}" dt="2024-09-03T14:33:35.058" v="8132" actId="1035"/>
          <ac:spMkLst>
            <pc:docMk/>
            <pc:sldMk cId="2359347358" sldId="383"/>
            <ac:spMk id="25" creationId="{B2F142A1-B1EB-459B-9E8F-4588B77B7C6D}"/>
          </ac:spMkLst>
        </pc:spChg>
        <pc:spChg chg="add del mod">
          <ac:chgData name="help desk" userId="076106f8-e622-4bba-bf8d-41b4b1aaf204" providerId="ADAL" clId="{5BE4485D-3C70-43AE-9C55-4C4B4D09B877}" dt="2024-09-03T14:32:57.533" v="8069" actId="21"/>
          <ac:spMkLst>
            <pc:docMk/>
            <pc:sldMk cId="2359347358" sldId="383"/>
            <ac:spMk id="26" creationId="{46D66A3E-25FB-42C4-BF89-A45919B2F5A2}"/>
          </ac:spMkLst>
        </pc:spChg>
        <pc:spChg chg="add mod">
          <ac:chgData name="help desk" userId="076106f8-e622-4bba-bf8d-41b4b1aaf204" providerId="ADAL" clId="{5BE4485D-3C70-43AE-9C55-4C4B4D09B877}" dt="2024-09-03T14:29:29.742" v="8018" actId="1036"/>
          <ac:spMkLst>
            <pc:docMk/>
            <pc:sldMk cId="2359347358" sldId="383"/>
            <ac:spMk id="27" creationId="{27CBFA34-FE95-41B6-8A1C-A7A5F6EAC3E5}"/>
          </ac:spMkLst>
        </pc:spChg>
        <pc:spChg chg="add mod">
          <ac:chgData name="help desk" userId="076106f8-e622-4bba-bf8d-41b4b1aaf204" providerId="ADAL" clId="{5BE4485D-3C70-43AE-9C55-4C4B4D09B877}" dt="2024-09-03T14:29:19.012" v="8013" actId="1036"/>
          <ac:spMkLst>
            <pc:docMk/>
            <pc:sldMk cId="2359347358" sldId="383"/>
            <ac:spMk id="28" creationId="{68FE551E-BE10-402D-B6F7-49EA412B4B40}"/>
          </ac:spMkLst>
        </pc:spChg>
        <pc:spChg chg="add mod">
          <ac:chgData name="help desk" userId="076106f8-e622-4bba-bf8d-41b4b1aaf204" providerId="ADAL" clId="{5BE4485D-3C70-43AE-9C55-4C4B4D09B877}" dt="2024-08-28T21:20:07.317" v="4389" actId="20577"/>
          <ac:spMkLst>
            <pc:docMk/>
            <pc:sldMk cId="2359347358" sldId="383"/>
            <ac:spMk id="29" creationId="{32F351A6-1789-49CA-BFCB-D6796861E16E}"/>
          </ac:spMkLst>
        </pc:spChg>
        <pc:spChg chg="add del mod">
          <ac:chgData name="help desk" userId="076106f8-e622-4bba-bf8d-41b4b1aaf204" providerId="ADAL" clId="{5BE4485D-3C70-43AE-9C55-4C4B4D09B877}" dt="2024-08-30T14:21:32.840" v="4880"/>
          <ac:spMkLst>
            <pc:docMk/>
            <pc:sldMk cId="2359347358" sldId="383"/>
            <ac:spMk id="30" creationId="{418BBC02-04F4-4E51-BACE-546F97D033F3}"/>
          </ac:spMkLst>
        </pc:spChg>
        <pc:spChg chg="add mod">
          <ac:chgData name="help desk" userId="076106f8-e622-4bba-bf8d-41b4b1aaf204" providerId="ADAL" clId="{5BE4485D-3C70-43AE-9C55-4C4B4D09B877}" dt="2024-09-03T14:33:44.843" v="8135" actId="1036"/>
          <ac:spMkLst>
            <pc:docMk/>
            <pc:sldMk cId="2359347358" sldId="383"/>
            <ac:spMk id="43" creationId="{7582F324-946A-45EF-A898-655A9B145255}"/>
          </ac:spMkLst>
        </pc:spChg>
        <pc:spChg chg="add mod">
          <ac:chgData name="help desk" userId="076106f8-e622-4bba-bf8d-41b4b1aaf204" providerId="ADAL" clId="{5BE4485D-3C70-43AE-9C55-4C4B4D09B877}" dt="2024-09-03T14:33:44.843" v="8135" actId="1036"/>
          <ac:spMkLst>
            <pc:docMk/>
            <pc:sldMk cId="2359347358" sldId="383"/>
            <ac:spMk id="44" creationId="{96A3DE9C-2A4E-4C63-8EE2-AAF60D53A793}"/>
          </ac:spMkLst>
        </pc:spChg>
        <pc:graphicFrameChg chg="add mod">
          <ac:chgData name="help desk" userId="076106f8-e622-4bba-bf8d-41b4b1aaf204" providerId="ADAL" clId="{5BE4485D-3C70-43AE-9C55-4C4B4D09B877}" dt="2024-09-03T14:30:30.572" v="8058" actId="1036"/>
          <ac:graphicFrameMkLst>
            <pc:docMk/>
            <pc:sldMk cId="2359347358" sldId="383"/>
            <ac:graphicFrameMk id="31" creationId="{0128FED6-C5FA-4644-814E-C656FDFC0336}"/>
          </ac:graphicFrameMkLst>
        </pc:graphicFrameChg>
        <pc:graphicFrameChg chg="add mod">
          <ac:chgData name="help desk" userId="076106f8-e622-4bba-bf8d-41b4b1aaf204" providerId="ADAL" clId="{5BE4485D-3C70-43AE-9C55-4C4B4D09B877}" dt="2024-09-03T14:30:23.401" v="8053" actId="1036"/>
          <ac:graphicFrameMkLst>
            <pc:docMk/>
            <pc:sldMk cId="2359347358" sldId="383"/>
            <ac:graphicFrameMk id="32" creationId="{8F20D0C3-04EB-48D3-B806-99B949559DAD}"/>
          </ac:graphicFrameMkLst>
        </pc:graphicFrameChg>
        <pc:graphicFrameChg chg="add mod">
          <ac:chgData name="help desk" userId="076106f8-e622-4bba-bf8d-41b4b1aaf204" providerId="ADAL" clId="{5BE4485D-3C70-43AE-9C55-4C4B4D09B877}" dt="2024-09-03T14:30:18.127" v="8048" actId="1036"/>
          <ac:graphicFrameMkLst>
            <pc:docMk/>
            <pc:sldMk cId="2359347358" sldId="383"/>
            <ac:graphicFrameMk id="33" creationId="{E0ADD21F-BCA1-446B-BE45-2A8C4374FB3E}"/>
          </ac:graphicFrameMkLst>
        </pc:graphicFrameChg>
        <pc:graphicFrameChg chg="add mod">
          <ac:chgData name="help desk" userId="076106f8-e622-4bba-bf8d-41b4b1aaf204" providerId="ADAL" clId="{5BE4485D-3C70-43AE-9C55-4C4B4D09B877}" dt="2024-09-03T14:30:12.437" v="8043" actId="1036"/>
          <ac:graphicFrameMkLst>
            <pc:docMk/>
            <pc:sldMk cId="2359347358" sldId="383"/>
            <ac:graphicFrameMk id="34" creationId="{2358B091-6915-4697-BFFF-3425CD521223}"/>
          </ac:graphicFrameMkLst>
        </pc:graphicFrameChg>
        <pc:graphicFrameChg chg="add mod">
          <ac:chgData name="help desk" userId="076106f8-e622-4bba-bf8d-41b4b1aaf204" providerId="ADAL" clId="{5BE4485D-3C70-43AE-9C55-4C4B4D09B877}" dt="2024-09-03T14:30:03.966" v="8038" actId="1036"/>
          <ac:graphicFrameMkLst>
            <pc:docMk/>
            <pc:sldMk cId="2359347358" sldId="383"/>
            <ac:graphicFrameMk id="35" creationId="{C75555A1-82EC-4B43-9847-6A7E4B9FAFB3}"/>
          </ac:graphicFrameMkLst>
        </pc:graphicFrameChg>
        <pc:graphicFrameChg chg="add mod">
          <ac:chgData name="help desk" userId="076106f8-e622-4bba-bf8d-41b4b1aaf204" providerId="ADAL" clId="{5BE4485D-3C70-43AE-9C55-4C4B4D09B877}" dt="2024-09-03T14:29:55.505" v="8033" actId="1036"/>
          <ac:graphicFrameMkLst>
            <pc:docMk/>
            <pc:sldMk cId="2359347358" sldId="383"/>
            <ac:graphicFrameMk id="36" creationId="{E52088EB-007F-4BA0-BF76-7CEF743985EC}"/>
          </ac:graphicFrameMkLst>
        </pc:graphicFrameChg>
        <pc:graphicFrameChg chg="add del mod">
          <ac:chgData name="help desk" userId="076106f8-e622-4bba-bf8d-41b4b1aaf204" providerId="ADAL" clId="{5BE4485D-3C70-43AE-9C55-4C4B4D09B877}" dt="2024-09-03T14:32:57.533" v="8069" actId="21"/>
          <ac:graphicFrameMkLst>
            <pc:docMk/>
            <pc:sldMk cId="2359347358" sldId="383"/>
            <ac:graphicFrameMk id="37" creationId="{2D4BCCED-66F4-4F3A-845E-04CD6FC54DF7}"/>
          </ac:graphicFrameMkLst>
        </pc:graphicFrameChg>
        <pc:graphicFrameChg chg="add mod">
          <ac:chgData name="help desk" userId="076106f8-e622-4bba-bf8d-41b4b1aaf204" providerId="ADAL" clId="{5BE4485D-3C70-43AE-9C55-4C4B4D09B877}" dt="2024-09-03T14:29:29.742" v="8018" actId="1036"/>
          <ac:graphicFrameMkLst>
            <pc:docMk/>
            <pc:sldMk cId="2359347358" sldId="383"/>
            <ac:graphicFrameMk id="38" creationId="{F14923B5-30E3-4F5E-833E-38F3B44022F2}"/>
          </ac:graphicFrameMkLst>
        </pc:graphicFrameChg>
        <pc:graphicFrameChg chg="add mod">
          <ac:chgData name="help desk" userId="076106f8-e622-4bba-bf8d-41b4b1aaf204" providerId="ADAL" clId="{5BE4485D-3C70-43AE-9C55-4C4B4D09B877}" dt="2024-09-03T14:33:35.058" v="8132" actId="1035"/>
          <ac:graphicFrameMkLst>
            <pc:docMk/>
            <pc:sldMk cId="2359347358" sldId="383"/>
            <ac:graphicFrameMk id="39" creationId="{4C39856E-AAC5-4050-819F-CF2C369D2A45}"/>
          </ac:graphicFrameMkLst>
        </pc:graphicFrameChg>
        <pc:graphicFrameChg chg="add mod">
          <ac:chgData name="help desk" userId="076106f8-e622-4bba-bf8d-41b4b1aaf204" providerId="ADAL" clId="{5BE4485D-3C70-43AE-9C55-4C4B4D09B877}" dt="2024-09-03T14:29:19.012" v="8013" actId="1036"/>
          <ac:graphicFrameMkLst>
            <pc:docMk/>
            <pc:sldMk cId="2359347358" sldId="383"/>
            <ac:graphicFrameMk id="40" creationId="{E3AA6407-D5D3-4DAB-A3DB-F3FCFE2287AD}"/>
          </ac:graphicFrameMkLst>
        </pc:graphicFrameChg>
        <pc:graphicFrameChg chg="add mod">
          <ac:chgData name="help desk" userId="076106f8-e622-4bba-bf8d-41b4b1aaf204" providerId="ADAL" clId="{5BE4485D-3C70-43AE-9C55-4C4B4D09B877}" dt="2024-09-03T14:16:16.797" v="7914" actId="1037"/>
          <ac:graphicFrameMkLst>
            <pc:docMk/>
            <pc:sldMk cId="2359347358" sldId="383"/>
            <ac:graphicFrameMk id="41" creationId="{8740B015-98C4-451D-ADE9-C2AB388B0B23}"/>
          </ac:graphicFrameMkLst>
        </pc:graphicFrameChg>
        <pc:graphicFrameChg chg="add mod">
          <ac:chgData name="help desk" userId="076106f8-e622-4bba-bf8d-41b4b1aaf204" providerId="ADAL" clId="{5BE4485D-3C70-43AE-9C55-4C4B4D09B877}" dt="2024-09-03T14:31:15.188" v="8064" actId="692"/>
          <ac:graphicFrameMkLst>
            <pc:docMk/>
            <pc:sldMk cId="2359347358" sldId="383"/>
            <ac:graphicFrameMk id="42" creationId="{CF16015D-EB2F-4D0F-B01C-47749E76A020}"/>
          </ac:graphicFrameMkLst>
        </pc:graphicFrameChg>
        <pc:graphicFrameChg chg="add mod">
          <ac:chgData name="help desk" userId="076106f8-e622-4bba-bf8d-41b4b1aaf204" providerId="ADAL" clId="{5BE4485D-3C70-43AE-9C55-4C4B4D09B877}" dt="2024-09-03T14:33:44.843" v="8135" actId="1036"/>
          <ac:graphicFrameMkLst>
            <pc:docMk/>
            <pc:sldMk cId="2359347358" sldId="383"/>
            <ac:graphicFrameMk id="45" creationId="{3FE63EC8-B476-42DD-9C96-A3725F1FD57F}"/>
          </ac:graphicFrameMkLst>
        </pc:graphicFrameChg>
      </pc:sldChg>
      <pc:sldChg chg="addSp delSp modSp del mod ord delAnim modAnim">
        <pc:chgData name="help desk" userId="076106f8-e622-4bba-bf8d-41b4b1aaf204" providerId="ADAL" clId="{5BE4485D-3C70-43AE-9C55-4C4B4D09B877}" dt="2024-09-06T17:07:33.349" v="20308" actId="47"/>
        <pc:sldMkLst>
          <pc:docMk/>
          <pc:sldMk cId="3220020845" sldId="384"/>
        </pc:sldMkLst>
        <pc:spChg chg="del">
          <ac:chgData name="help desk" userId="076106f8-e622-4bba-bf8d-41b4b1aaf204" providerId="ADAL" clId="{5BE4485D-3C70-43AE-9C55-4C4B4D09B877}" dt="2024-08-28T21:27:54.293" v="4460" actId="478"/>
          <ac:spMkLst>
            <pc:docMk/>
            <pc:sldMk cId="3220020845" sldId="384"/>
            <ac:spMk id="6" creationId="{CDF5F1DB-4E93-4D2A-A982-5188B3E76315}"/>
          </ac:spMkLst>
        </pc:spChg>
        <pc:spChg chg="add mod">
          <ac:chgData name="help desk" userId="076106f8-e622-4bba-bf8d-41b4b1aaf204" providerId="ADAL" clId="{5BE4485D-3C70-43AE-9C55-4C4B4D09B877}" dt="2024-08-28T21:27:54.743" v="4461"/>
          <ac:spMkLst>
            <pc:docMk/>
            <pc:sldMk cId="3220020845" sldId="384"/>
            <ac:spMk id="7" creationId="{F6E81123-20D1-4645-84C0-EAEDDDF02AF8}"/>
          </ac:spMkLst>
        </pc:spChg>
        <pc:spChg chg="add del mod">
          <ac:chgData name="help desk" userId="076106f8-e622-4bba-bf8d-41b4b1aaf204" providerId="ADAL" clId="{5BE4485D-3C70-43AE-9C55-4C4B4D09B877}" dt="2024-08-28T21:28:06.979" v="4462" actId="478"/>
          <ac:spMkLst>
            <pc:docMk/>
            <pc:sldMk cId="3220020845" sldId="384"/>
            <ac:spMk id="8" creationId="{115AC453-E158-4C82-95ED-63E073CD3AC1}"/>
          </ac:spMkLst>
        </pc:spChg>
        <pc:spChg chg="add del mod">
          <ac:chgData name="help desk" userId="076106f8-e622-4bba-bf8d-41b4b1aaf204" providerId="ADAL" clId="{5BE4485D-3C70-43AE-9C55-4C4B4D09B877}" dt="2024-08-30T14:10:03.397" v="4520" actId="478"/>
          <ac:spMkLst>
            <pc:docMk/>
            <pc:sldMk cId="3220020845" sldId="384"/>
            <ac:spMk id="9" creationId="{F3EE6BB5-2092-48B9-9645-702CD1C87CA7}"/>
          </ac:spMkLst>
        </pc:spChg>
        <pc:spChg chg="add mod topLvl">
          <ac:chgData name="help desk" userId="076106f8-e622-4bba-bf8d-41b4b1aaf204" providerId="ADAL" clId="{5BE4485D-3C70-43AE-9C55-4C4B4D09B877}" dt="2024-08-30T19:18:59.399" v="6852" actId="108"/>
          <ac:spMkLst>
            <pc:docMk/>
            <pc:sldMk cId="3220020845" sldId="384"/>
            <ac:spMk id="10" creationId="{009112E8-814F-4CE3-890F-F9681DC3B36F}"/>
          </ac:spMkLst>
        </pc:spChg>
        <pc:spChg chg="add del mod">
          <ac:chgData name="help desk" userId="076106f8-e622-4bba-bf8d-41b4b1aaf204" providerId="ADAL" clId="{5BE4485D-3C70-43AE-9C55-4C4B4D09B877}" dt="2024-08-30T14:08:59.018" v="4516" actId="21"/>
          <ac:spMkLst>
            <pc:docMk/>
            <pc:sldMk cId="3220020845" sldId="384"/>
            <ac:spMk id="11" creationId="{090D5C15-AE6A-497C-AEB2-89936D4FF199}"/>
          </ac:spMkLst>
        </pc:spChg>
        <pc:spChg chg="add del mod">
          <ac:chgData name="help desk" userId="076106f8-e622-4bba-bf8d-41b4b1aaf204" providerId="ADAL" clId="{5BE4485D-3C70-43AE-9C55-4C4B4D09B877}" dt="2024-08-30T17:08:30.839" v="5689" actId="478"/>
          <ac:spMkLst>
            <pc:docMk/>
            <pc:sldMk cId="3220020845" sldId="384"/>
            <ac:spMk id="14" creationId="{2E7E2CD7-B263-4206-A2D7-31C525281033}"/>
          </ac:spMkLst>
        </pc:spChg>
        <pc:spChg chg="add mod">
          <ac:chgData name="help desk" userId="076106f8-e622-4bba-bf8d-41b4b1aaf204" providerId="ADAL" clId="{5BE4485D-3C70-43AE-9C55-4C4B4D09B877}" dt="2024-08-30T17:21:36.282" v="6170" actId="1076"/>
          <ac:spMkLst>
            <pc:docMk/>
            <pc:sldMk cId="3220020845" sldId="384"/>
            <ac:spMk id="15" creationId="{8FF18486-84A8-4FD9-AA11-F5F3DB2E1108}"/>
          </ac:spMkLst>
        </pc:spChg>
        <pc:spChg chg="add mod">
          <ac:chgData name="help desk" userId="076106f8-e622-4bba-bf8d-41b4b1aaf204" providerId="ADAL" clId="{5BE4485D-3C70-43AE-9C55-4C4B4D09B877}" dt="2024-08-30T17:21:36.282" v="6170" actId="1076"/>
          <ac:spMkLst>
            <pc:docMk/>
            <pc:sldMk cId="3220020845" sldId="384"/>
            <ac:spMk id="16" creationId="{71731E05-473D-4CA1-9467-364F7B1843A3}"/>
          </ac:spMkLst>
        </pc:spChg>
        <pc:spChg chg="add del mod">
          <ac:chgData name="help desk" userId="076106f8-e622-4bba-bf8d-41b4b1aaf204" providerId="ADAL" clId="{5BE4485D-3C70-43AE-9C55-4C4B4D09B877}" dt="2024-08-30T14:16:47.560" v="4657"/>
          <ac:spMkLst>
            <pc:docMk/>
            <pc:sldMk cId="3220020845" sldId="384"/>
            <ac:spMk id="17" creationId="{01BC6D73-DA3F-425F-8E9E-E11A5834F1D9}"/>
          </ac:spMkLst>
        </pc:spChg>
        <pc:spChg chg="add mod">
          <ac:chgData name="help desk" userId="076106f8-e622-4bba-bf8d-41b4b1aaf204" providerId="ADAL" clId="{5BE4485D-3C70-43AE-9C55-4C4B4D09B877}" dt="2024-08-30T17:21:36.282" v="6170" actId="1076"/>
          <ac:spMkLst>
            <pc:docMk/>
            <pc:sldMk cId="3220020845" sldId="384"/>
            <ac:spMk id="18" creationId="{B448F2DF-CE76-4254-8676-54FA0322CBCA}"/>
          </ac:spMkLst>
        </pc:spChg>
        <pc:spChg chg="add mod">
          <ac:chgData name="help desk" userId="076106f8-e622-4bba-bf8d-41b4b1aaf204" providerId="ADAL" clId="{5BE4485D-3C70-43AE-9C55-4C4B4D09B877}" dt="2024-08-30T17:21:36.282" v="6170" actId="1076"/>
          <ac:spMkLst>
            <pc:docMk/>
            <pc:sldMk cId="3220020845" sldId="384"/>
            <ac:spMk id="19" creationId="{36E45918-9CB9-4285-B73E-2CFCCEA384B1}"/>
          </ac:spMkLst>
        </pc:spChg>
        <pc:spChg chg="add mod">
          <ac:chgData name="help desk" userId="076106f8-e622-4bba-bf8d-41b4b1aaf204" providerId="ADAL" clId="{5BE4485D-3C70-43AE-9C55-4C4B4D09B877}" dt="2024-08-30T17:21:36.282" v="6170" actId="1076"/>
          <ac:spMkLst>
            <pc:docMk/>
            <pc:sldMk cId="3220020845" sldId="384"/>
            <ac:spMk id="22" creationId="{32E52D83-FD37-4962-B114-1350AEF7035A}"/>
          </ac:spMkLst>
        </pc:spChg>
        <pc:spChg chg="add mod">
          <ac:chgData name="help desk" userId="076106f8-e622-4bba-bf8d-41b4b1aaf204" providerId="ADAL" clId="{5BE4485D-3C70-43AE-9C55-4C4B4D09B877}" dt="2024-08-30T17:21:36.282" v="6170" actId="1076"/>
          <ac:spMkLst>
            <pc:docMk/>
            <pc:sldMk cId="3220020845" sldId="384"/>
            <ac:spMk id="23" creationId="{374EE089-B2CB-4E72-9544-5516D7203BEC}"/>
          </ac:spMkLst>
        </pc:spChg>
        <pc:spChg chg="add mod">
          <ac:chgData name="help desk" userId="076106f8-e622-4bba-bf8d-41b4b1aaf204" providerId="ADAL" clId="{5BE4485D-3C70-43AE-9C55-4C4B4D09B877}" dt="2024-08-30T17:21:36.282" v="6170" actId="1076"/>
          <ac:spMkLst>
            <pc:docMk/>
            <pc:sldMk cId="3220020845" sldId="384"/>
            <ac:spMk id="24" creationId="{1824EE82-7AFC-4322-A557-4A4A1CFC01D9}"/>
          </ac:spMkLst>
        </pc:spChg>
        <pc:spChg chg="add mod">
          <ac:chgData name="help desk" userId="076106f8-e622-4bba-bf8d-41b4b1aaf204" providerId="ADAL" clId="{5BE4485D-3C70-43AE-9C55-4C4B4D09B877}" dt="2024-08-30T17:21:36.282" v="6170" actId="1076"/>
          <ac:spMkLst>
            <pc:docMk/>
            <pc:sldMk cId="3220020845" sldId="384"/>
            <ac:spMk id="25" creationId="{BF8B7876-E84B-4C3E-A083-A4B1E9AE9DF0}"/>
          </ac:spMkLst>
        </pc:spChg>
        <pc:spChg chg="add mod">
          <ac:chgData name="help desk" userId="076106f8-e622-4bba-bf8d-41b4b1aaf204" providerId="ADAL" clId="{5BE4485D-3C70-43AE-9C55-4C4B4D09B877}" dt="2024-08-30T17:21:36.282" v="6170" actId="1076"/>
          <ac:spMkLst>
            <pc:docMk/>
            <pc:sldMk cId="3220020845" sldId="384"/>
            <ac:spMk id="26" creationId="{075C23EE-8BBF-48BE-8E77-AB9E5F7C6648}"/>
          </ac:spMkLst>
        </pc:spChg>
        <pc:spChg chg="add mod">
          <ac:chgData name="help desk" userId="076106f8-e622-4bba-bf8d-41b4b1aaf204" providerId="ADAL" clId="{5BE4485D-3C70-43AE-9C55-4C4B4D09B877}" dt="2024-08-30T17:21:36.282" v="6170" actId="1076"/>
          <ac:spMkLst>
            <pc:docMk/>
            <pc:sldMk cId="3220020845" sldId="384"/>
            <ac:spMk id="27" creationId="{F9376D81-4156-4032-A71B-0078FAF8D23F}"/>
          </ac:spMkLst>
        </pc:spChg>
        <pc:spChg chg="add del mod">
          <ac:chgData name="help desk" userId="076106f8-e622-4bba-bf8d-41b4b1aaf204" providerId="ADAL" clId="{5BE4485D-3C70-43AE-9C55-4C4B4D09B877}" dt="2024-08-30T17:18:00.437" v="6076"/>
          <ac:spMkLst>
            <pc:docMk/>
            <pc:sldMk cId="3220020845" sldId="384"/>
            <ac:spMk id="28" creationId="{46788B04-D504-421D-849E-97F4C1168DA4}"/>
          </ac:spMkLst>
        </pc:spChg>
        <pc:spChg chg="add mod">
          <ac:chgData name="help desk" userId="076106f8-e622-4bba-bf8d-41b4b1aaf204" providerId="ADAL" clId="{5BE4485D-3C70-43AE-9C55-4C4B4D09B877}" dt="2024-08-30T17:21:36.282" v="6170" actId="1076"/>
          <ac:spMkLst>
            <pc:docMk/>
            <pc:sldMk cId="3220020845" sldId="384"/>
            <ac:spMk id="29" creationId="{2B97D95D-C3DE-4230-83D1-AD2A9C6144C8}"/>
          </ac:spMkLst>
        </pc:spChg>
        <pc:spChg chg="add mod">
          <ac:chgData name="help desk" userId="076106f8-e622-4bba-bf8d-41b4b1aaf204" providerId="ADAL" clId="{5BE4485D-3C70-43AE-9C55-4C4B4D09B877}" dt="2024-08-30T17:21:36.282" v="6170" actId="1076"/>
          <ac:spMkLst>
            <pc:docMk/>
            <pc:sldMk cId="3220020845" sldId="384"/>
            <ac:spMk id="30" creationId="{1C1F28E6-07C6-4333-B86F-CBAC0BA0F8CD}"/>
          </ac:spMkLst>
        </pc:spChg>
        <pc:spChg chg="add mod">
          <ac:chgData name="help desk" userId="076106f8-e622-4bba-bf8d-41b4b1aaf204" providerId="ADAL" clId="{5BE4485D-3C70-43AE-9C55-4C4B4D09B877}" dt="2024-08-30T18:41:50.539" v="6184" actId="14100"/>
          <ac:spMkLst>
            <pc:docMk/>
            <pc:sldMk cId="3220020845" sldId="384"/>
            <ac:spMk id="31" creationId="{D8A4682F-B357-47BB-B804-C2C4074E9E88}"/>
          </ac:spMkLst>
        </pc:spChg>
        <pc:spChg chg="add mod">
          <ac:chgData name="help desk" userId="076106f8-e622-4bba-bf8d-41b4b1aaf204" providerId="ADAL" clId="{5BE4485D-3C70-43AE-9C55-4C4B4D09B877}" dt="2024-08-30T17:21:36.282" v="6170" actId="1076"/>
          <ac:spMkLst>
            <pc:docMk/>
            <pc:sldMk cId="3220020845" sldId="384"/>
            <ac:spMk id="32" creationId="{AB1F4883-D4B6-4901-A63D-89AAAEC04DF9}"/>
          </ac:spMkLst>
        </pc:spChg>
        <pc:spChg chg="add del mod">
          <ac:chgData name="help desk" userId="076106f8-e622-4bba-bf8d-41b4b1aaf204" providerId="ADAL" clId="{5BE4485D-3C70-43AE-9C55-4C4B4D09B877}" dt="2024-08-30T17:23:03.653" v="6180" actId="21"/>
          <ac:spMkLst>
            <pc:docMk/>
            <pc:sldMk cId="3220020845" sldId="384"/>
            <ac:spMk id="33" creationId="{2F3908B2-11FC-46CC-8725-CD400419DD08}"/>
          </ac:spMkLst>
        </pc:spChg>
        <pc:spChg chg="add del mod">
          <ac:chgData name="help desk" userId="076106f8-e622-4bba-bf8d-41b4b1aaf204" providerId="ADAL" clId="{5BE4485D-3C70-43AE-9C55-4C4B4D09B877}" dt="2024-08-30T17:23:03.653" v="6180" actId="21"/>
          <ac:spMkLst>
            <pc:docMk/>
            <pc:sldMk cId="3220020845" sldId="384"/>
            <ac:spMk id="34" creationId="{887C285F-891C-46A1-AEDE-FF6FEBA52C37}"/>
          </ac:spMkLst>
        </pc:spChg>
        <pc:spChg chg="add del">
          <ac:chgData name="help desk" userId="076106f8-e622-4bba-bf8d-41b4b1aaf204" providerId="ADAL" clId="{5BE4485D-3C70-43AE-9C55-4C4B4D09B877}" dt="2024-08-30T19:06:02.317" v="6482" actId="478"/>
          <ac:spMkLst>
            <pc:docMk/>
            <pc:sldMk cId="3220020845" sldId="384"/>
            <ac:spMk id="37" creationId="{4921456E-E7C7-4561-AD7F-616E6DF0A9E4}"/>
          </ac:spMkLst>
        </pc:spChg>
        <pc:spChg chg="add del mod">
          <ac:chgData name="help desk" userId="076106f8-e622-4bba-bf8d-41b4b1aaf204" providerId="ADAL" clId="{5BE4485D-3C70-43AE-9C55-4C4B4D09B877}" dt="2024-08-30T19:09:26.390" v="6593" actId="478"/>
          <ac:spMkLst>
            <pc:docMk/>
            <pc:sldMk cId="3220020845" sldId="384"/>
            <ac:spMk id="38" creationId="{E431E586-B793-4A5F-AA6C-248AD9A94A9D}"/>
          </ac:spMkLst>
        </pc:spChg>
        <pc:spChg chg="add del mod">
          <ac:chgData name="help desk" userId="076106f8-e622-4bba-bf8d-41b4b1aaf204" providerId="ADAL" clId="{5BE4485D-3C70-43AE-9C55-4C4B4D09B877}" dt="2024-09-05T20:19:41.275" v="19029" actId="478"/>
          <ac:spMkLst>
            <pc:docMk/>
            <pc:sldMk cId="3220020845" sldId="384"/>
            <ac:spMk id="39" creationId="{BF23D184-BB11-4D8D-89C8-503325494371}"/>
          </ac:spMkLst>
        </pc:spChg>
        <pc:grpChg chg="add del mod">
          <ac:chgData name="help desk" userId="076106f8-e622-4bba-bf8d-41b4b1aaf204" providerId="ADAL" clId="{5BE4485D-3C70-43AE-9C55-4C4B4D09B877}" dt="2024-08-30T17:08:19.522" v="5687" actId="478"/>
          <ac:grpSpMkLst>
            <pc:docMk/>
            <pc:sldMk cId="3220020845" sldId="384"/>
            <ac:grpSpMk id="13" creationId="{54210A83-831E-4199-8B72-679C0343B728}"/>
          </ac:grpSpMkLst>
        </pc:grpChg>
        <pc:picChg chg="add del mod topLvl">
          <ac:chgData name="help desk" userId="076106f8-e622-4bba-bf8d-41b4b1aaf204" providerId="ADAL" clId="{5BE4485D-3C70-43AE-9C55-4C4B4D09B877}" dt="2024-08-30T17:08:19.522" v="5687" actId="478"/>
          <ac:picMkLst>
            <pc:docMk/>
            <pc:sldMk cId="3220020845" sldId="384"/>
            <ac:picMk id="12" creationId="{63E80CA8-749A-42B6-B6A1-4A8C399A6E4F}"/>
          </ac:picMkLst>
        </pc:picChg>
        <pc:picChg chg="add mod">
          <ac:chgData name="help desk" userId="076106f8-e622-4bba-bf8d-41b4b1aaf204" providerId="ADAL" clId="{5BE4485D-3C70-43AE-9C55-4C4B4D09B877}" dt="2024-08-30T17:08:57.456" v="5693" actId="692"/>
          <ac:picMkLst>
            <pc:docMk/>
            <pc:sldMk cId="3220020845" sldId="384"/>
            <ac:picMk id="21" creationId="{4F474485-2D8B-4300-86F4-FA1CDCA926EA}"/>
          </ac:picMkLst>
        </pc:picChg>
        <pc:picChg chg="add del mod">
          <ac:chgData name="help desk" userId="076106f8-e622-4bba-bf8d-41b4b1aaf204" providerId="ADAL" clId="{5BE4485D-3C70-43AE-9C55-4C4B4D09B877}" dt="2024-08-30T17:23:03.653" v="6180" actId="21"/>
          <ac:picMkLst>
            <pc:docMk/>
            <pc:sldMk cId="3220020845" sldId="384"/>
            <ac:picMk id="36" creationId="{DBE32B0A-5A9C-402A-AF48-1FA812724A9A}"/>
          </ac:picMkLst>
        </pc:picChg>
      </pc:sldChg>
      <pc:sldChg chg="addSp delSp modSp del mod ord delAnim modAnim">
        <pc:chgData name="help desk" userId="076106f8-e622-4bba-bf8d-41b4b1aaf204" providerId="ADAL" clId="{5BE4485D-3C70-43AE-9C55-4C4B4D09B877}" dt="2024-09-06T17:08:59.171" v="20310" actId="47"/>
        <pc:sldMkLst>
          <pc:docMk/>
          <pc:sldMk cId="689138946" sldId="385"/>
        </pc:sldMkLst>
        <pc:spChg chg="del">
          <ac:chgData name="help desk" userId="076106f8-e622-4bba-bf8d-41b4b1aaf204" providerId="ADAL" clId="{5BE4485D-3C70-43AE-9C55-4C4B4D09B877}" dt="2024-08-30T19:47:32.552" v="7253" actId="478"/>
          <ac:spMkLst>
            <pc:docMk/>
            <pc:sldMk cId="689138946" sldId="385"/>
            <ac:spMk id="6" creationId="{CDF5F1DB-4E93-4D2A-A982-5188B3E76315}"/>
          </ac:spMkLst>
        </pc:spChg>
        <pc:spChg chg="add del mod">
          <ac:chgData name="help desk" userId="076106f8-e622-4bba-bf8d-41b4b1aaf204" providerId="ADAL" clId="{5BE4485D-3C70-43AE-9C55-4C4B4D09B877}" dt="2024-08-30T17:23:10.076" v="6182" actId="478"/>
          <ac:spMkLst>
            <pc:docMk/>
            <pc:sldMk cId="689138946" sldId="385"/>
            <ac:spMk id="7" creationId="{55AC5E80-12D1-4C89-8E83-F75932705107}"/>
          </ac:spMkLst>
        </pc:spChg>
        <pc:spChg chg="add del mod">
          <ac:chgData name="help desk" userId="076106f8-e622-4bba-bf8d-41b4b1aaf204" providerId="ADAL" clId="{5BE4485D-3C70-43AE-9C55-4C4B4D09B877}" dt="2024-08-30T18:43:20.809" v="6188" actId="21"/>
          <ac:spMkLst>
            <pc:docMk/>
            <pc:sldMk cId="689138946" sldId="385"/>
            <ac:spMk id="8" creationId="{FB00ADD0-4C22-4B59-B108-7E4A180EA54E}"/>
          </ac:spMkLst>
        </pc:spChg>
        <pc:spChg chg="add del mod">
          <ac:chgData name="help desk" userId="076106f8-e622-4bba-bf8d-41b4b1aaf204" providerId="ADAL" clId="{5BE4485D-3C70-43AE-9C55-4C4B4D09B877}" dt="2024-08-30T18:43:20.809" v="6188" actId="21"/>
          <ac:spMkLst>
            <pc:docMk/>
            <pc:sldMk cId="689138946" sldId="385"/>
            <ac:spMk id="9" creationId="{1A23211E-D7C4-4F49-8DE0-042FDB528462}"/>
          </ac:spMkLst>
        </pc:spChg>
        <pc:spChg chg="add mod">
          <ac:chgData name="help desk" userId="076106f8-e622-4bba-bf8d-41b4b1aaf204" providerId="ADAL" clId="{5BE4485D-3C70-43AE-9C55-4C4B4D09B877}" dt="2024-08-30T19:32:22.256" v="6931" actId="1038"/>
          <ac:spMkLst>
            <pc:docMk/>
            <pc:sldMk cId="689138946" sldId="385"/>
            <ac:spMk id="12" creationId="{4244B149-8541-4232-A32F-386450118ED3}"/>
          </ac:spMkLst>
        </pc:spChg>
        <pc:spChg chg="add mod">
          <ac:chgData name="help desk" userId="076106f8-e622-4bba-bf8d-41b4b1aaf204" providerId="ADAL" clId="{5BE4485D-3C70-43AE-9C55-4C4B4D09B877}" dt="2024-08-30T19:53:16.866" v="7269" actId="14100"/>
          <ac:spMkLst>
            <pc:docMk/>
            <pc:sldMk cId="689138946" sldId="385"/>
            <ac:spMk id="13" creationId="{0A6BFCD4-BAFE-4691-AA92-675C4361EA69}"/>
          </ac:spMkLst>
        </pc:spChg>
        <pc:spChg chg="add mod">
          <ac:chgData name="help desk" userId="076106f8-e622-4bba-bf8d-41b4b1aaf204" providerId="ADAL" clId="{5BE4485D-3C70-43AE-9C55-4C4B4D09B877}" dt="2024-08-30T19:36:57.958" v="7012" actId="14100"/>
          <ac:spMkLst>
            <pc:docMk/>
            <pc:sldMk cId="689138946" sldId="385"/>
            <ac:spMk id="14" creationId="{98604B5A-E8A8-4574-B40F-532C51CCD539}"/>
          </ac:spMkLst>
        </pc:spChg>
        <pc:spChg chg="add mod">
          <ac:chgData name="help desk" userId="076106f8-e622-4bba-bf8d-41b4b1aaf204" providerId="ADAL" clId="{5BE4485D-3C70-43AE-9C55-4C4B4D09B877}" dt="2024-08-30T19:37:42.839" v="7031" actId="14100"/>
          <ac:spMkLst>
            <pc:docMk/>
            <pc:sldMk cId="689138946" sldId="385"/>
            <ac:spMk id="15" creationId="{F0D74369-64A5-4FB5-9D02-EE7A099F833B}"/>
          </ac:spMkLst>
        </pc:spChg>
        <pc:spChg chg="add mod">
          <ac:chgData name="help desk" userId="076106f8-e622-4bba-bf8d-41b4b1aaf204" providerId="ADAL" clId="{5BE4485D-3C70-43AE-9C55-4C4B4D09B877}" dt="2024-08-30T19:40:29.654" v="7119" actId="14100"/>
          <ac:spMkLst>
            <pc:docMk/>
            <pc:sldMk cId="689138946" sldId="385"/>
            <ac:spMk id="16" creationId="{3AD3EA6E-2B39-4AEF-82E0-888D4E41A59A}"/>
          </ac:spMkLst>
        </pc:spChg>
        <pc:spChg chg="add mod">
          <ac:chgData name="help desk" userId="076106f8-e622-4bba-bf8d-41b4b1aaf204" providerId="ADAL" clId="{5BE4485D-3C70-43AE-9C55-4C4B4D09B877}" dt="2024-08-30T19:52:40.903" v="7258" actId="14100"/>
          <ac:spMkLst>
            <pc:docMk/>
            <pc:sldMk cId="689138946" sldId="385"/>
            <ac:spMk id="17" creationId="{DC4BD5E6-D26B-4E84-AB21-D7438C47344F}"/>
          </ac:spMkLst>
        </pc:spChg>
        <pc:spChg chg="add mod">
          <ac:chgData name="help desk" userId="076106f8-e622-4bba-bf8d-41b4b1aaf204" providerId="ADAL" clId="{5BE4485D-3C70-43AE-9C55-4C4B4D09B877}" dt="2024-08-30T19:41:55.697" v="7178" actId="14100"/>
          <ac:spMkLst>
            <pc:docMk/>
            <pc:sldMk cId="689138946" sldId="385"/>
            <ac:spMk id="18" creationId="{EB4DD539-AD03-41BD-A5B9-DEC986B21130}"/>
          </ac:spMkLst>
        </pc:spChg>
        <pc:spChg chg="add mod">
          <ac:chgData name="help desk" userId="076106f8-e622-4bba-bf8d-41b4b1aaf204" providerId="ADAL" clId="{5BE4485D-3C70-43AE-9C55-4C4B4D09B877}" dt="2024-08-30T19:52:38.532" v="7257" actId="14100"/>
          <ac:spMkLst>
            <pc:docMk/>
            <pc:sldMk cId="689138946" sldId="385"/>
            <ac:spMk id="19" creationId="{3B6C75C8-C07F-429D-81B3-D09A7F627CD8}"/>
          </ac:spMkLst>
        </pc:spChg>
        <pc:spChg chg="add mod">
          <ac:chgData name="help desk" userId="076106f8-e622-4bba-bf8d-41b4b1aaf204" providerId="ADAL" clId="{5BE4485D-3C70-43AE-9C55-4C4B4D09B877}" dt="2024-08-30T19:43:23.928" v="7238" actId="14100"/>
          <ac:spMkLst>
            <pc:docMk/>
            <pc:sldMk cId="689138946" sldId="385"/>
            <ac:spMk id="20" creationId="{0DA438C5-06D5-4539-A781-F8D8D108C990}"/>
          </ac:spMkLst>
        </pc:spChg>
        <pc:spChg chg="add mod">
          <ac:chgData name="help desk" userId="076106f8-e622-4bba-bf8d-41b4b1aaf204" providerId="ADAL" clId="{5BE4485D-3C70-43AE-9C55-4C4B4D09B877}" dt="2024-08-30T19:43:46.199" v="7252" actId="14100"/>
          <ac:spMkLst>
            <pc:docMk/>
            <pc:sldMk cId="689138946" sldId="385"/>
            <ac:spMk id="21" creationId="{9B3CB7E3-D528-4AB2-B2E0-CE27E4848A14}"/>
          </ac:spMkLst>
        </pc:spChg>
        <pc:spChg chg="add mod">
          <ac:chgData name="help desk" userId="076106f8-e622-4bba-bf8d-41b4b1aaf204" providerId="ADAL" clId="{5BE4485D-3C70-43AE-9C55-4C4B4D09B877}" dt="2024-08-30T19:31:33.420" v="6902"/>
          <ac:spMkLst>
            <pc:docMk/>
            <pc:sldMk cId="689138946" sldId="385"/>
            <ac:spMk id="22" creationId="{6A67A57A-1A00-4F4D-9900-22151379FB6C}"/>
          </ac:spMkLst>
        </pc:spChg>
        <pc:spChg chg="add mod">
          <ac:chgData name="help desk" userId="076106f8-e622-4bba-bf8d-41b4b1aaf204" providerId="ADAL" clId="{5BE4485D-3C70-43AE-9C55-4C4B4D09B877}" dt="2024-08-30T19:53:13.303" v="7268" actId="14100"/>
          <ac:spMkLst>
            <pc:docMk/>
            <pc:sldMk cId="689138946" sldId="385"/>
            <ac:spMk id="23" creationId="{420C9423-5E00-4A06-BAB0-C3B590BF9406}"/>
          </ac:spMkLst>
        </pc:spChg>
        <pc:spChg chg="add mod">
          <ac:chgData name="help desk" userId="076106f8-e622-4bba-bf8d-41b4b1aaf204" providerId="ADAL" clId="{5BE4485D-3C70-43AE-9C55-4C4B4D09B877}" dt="2024-08-30T19:55:54.107" v="7326" actId="14100"/>
          <ac:spMkLst>
            <pc:docMk/>
            <pc:sldMk cId="689138946" sldId="385"/>
            <ac:spMk id="24" creationId="{F940B1E2-1592-4221-908E-A2AC9941E916}"/>
          </ac:spMkLst>
        </pc:spChg>
        <pc:spChg chg="add mod">
          <ac:chgData name="help desk" userId="076106f8-e622-4bba-bf8d-41b4b1aaf204" providerId="ADAL" clId="{5BE4485D-3C70-43AE-9C55-4C4B4D09B877}" dt="2024-08-30T19:55:06.627" v="7290" actId="1076"/>
          <ac:spMkLst>
            <pc:docMk/>
            <pc:sldMk cId="689138946" sldId="385"/>
            <ac:spMk id="25" creationId="{133E975B-688D-4F74-8FDD-5C67F24B242E}"/>
          </ac:spMkLst>
        </pc:spChg>
        <pc:spChg chg="add mod">
          <ac:chgData name="help desk" userId="076106f8-e622-4bba-bf8d-41b4b1aaf204" providerId="ADAL" clId="{5BE4485D-3C70-43AE-9C55-4C4B4D09B877}" dt="2024-08-30T19:56:55.004" v="7404" actId="20577"/>
          <ac:spMkLst>
            <pc:docMk/>
            <pc:sldMk cId="689138946" sldId="385"/>
            <ac:spMk id="26" creationId="{B5802D32-FDDC-4CBB-BEE9-1EF036BE8DE9}"/>
          </ac:spMkLst>
        </pc:spChg>
        <pc:spChg chg="add del mod">
          <ac:chgData name="help desk" userId="076106f8-e622-4bba-bf8d-41b4b1aaf204" providerId="ADAL" clId="{5BE4485D-3C70-43AE-9C55-4C4B4D09B877}" dt="2024-09-05T20:19:55.186" v="19031" actId="478"/>
          <ac:spMkLst>
            <pc:docMk/>
            <pc:sldMk cId="689138946" sldId="385"/>
            <ac:spMk id="27" creationId="{AAF75EDE-5EE7-4242-AE1C-5EA11DAD1B45}"/>
          </ac:spMkLst>
        </pc:spChg>
        <pc:spChg chg="add mod">
          <ac:chgData name="help desk" userId="076106f8-e622-4bba-bf8d-41b4b1aaf204" providerId="ADAL" clId="{5BE4485D-3C70-43AE-9C55-4C4B4D09B877}" dt="2024-08-30T19:47:43.396" v="7254"/>
          <ac:spMkLst>
            <pc:docMk/>
            <pc:sldMk cId="689138946" sldId="385"/>
            <ac:spMk id="28" creationId="{460FD8C3-1B65-4346-BE4E-06B606480AF2}"/>
          </ac:spMkLst>
        </pc:spChg>
        <pc:picChg chg="add del mod">
          <ac:chgData name="help desk" userId="076106f8-e622-4bba-bf8d-41b4b1aaf204" providerId="ADAL" clId="{5BE4485D-3C70-43AE-9C55-4C4B4D09B877}" dt="2024-08-30T18:43:20.809" v="6188" actId="21"/>
          <ac:picMkLst>
            <pc:docMk/>
            <pc:sldMk cId="689138946" sldId="385"/>
            <ac:picMk id="10" creationId="{4284E330-EF7A-4F66-9940-2178AD1CAE14}"/>
          </ac:picMkLst>
        </pc:picChg>
        <pc:picChg chg="add mod">
          <ac:chgData name="help desk" userId="076106f8-e622-4bba-bf8d-41b4b1aaf204" providerId="ADAL" clId="{5BE4485D-3C70-43AE-9C55-4C4B4D09B877}" dt="2024-08-30T19:31:06.189" v="6901" actId="1035"/>
          <ac:picMkLst>
            <pc:docMk/>
            <pc:sldMk cId="689138946" sldId="385"/>
            <ac:picMk id="11" creationId="{42A751CE-344B-4DE0-B295-8313EDABEB47}"/>
          </ac:picMkLst>
        </pc:picChg>
      </pc:sldChg>
      <pc:sldChg chg="addSp delSp modSp add del mod ord modAnim">
        <pc:chgData name="help desk" userId="076106f8-e622-4bba-bf8d-41b4b1aaf204" providerId="ADAL" clId="{5BE4485D-3C70-43AE-9C55-4C4B4D09B877}" dt="2024-09-11T17:15:29.928" v="21468" actId="20577"/>
        <pc:sldMkLst>
          <pc:docMk/>
          <pc:sldMk cId="4066587794" sldId="386"/>
        </pc:sldMkLst>
        <pc:spChg chg="mod">
          <ac:chgData name="help desk" userId="076106f8-e622-4bba-bf8d-41b4b1aaf204" providerId="ADAL" clId="{5BE4485D-3C70-43AE-9C55-4C4B4D09B877}" dt="2024-09-04T14:32:22.835" v="12596" actId="14100"/>
          <ac:spMkLst>
            <pc:docMk/>
            <pc:sldMk cId="4066587794" sldId="386"/>
            <ac:spMk id="6" creationId="{CDF5F1DB-4E93-4D2A-A982-5188B3E76315}"/>
          </ac:spMkLst>
        </pc:spChg>
        <pc:spChg chg="add mod">
          <ac:chgData name="help desk" userId="076106f8-e622-4bba-bf8d-41b4b1aaf204" providerId="ADAL" clId="{5BE4485D-3C70-43AE-9C55-4C4B4D09B877}" dt="2024-08-30T21:10:38.520" v="7715" actId="14100"/>
          <ac:spMkLst>
            <pc:docMk/>
            <pc:sldMk cId="4066587794" sldId="386"/>
            <ac:spMk id="12" creationId="{5B13A962-63EA-4F05-8FBC-E0AC993446BE}"/>
          </ac:spMkLst>
        </pc:spChg>
        <pc:spChg chg="add mod">
          <ac:chgData name="help desk" userId="076106f8-e622-4bba-bf8d-41b4b1aaf204" providerId="ADAL" clId="{5BE4485D-3C70-43AE-9C55-4C4B4D09B877}" dt="2024-09-04T14:32:31.065" v="12597" actId="1076"/>
          <ac:spMkLst>
            <pc:docMk/>
            <pc:sldMk cId="4066587794" sldId="386"/>
            <ac:spMk id="13" creationId="{840263C3-A999-4353-BB34-602E222BDA73}"/>
          </ac:spMkLst>
        </pc:spChg>
        <pc:spChg chg="add del mod">
          <ac:chgData name="help desk" userId="076106f8-e622-4bba-bf8d-41b4b1aaf204" providerId="ADAL" clId="{5BE4485D-3C70-43AE-9C55-4C4B4D09B877}" dt="2024-09-03T15:50:19.094" v="9153" actId="478"/>
          <ac:spMkLst>
            <pc:docMk/>
            <pc:sldMk cId="4066587794" sldId="386"/>
            <ac:spMk id="14" creationId="{0EAE3EB5-B82F-478E-AA2F-E9CF645760BB}"/>
          </ac:spMkLst>
        </pc:spChg>
        <pc:spChg chg="add mod">
          <ac:chgData name="help desk" userId="076106f8-e622-4bba-bf8d-41b4b1aaf204" providerId="ADAL" clId="{5BE4485D-3C70-43AE-9C55-4C4B4D09B877}" dt="2024-09-04T13:49:04.981" v="11794" actId="1036"/>
          <ac:spMkLst>
            <pc:docMk/>
            <pc:sldMk cId="4066587794" sldId="386"/>
            <ac:spMk id="15" creationId="{0C9EAB95-AF4F-4A49-AEA6-96804731A563}"/>
          </ac:spMkLst>
        </pc:spChg>
        <pc:spChg chg="add del mod">
          <ac:chgData name="help desk" userId="076106f8-e622-4bba-bf8d-41b4b1aaf204" providerId="ADAL" clId="{5BE4485D-3C70-43AE-9C55-4C4B4D09B877}" dt="2024-09-03T15:50:16.544" v="9152" actId="478"/>
          <ac:spMkLst>
            <pc:docMk/>
            <pc:sldMk cId="4066587794" sldId="386"/>
            <ac:spMk id="16" creationId="{5779F841-8AE7-45B1-BD4D-B7185D597B62}"/>
          </ac:spMkLst>
        </pc:spChg>
        <pc:spChg chg="add mod">
          <ac:chgData name="help desk" userId="076106f8-e622-4bba-bf8d-41b4b1aaf204" providerId="ADAL" clId="{5BE4485D-3C70-43AE-9C55-4C4B4D09B877}" dt="2024-09-04T13:47:48.438" v="11725" actId="1035"/>
          <ac:spMkLst>
            <pc:docMk/>
            <pc:sldMk cId="4066587794" sldId="386"/>
            <ac:spMk id="17" creationId="{CC9C34BB-1F6E-4E37-881B-CA877D76F9EC}"/>
          </ac:spMkLst>
        </pc:spChg>
        <pc:spChg chg="add mod">
          <ac:chgData name="help desk" userId="076106f8-e622-4bba-bf8d-41b4b1aaf204" providerId="ADAL" clId="{5BE4485D-3C70-43AE-9C55-4C4B4D09B877}" dt="2024-09-04T13:49:04.981" v="11794" actId="1036"/>
          <ac:spMkLst>
            <pc:docMk/>
            <pc:sldMk cId="4066587794" sldId="386"/>
            <ac:spMk id="18" creationId="{00E0A624-BE86-46C4-806F-EBC924CD921A}"/>
          </ac:spMkLst>
        </pc:spChg>
        <pc:spChg chg="add mod">
          <ac:chgData name="help desk" userId="076106f8-e622-4bba-bf8d-41b4b1aaf204" providerId="ADAL" clId="{5BE4485D-3C70-43AE-9C55-4C4B4D09B877}" dt="2024-09-04T13:49:15.892" v="11818" actId="1036"/>
          <ac:spMkLst>
            <pc:docMk/>
            <pc:sldMk cId="4066587794" sldId="386"/>
            <ac:spMk id="19" creationId="{03C35793-230C-408C-AA9B-829A04B5CC4B}"/>
          </ac:spMkLst>
        </pc:spChg>
        <pc:spChg chg="add mod">
          <ac:chgData name="help desk" userId="076106f8-e622-4bba-bf8d-41b4b1aaf204" providerId="ADAL" clId="{5BE4485D-3C70-43AE-9C55-4C4B4D09B877}" dt="2024-09-04T13:51:41.692" v="11896" actId="113"/>
          <ac:spMkLst>
            <pc:docMk/>
            <pc:sldMk cId="4066587794" sldId="386"/>
            <ac:spMk id="20" creationId="{38A7340A-BBE9-40DA-A900-171367BB5925}"/>
          </ac:spMkLst>
        </pc:spChg>
        <pc:spChg chg="add mod">
          <ac:chgData name="help desk" userId="076106f8-e622-4bba-bf8d-41b4b1aaf204" providerId="ADAL" clId="{5BE4485D-3C70-43AE-9C55-4C4B4D09B877}" dt="2024-09-04T13:53:16.468" v="11912" actId="113"/>
          <ac:spMkLst>
            <pc:docMk/>
            <pc:sldMk cId="4066587794" sldId="386"/>
            <ac:spMk id="21" creationId="{57360FAE-8D58-454B-BD25-597F98B9355F}"/>
          </ac:spMkLst>
        </pc:spChg>
        <pc:spChg chg="add mod">
          <ac:chgData name="help desk" userId="076106f8-e622-4bba-bf8d-41b4b1aaf204" providerId="ADAL" clId="{5BE4485D-3C70-43AE-9C55-4C4B4D09B877}" dt="2024-09-04T13:53:21.255" v="11913" actId="113"/>
          <ac:spMkLst>
            <pc:docMk/>
            <pc:sldMk cId="4066587794" sldId="386"/>
            <ac:spMk id="22" creationId="{994E377C-5B00-4E30-9F41-1908064FD0C8}"/>
          </ac:spMkLst>
        </pc:spChg>
        <pc:spChg chg="add mod">
          <ac:chgData name="help desk" userId="076106f8-e622-4bba-bf8d-41b4b1aaf204" providerId="ADAL" clId="{5BE4485D-3C70-43AE-9C55-4C4B4D09B877}" dt="2024-09-04T13:53:22.634" v="11914" actId="113"/>
          <ac:spMkLst>
            <pc:docMk/>
            <pc:sldMk cId="4066587794" sldId="386"/>
            <ac:spMk id="23" creationId="{062F6DA5-9BD7-49AD-B11F-3C6472BA9A0E}"/>
          </ac:spMkLst>
        </pc:spChg>
        <pc:spChg chg="add mod">
          <ac:chgData name="help desk" userId="076106f8-e622-4bba-bf8d-41b4b1aaf204" providerId="ADAL" clId="{5BE4485D-3C70-43AE-9C55-4C4B4D09B877}" dt="2024-09-04T13:53:23.814" v="11915" actId="113"/>
          <ac:spMkLst>
            <pc:docMk/>
            <pc:sldMk cId="4066587794" sldId="386"/>
            <ac:spMk id="24" creationId="{52CAF314-059B-4AD8-BB01-D3A111C11B17}"/>
          </ac:spMkLst>
        </pc:spChg>
        <pc:spChg chg="add mod">
          <ac:chgData name="help desk" userId="076106f8-e622-4bba-bf8d-41b4b1aaf204" providerId="ADAL" clId="{5BE4485D-3C70-43AE-9C55-4C4B4D09B877}" dt="2024-09-11T17:15:29.928" v="21468" actId="20577"/>
          <ac:spMkLst>
            <pc:docMk/>
            <pc:sldMk cId="4066587794" sldId="386"/>
            <ac:spMk id="25" creationId="{F1174EE3-780D-42CE-86A5-AAA6319DFFD7}"/>
          </ac:spMkLst>
        </pc:spChg>
        <pc:spChg chg="add mod">
          <ac:chgData name="help desk" userId="076106f8-e622-4bba-bf8d-41b4b1aaf204" providerId="ADAL" clId="{5BE4485D-3C70-43AE-9C55-4C4B4D09B877}" dt="2024-09-04T13:49:04.981" v="11794" actId="1036"/>
          <ac:spMkLst>
            <pc:docMk/>
            <pc:sldMk cId="4066587794" sldId="386"/>
            <ac:spMk id="26" creationId="{162B82E1-76FB-4CB5-BECC-89343AE211D5}"/>
          </ac:spMkLst>
        </pc:spChg>
        <pc:spChg chg="add mod">
          <ac:chgData name="help desk" userId="076106f8-e622-4bba-bf8d-41b4b1aaf204" providerId="ADAL" clId="{5BE4485D-3C70-43AE-9C55-4C4B4D09B877}" dt="2024-09-04T13:51:51.945" v="11900" actId="113"/>
          <ac:spMkLst>
            <pc:docMk/>
            <pc:sldMk cId="4066587794" sldId="386"/>
            <ac:spMk id="27" creationId="{E96DAD05-5904-4510-B35A-4E7B286E5575}"/>
          </ac:spMkLst>
        </pc:spChg>
        <pc:spChg chg="add mod">
          <ac:chgData name="help desk" userId="076106f8-e622-4bba-bf8d-41b4b1aaf204" providerId="ADAL" clId="{5BE4485D-3C70-43AE-9C55-4C4B4D09B877}" dt="2024-09-04T13:51:24.065" v="11895" actId="1035"/>
          <ac:spMkLst>
            <pc:docMk/>
            <pc:sldMk cId="4066587794" sldId="386"/>
            <ac:spMk id="28" creationId="{6F8A48A1-5A16-496C-99D4-DB72CE46A9FD}"/>
          </ac:spMkLst>
        </pc:spChg>
        <pc:spChg chg="add mod">
          <ac:chgData name="help desk" userId="076106f8-e622-4bba-bf8d-41b4b1aaf204" providerId="ADAL" clId="{5BE4485D-3C70-43AE-9C55-4C4B4D09B877}" dt="2024-09-04T13:51:24.065" v="11895" actId="1035"/>
          <ac:spMkLst>
            <pc:docMk/>
            <pc:sldMk cId="4066587794" sldId="386"/>
            <ac:spMk id="29" creationId="{057B9146-0394-4F22-9802-505666229578}"/>
          </ac:spMkLst>
        </pc:spChg>
        <pc:spChg chg="add mod">
          <ac:chgData name="help desk" userId="076106f8-e622-4bba-bf8d-41b4b1aaf204" providerId="ADAL" clId="{5BE4485D-3C70-43AE-9C55-4C4B4D09B877}" dt="2024-09-04T13:52:44.799" v="11911" actId="20577"/>
          <ac:spMkLst>
            <pc:docMk/>
            <pc:sldMk cId="4066587794" sldId="386"/>
            <ac:spMk id="30" creationId="{15A551B3-7A8A-400D-AC8A-04FA7A086519}"/>
          </ac:spMkLst>
        </pc:spChg>
        <pc:spChg chg="add mod">
          <ac:chgData name="help desk" userId="076106f8-e622-4bba-bf8d-41b4b1aaf204" providerId="ADAL" clId="{5BE4485D-3C70-43AE-9C55-4C4B4D09B877}" dt="2024-09-04T13:51:24.065" v="11895" actId="1035"/>
          <ac:spMkLst>
            <pc:docMk/>
            <pc:sldMk cId="4066587794" sldId="386"/>
            <ac:spMk id="31" creationId="{5B01BEC9-90DE-4268-B99C-11CDB08B3354}"/>
          </ac:spMkLst>
        </pc:spChg>
        <pc:picChg chg="add mod">
          <ac:chgData name="help desk" userId="076106f8-e622-4bba-bf8d-41b4b1aaf204" providerId="ADAL" clId="{5BE4485D-3C70-43AE-9C55-4C4B4D09B877}" dt="2024-09-03T15:48:32.171" v="9143" actId="692"/>
          <ac:picMkLst>
            <pc:docMk/>
            <pc:sldMk cId="4066587794" sldId="386"/>
            <ac:picMk id="7" creationId="{C24D29CA-BA2B-4C7F-A0B1-EA1A7BDB85F8}"/>
          </ac:picMkLst>
        </pc:picChg>
        <pc:picChg chg="add del mod">
          <ac:chgData name="help desk" userId="076106f8-e622-4bba-bf8d-41b4b1aaf204" providerId="ADAL" clId="{5BE4485D-3C70-43AE-9C55-4C4B4D09B877}" dt="2024-08-30T21:04:39.376" v="7660" actId="478"/>
          <ac:picMkLst>
            <pc:docMk/>
            <pc:sldMk cId="4066587794" sldId="386"/>
            <ac:picMk id="9" creationId="{E795D39B-B659-4635-A539-EE68A144C38D}"/>
          </ac:picMkLst>
        </pc:picChg>
        <pc:picChg chg="add del mod">
          <ac:chgData name="help desk" userId="076106f8-e622-4bba-bf8d-41b4b1aaf204" providerId="ADAL" clId="{5BE4485D-3C70-43AE-9C55-4C4B4D09B877}" dt="2024-09-03T15:50:14.734" v="9151" actId="478"/>
          <ac:picMkLst>
            <pc:docMk/>
            <pc:sldMk cId="4066587794" sldId="386"/>
            <ac:picMk id="11" creationId="{059DF666-3651-40DE-8556-0F51ADBFDA59}"/>
          </ac:picMkLst>
        </pc:picChg>
      </pc:sldChg>
      <pc:sldChg chg="addSp delSp modSp add del mod ord modAnim">
        <pc:chgData name="help desk" userId="076106f8-e622-4bba-bf8d-41b4b1aaf204" providerId="ADAL" clId="{5BE4485D-3C70-43AE-9C55-4C4B4D09B877}" dt="2024-09-24T19:58:33.114" v="22309" actId="20577"/>
        <pc:sldMkLst>
          <pc:docMk/>
          <pc:sldMk cId="504356989" sldId="387"/>
        </pc:sldMkLst>
        <pc:spChg chg="del">
          <ac:chgData name="help desk" userId="076106f8-e622-4bba-bf8d-41b4b1aaf204" providerId="ADAL" clId="{5BE4485D-3C70-43AE-9C55-4C4B4D09B877}" dt="2024-09-04T16:25:22.025" v="14503" actId="478"/>
          <ac:spMkLst>
            <pc:docMk/>
            <pc:sldMk cId="504356989" sldId="387"/>
            <ac:spMk id="6" creationId="{CDF5F1DB-4E93-4D2A-A982-5188B3E76315}"/>
          </ac:spMkLst>
        </pc:spChg>
        <pc:spChg chg="add mod">
          <ac:chgData name="help desk" userId="076106f8-e622-4bba-bf8d-41b4b1aaf204" providerId="ADAL" clId="{5BE4485D-3C70-43AE-9C55-4C4B4D09B877}" dt="2024-08-30T21:10:47.565" v="7716"/>
          <ac:spMkLst>
            <pc:docMk/>
            <pc:sldMk cId="504356989" sldId="387"/>
            <ac:spMk id="10" creationId="{92A00C28-B7B7-41B4-9D23-946C32B6BE7E}"/>
          </ac:spMkLst>
        </pc:spChg>
        <pc:spChg chg="add mod">
          <ac:chgData name="help desk" userId="076106f8-e622-4bba-bf8d-41b4b1aaf204" providerId="ADAL" clId="{5BE4485D-3C70-43AE-9C55-4C4B4D09B877}" dt="2024-09-04T15:02:07.059" v="12618" actId="1038"/>
          <ac:spMkLst>
            <pc:docMk/>
            <pc:sldMk cId="504356989" sldId="387"/>
            <ac:spMk id="11" creationId="{FBD4650E-1F95-453C-B0B3-83E324A6971E}"/>
          </ac:spMkLst>
        </pc:spChg>
        <pc:spChg chg="add del mod">
          <ac:chgData name="help desk" userId="076106f8-e622-4bba-bf8d-41b4b1aaf204" providerId="ADAL" clId="{5BE4485D-3C70-43AE-9C55-4C4B4D09B877}" dt="2024-09-03T15:51:03.515" v="9255" actId="478"/>
          <ac:spMkLst>
            <pc:docMk/>
            <pc:sldMk cId="504356989" sldId="387"/>
            <ac:spMk id="12" creationId="{11FD8655-8878-4DEE-82C9-5BF94873DBEA}"/>
          </ac:spMkLst>
        </pc:spChg>
        <pc:spChg chg="add mod">
          <ac:chgData name="help desk" userId="076106f8-e622-4bba-bf8d-41b4b1aaf204" providerId="ADAL" clId="{5BE4485D-3C70-43AE-9C55-4C4B4D09B877}" dt="2024-09-03T15:45:52.679" v="8632" actId="14100"/>
          <ac:spMkLst>
            <pc:docMk/>
            <pc:sldMk cId="504356989" sldId="387"/>
            <ac:spMk id="13" creationId="{4C1FA2F2-C58A-4A0B-9008-1FA0DC0F7C3B}"/>
          </ac:spMkLst>
        </pc:spChg>
        <pc:spChg chg="add del mod">
          <ac:chgData name="help desk" userId="076106f8-e622-4bba-bf8d-41b4b1aaf204" providerId="ADAL" clId="{5BE4485D-3C70-43AE-9C55-4C4B4D09B877}" dt="2024-09-03T15:50:59.095" v="9254" actId="478"/>
          <ac:spMkLst>
            <pc:docMk/>
            <pc:sldMk cId="504356989" sldId="387"/>
            <ac:spMk id="14" creationId="{E5004F18-BDDA-481F-BA6A-9A99CD0E3CB9}"/>
          </ac:spMkLst>
        </pc:spChg>
        <pc:spChg chg="add mod">
          <ac:chgData name="help desk" userId="076106f8-e622-4bba-bf8d-41b4b1aaf204" providerId="ADAL" clId="{5BE4485D-3C70-43AE-9C55-4C4B4D09B877}" dt="2024-09-04T14:58:50.075" v="12601" actId="1036"/>
          <ac:spMkLst>
            <pc:docMk/>
            <pc:sldMk cId="504356989" sldId="387"/>
            <ac:spMk id="15" creationId="{418107B7-1912-44B3-AAC4-AB05FAC96A99}"/>
          </ac:spMkLst>
        </pc:spChg>
        <pc:spChg chg="add mod">
          <ac:chgData name="help desk" userId="076106f8-e622-4bba-bf8d-41b4b1aaf204" providerId="ADAL" clId="{5BE4485D-3C70-43AE-9C55-4C4B4D09B877}" dt="2024-09-04T14:23:13.445" v="12316" actId="1035"/>
          <ac:spMkLst>
            <pc:docMk/>
            <pc:sldMk cId="504356989" sldId="387"/>
            <ac:spMk id="16" creationId="{545B8275-1B5E-454A-A481-E63A4BCC1690}"/>
          </ac:spMkLst>
        </pc:spChg>
        <pc:spChg chg="add mod">
          <ac:chgData name="help desk" userId="076106f8-e622-4bba-bf8d-41b4b1aaf204" providerId="ADAL" clId="{5BE4485D-3C70-43AE-9C55-4C4B4D09B877}" dt="2024-09-24T19:58:33.114" v="22309" actId="20577"/>
          <ac:spMkLst>
            <pc:docMk/>
            <pc:sldMk cId="504356989" sldId="387"/>
            <ac:spMk id="17" creationId="{3D6FA966-C0F0-47DC-95E0-E5DA3A412AFF}"/>
          </ac:spMkLst>
        </pc:spChg>
        <pc:spChg chg="add mod">
          <ac:chgData name="help desk" userId="076106f8-e622-4bba-bf8d-41b4b1aaf204" providerId="ADAL" clId="{5BE4485D-3C70-43AE-9C55-4C4B4D09B877}" dt="2024-09-04T14:30:24.752" v="12562" actId="1076"/>
          <ac:spMkLst>
            <pc:docMk/>
            <pc:sldMk cId="504356989" sldId="387"/>
            <ac:spMk id="18" creationId="{0DAEE724-9E65-4901-A28D-07E524583901}"/>
          </ac:spMkLst>
        </pc:spChg>
        <pc:spChg chg="add del mod">
          <ac:chgData name="help desk" userId="076106f8-e622-4bba-bf8d-41b4b1aaf204" providerId="ADAL" clId="{5BE4485D-3C70-43AE-9C55-4C4B4D09B877}" dt="2024-09-03T17:34:19.081" v="11234" actId="478"/>
          <ac:spMkLst>
            <pc:docMk/>
            <pc:sldMk cId="504356989" sldId="387"/>
            <ac:spMk id="19" creationId="{9E42B37A-AC6E-43EE-A443-8E43CCC663F4}"/>
          </ac:spMkLst>
        </pc:spChg>
        <pc:spChg chg="add del mod">
          <ac:chgData name="help desk" userId="076106f8-e622-4bba-bf8d-41b4b1aaf204" providerId="ADAL" clId="{5BE4485D-3C70-43AE-9C55-4C4B4D09B877}" dt="2024-09-04T14:25:52.717" v="12420" actId="478"/>
          <ac:spMkLst>
            <pc:docMk/>
            <pc:sldMk cId="504356989" sldId="387"/>
            <ac:spMk id="20" creationId="{6219ABFA-F009-4089-8394-7ECBE2DE8F4C}"/>
          </ac:spMkLst>
        </pc:spChg>
        <pc:spChg chg="add del mod">
          <ac:chgData name="help desk" userId="076106f8-e622-4bba-bf8d-41b4b1aaf204" providerId="ADAL" clId="{5BE4485D-3C70-43AE-9C55-4C4B4D09B877}" dt="2024-09-04T14:25:52.717" v="12420" actId="478"/>
          <ac:spMkLst>
            <pc:docMk/>
            <pc:sldMk cId="504356989" sldId="387"/>
            <ac:spMk id="21" creationId="{548965BB-06D2-4B13-BAC2-CC00163DC6EC}"/>
          </ac:spMkLst>
        </pc:spChg>
        <pc:spChg chg="add del mod">
          <ac:chgData name="help desk" userId="076106f8-e622-4bba-bf8d-41b4b1aaf204" providerId="ADAL" clId="{5BE4485D-3C70-43AE-9C55-4C4B4D09B877}" dt="2024-09-04T14:25:52.717" v="12420" actId="478"/>
          <ac:spMkLst>
            <pc:docMk/>
            <pc:sldMk cId="504356989" sldId="387"/>
            <ac:spMk id="22" creationId="{180B68C7-7722-490A-B2DF-8E87BEB9D00B}"/>
          </ac:spMkLst>
        </pc:spChg>
        <pc:spChg chg="add del mod">
          <ac:chgData name="help desk" userId="076106f8-e622-4bba-bf8d-41b4b1aaf204" providerId="ADAL" clId="{5BE4485D-3C70-43AE-9C55-4C4B4D09B877}" dt="2024-09-04T14:25:52.717" v="12420" actId="478"/>
          <ac:spMkLst>
            <pc:docMk/>
            <pc:sldMk cId="504356989" sldId="387"/>
            <ac:spMk id="23" creationId="{DD65EA7D-F9E9-45EC-9C02-4C93120864B7}"/>
          </ac:spMkLst>
        </pc:spChg>
        <pc:spChg chg="add del mod">
          <ac:chgData name="help desk" userId="076106f8-e622-4bba-bf8d-41b4b1aaf204" providerId="ADAL" clId="{5BE4485D-3C70-43AE-9C55-4C4B4D09B877}" dt="2024-09-04T14:25:52.717" v="12420" actId="478"/>
          <ac:spMkLst>
            <pc:docMk/>
            <pc:sldMk cId="504356989" sldId="387"/>
            <ac:spMk id="24" creationId="{6161ABDB-A910-402E-BD24-F618743D4FCB}"/>
          </ac:spMkLst>
        </pc:spChg>
        <pc:spChg chg="add mod">
          <ac:chgData name="help desk" userId="076106f8-e622-4bba-bf8d-41b4b1aaf204" providerId="ADAL" clId="{5BE4485D-3C70-43AE-9C55-4C4B4D09B877}" dt="2024-09-04T15:17:19.731" v="12623" actId="1036"/>
          <ac:spMkLst>
            <pc:docMk/>
            <pc:sldMk cId="504356989" sldId="387"/>
            <ac:spMk id="26" creationId="{B14B73C3-C381-4B5F-9A71-4EF044ECC1E3}"/>
          </ac:spMkLst>
        </pc:spChg>
        <pc:spChg chg="add mod">
          <ac:chgData name="help desk" userId="076106f8-e622-4bba-bf8d-41b4b1aaf204" providerId="ADAL" clId="{5BE4485D-3C70-43AE-9C55-4C4B4D09B877}" dt="2024-09-04T15:17:19.731" v="12623" actId="1036"/>
          <ac:spMkLst>
            <pc:docMk/>
            <pc:sldMk cId="504356989" sldId="387"/>
            <ac:spMk id="28" creationId="{CBA37DC1-6605-48EA-86D4-DDD83902DE74}"/>
          </ac:spMkLst>
        </pc:spChg>
        <pc:spChg chg="add mod">
          <ac:chgData name="help desk" userId="076106f8-e622-4bba-bf8d-41b4b1aaf204" providerId="ADAL" clId="{5BE4485D-3C70-43AE-9C55-4C4B4D09B877}" dt="2024-09-04T14:59:12.536" v="12607" actId="1036"/>
          <ac:spMkLst>
            <pc:docMk/>
            <pc:sldMk cId="504356989" sldId="387"/>
            <ac:spMk id="30" creationId="{D01924ED-D24E-4B38-9646-AC73C24C6FC3}"/>
          </ac:spMkLst>
        </pc:spChg>
        <pc:spChg chg="add mod">
          <ac:chgData name="help desk" userId="076106f8-e622-4bba-bf8d-41b4b1aaf204" providerId="ADAL" clId="{5BE4485D-3C70-43AE-9C55-4C4B4D09B877}" dt="2024-09-18T21:52:59.120" v="22295" actId="20577"/>
          <ac:spMkLst>
            <pc:docMk/>
            <pc:sldMk cId="504356989" sldId="387"/>
            <ac:spMk id="32" creationId="{D99D59E7-FDBA-4A57-AF6B-AF03F278E4BD}"/>
          </ac:spMkLst>
        </pc:spChg>
        <pc:spChg chg="add mod">
          <ac:chgData name="help desk" userId="076106f8-e622-4bba-bf8d-41b4b1aaf204" providerId="ADAL" clId="{5BE4485D-3C70-43AE-9C55-4C4B4D09B877}" dt="2024-09-09T16:16:21.587" v="20701" actId="1076"/>
          <ac:spMkLst>
            <pc:docMk/>
            <pc:sldMk cId="504356989" sldId="387"/>
            <ac:spMk id="33" creationId="{3C4A6573-B98E-4BCF-96DF-46D5301A4D2B}"/>
          </ac:spMkLst>
        </pc:spChg>
        <pc:spChg chg="add mod">
          <ac:chgData name="help desk" userId="076106f8-e622-4bba-bf8d-41b4b1aaf204" providerId="ADAL" clId="{5BE4485D-3C70-43AE-9C55-4C4B4D09B877}" dt="2024-09-04T14:30:34.262" v="12563" actId="1076"/>
          <ac:spMkLst>
            <pc:docMk/>
            <pc:sldMk cId="504356989" sldId="387"/>
            <ac:spMk id="36" creationId="{A0CE558F-CE59-4397-85A7-1FE475A1307F}"/>
          </ac:spMkLst>
        </pc:spChg>
        <pc:spChg chg="add mod">
          <ac:chgData name="help desk" userId="076106f8-e622-4bba-bf8d-41b4b1aaf204" providerId="ADAL" clId="{5BE4485D-3C70-43AE-9C55-4C4B4D09B877}" dt="2024-09-04T14:30:34.262" v="12563" actId="1076"/>
          <ac:spMkLst>
            <pc:docMk/>
            <pc:sldMk cId="504356989" sldId="387"/>
            <ac:spMk id="37" creationId="{9208CA08-399F-4C16-8868-38BE065C5736}"/>
          </ac:spMkLst>
        </pc:spChg>
        <pc:spChg chg="add mod">
          <ac:chgData name="help desk" userId="076106f8-e622-4bba-bf8d-41b4b1aaf204" providerId="ADAL" clId="{5BE4485D-3C70-43AE-9C55-4C4B4D09B877}" dt="2024-09-04T16:25:22.574" v="14504"/>
          <ac:spMkLst>
            <pc:docMk/>
            <pc:sldMk cId="504356989" sldId="387"/>
            <ac:spMk id="40" creationId="{6643B9D4-D785-430A-BB04-C1E7C7808B4A}"/>
          </ac:spMkLst>
        </pc:spChg>
        <pc:picChg chg="add mod">
          <ac:chgData name="help desk" userId="076106f8-e622-4bba-bf8d-41b4b1aaf204" providerId="ADAL" clId="{5BE4485D-3C70-43AE-9C55-4C4B4D09B877}" dt="2024-09-03T14:50:20.815" v="8323" actId="1035"/>
          <ac:picMkLst>
            <pc:docMk/>
            <pc:sldMk cId="504356989" sldId="387"/>
            <ac:picMk id="7" creationId="{431C1457-2044-4B8D-834E-13D5C7DFE131}"/>
          </ac:picMkLst>
        </pc:picChg>
        <pc:picChg chg="add del mod">
          <ac:chgData name="help desk" userId="076106f8-e622-4bba-bf8d-41b4b1aaf204" providerId="ADAL" clId="{5BE4485D-3C70-43AE-9C55-4C4B4D09B877}" dt="2024-09-03T15:50:59.095" v="9254" actId="478"/>
          <ac:picMkLst>
            <pc:docMk/>
            <pc:sldMk cId="504356989" sldId="387"/>
            <ac:picMk id="9" creationId="{A931904F-C908-4174-A14F-2329023C3880}"/>
          </ac:picMkLst>
        </pc:picChg>
        <pc:cxnChg chg="add mod">
          <ac:chgData name="help desk" userId="076106f8-e622-4bba-bf8d-41b4b1aaf204" providerId="ADAL" clId="{5BE4485D-3C70-43AE-9C55-4C4B4D09B877}" dt="2024-09-09T16:16:20.357" v="20700" actId="14100"/>
          <ac:cxnSpMkLst>
            <pc:docMk/>
            <pc:sldMk cId="504356989" sldId="387"/>
            <ac:cxnSpMk id="35" creationId="{0FB5EA21-F5F0-400D-924D-5DA3540268A7}"/>
          </ac:cxnSpMkLst>
        </pc:cxnChg>
      </pc:sldChg>
      <pc:sldChg chg="addSp delSp modSp add del mod ord modAnim">
        <pc:chgData name="help desk" userId="076106f8-e622-4bba-bf8d-41b4b1aaf204" providerId="ADAL" clId="{5BE4485D-3C70-43AE-9C55-4C4B4D09B877}" dt="2024-09-23T17:32:00.145" v="22297"/>
        <pc:sldMkLst>
          <pc:docMk/>
          <pc:sldMk cId="2795355852" sldId="388"/>
        </pc:sldMkLst>
        <pc:spChg chg="del">
          <ac:chgData name="help desk" userId="076106f8-e622-4bba-bf8d-41b4b1aaf204" providerId="ADAL" clId="{5BE4485D-3C70-43AE-9C55-4C4B4D09B877}" dt="2024-09-04T16:25:48.129" v="14509" actId="478"/>
          <ac:spMkLst>
            <pc:docMk/>
            <pc:sldMk cId="2795355852" sldId="388"/>
            <ac:spMk id="6" creationId="{CDF5F1DB-4E93-4D2A-A982-5188B3E76315}"/>
          </ac:spMkLst>
        </pc:spChg>
        <pc:spChg chg="add mod">
          <ac:chgData name="help desk" userId="076106f8-e622-4bba-bf8d-41b4b1aaf204" providerId="ADAL" clId="{5BE4485D-3C70-43AE-9C55-4C4B4D09B877}" dt="2024-08-30T21:10:49.686" v="7717"/>
          <ac:spMkLst>
            <pc:docMk/>
            <pc:sldMk cId="2795355852" sldId="388"/>
            <ac:spMk id="10" creationId="{D97B8DDD-70A8-432D-ACBC-0034D3B82083}"/>
          </ac:spMkLst>
        </pc:spChg>
        <pc:spChg chg="add mod">
          <ac:chgData name="help desk" userId="076106f8-e622-4bba-bf8d-41b4b1aaf204" providerId="ADAL" clId="{5BE4485D-3C70-43AE-9C55-4C4B4D09B877}" dt="2024-09-04T16:45:01.708" v="14690" actId="1037"/>
          <ac:spMkLst>
            <pc:docMk/>
            <pc:sldMk cId="2795355852" sldId="388"/>
            <ac:spMk id="11" creationId="{7C511C8F-A27B-47CF-86E6-93319618365E}"/>
          </ac:spMkLst>
        </pc:spChg>
        <pc:spChg chg="add del mod">
          <ac:chgData name="help desk" userId="076106f8-e622-4bba-bf8d-41b4b1aaf204" providerId="ADAL" clId="{5BE4485D-3C70-43AE-9C55-4C4B4D09B877}" dt="2024-09-03T15:51:41.196" v="9350" actId="478"/>
          <ac:spMkLst>
            <pc:docMk/>
            <pc:sldMk cId="2795355852" sldId="388"/>
            <ac:spMk id="12" creationId="{135C8652-1DF2-4F22-8E70-AA8C75EDD25C}"/>
          </ac:spMkLst>
        </pc:spChg>
        <pc:spChg chg="add mod">
          <ac:chgData name="help desk" userId="076106f8-e622-4bba-bf8d-41b4b1aaf204" providerId="ADAL" clId="{5BE4485D-3C70-43AE-9C55-4C4B4D09B877}" dt="2024-09-03T15:53:52.789" v="9578" actId="1076"/>
          <ac:spMkLst>
            <pc:docMk/>
            <pc:sldMk cId="2795355852" sldId="388"/>
            <ac:spMk id="13" creationId="{0D7E1A19-4E33-480C-993F-DE2F6314CA26}"/>
          </ac:spMkLst>
        </pc:spChg>
        <pc:spChg chg="add del mod">
          <ac:chgData name="help desk" userId="076106f8-e622-4bba-bf8d-41b4b1aaf204" providerId="ADAL" clId="{5BE4485D-3C70-43AE-9C55-4C4B4D09B877}" dt="2024-09-03T15:51:42.831" v="9351" actId="478"/>
          <ac:spMkLst>
            <pc:docMk/>
            <pc:sldMk cId="2795355852" sldId="388"/>
            <ac:spMk id="14" creationId="{45B9BCDF-B0BC-446A-9067-B6509256C18F}"/>
          </ac:spMkLst>
        </pc:spChg>
        <pc:spChg chg="add mod">
          <ac:chgData name="help desk" userId="076106f8-e622-4bba-bf8d-41b4b1aaf204" providerId="ADAL" clId="{5BE4485D-3C70-43AE-9C55-4C4B4D09B877}" dt="2024-09-04T16:25:48.602" v="14510"/>
          <ac:spMkLst>
            <pc:docMk/>
            <pc:sldMk cId="2795355852" sldId="388"/>
            <ac:spMk id="15" creationId="{E8E8F0F2-06A9-4F71-8B47-F1376169ECD3}"/>
          </ac:spMkLst>
        </pc:spChg>
        <pc:spChg chg="add mod">
          <ac:chgData name="help desk" userId="076106f8-e622-4bba-bf8d-41b4b1aaf204" providerId="ADAL" clId="{5BE4485D-3C70-43AE-9C55-4C4B4D09B877}" dt="2024-09-05T14:15:06.209" v="15416" actId="20577"/>
          <ac:spMkLst>
            <pc:docMk/>
            <pc:sldMk cId="2795355852" sldId="388"/>
            <ac:spMk id="16" creationId="{72FF1B4E-4D20-4B82-BCF1-5D099011303A}"/>
          </ac:spMkLst>
        </pc:spChg>
        <pc:spChg chg="add del mod">
          <ac:chgData name="help desk" userId="076106f8-e622-4bba-bf8d-41b4b1aaf204" providerId="ADAL" clId="{5BE4485D-3C70-43AE-9C55-4C4B4D09B877}" dt="2024-09-04T16:32:26.394" v="14630" actId="478"/>
          <ac:spMkLst>
            <pc:docMk/>
            <pc:sldMk cId="2795355852" sldId="388"/>
            <ac:spMk id="17" creationId="{87012CFA-8A6A-4A29-A0C8-BEABC37E489A}"/>
          </ac:spMkLst>
        </pc:spChg>
        <pc:spChg chg="add mod">
          <ac:chgData name="help desk" userId="076106f8-e622-4bba-bf8d-41b4b1aaf204" providerId="ADAL" clId="{5BE4485D-3C70-43AE-9C55-4C4B4D09B877}" dt="2024-09-05T14:14:35.067" v="15413" actId="115"/>
          <ac:spMkLst>
            <pc:docMk/>
            <pc:sldMk cId="2795355852" sldId="388"/>
            <ac:spMk id="18" creationId="{F1E78809-EB51-4073-A10A-637B12B23986}"/>
          </ac:spMkLst>
        </pc:spChg>
        <pc:spChg chg="add del mod">
          <ac:chgData name="help desk" userId="076106f8-e622-4bba-bf8d-41b4b1aaf204" providerId="ADAL" clId="{5BE4485D-3C70-43AE-9C55-4C4B4D09B877}" dt="2024-09-04T16:32:26.394" v="14630" actId="478"/>
          <ac:spMkLst>
            <pc:docMk/>
            <pc:sldMk cId="2795355852" sldId="388"/>
            <ac:spMk id="19" creationId="{E7A4C82C-B097-4570-B038-107B1DE7AD28}"/>
          </ac:spMkLst>
        </pc:spChg>
        <pc:spChg chg="add del mod">
          <ac:chgData name="help desk" userId="076106f8-e622-4bba-bf8d-41b4b1aaf204" providerId="ADAL" clId="{5BE4485D-3C70-43AE-9C55-4C4B4D09B877}" dt="2024-09-04T16:32:26.394" v="14630" actId="478"/>
          <ac:spMkLst>
            <pc:docMk/>
            <pc:sldMk cId="2795355852" sldId="388"/>
            <ac:spMk id="20" creationId="{D2A2C121-D76B-4A08-9656-0A4B4C13E3B6}"/>
          </ac:spMkLst>
        </pc:spChg>
        <pc:spChg chg="add del mod">
          <ac:chgData name="help desk" userId="076106f8-e622-4bba-bf8d-41b4b1aaf204" providerId="ADAL" clId="{5BE4485D-3C70-43AE-9C55-4C4B4D09B877}" dt="2024-09-04T16:32:26.394" v="14630" actId="478"/>
          <ac:spMkLst>
            <pc:docMk/>
            <pc:sldMk cId="2795355852" sldId="388"/>
            <ac:spMk id="21" creationId="{0B07C259-9CA4-4DB1-8614-F9415BD81BB0}"/>
          </ac:spMkLst>
        </pc:spChg>
        <pc:spChg chg="add del mod">
          <ac:chgData name="help desk" userId="076106f8-e622-4bba-bf8d-41b4b1aaf204" providerId="ADAL" clId="{5BE4485D-3C70-43AE-9C55-4C4B4D09B877}" dt="2024-09-04T16:32:26.394" v="14630" actId="478"/>
          <ac:spMkLst>
            <pc:docMk/>
            <pc:sldMk cId="2795355852" sldId="388"/>
            <ac:spMk id="22" creationId="{F5952078-8E4C-45C5-B8E4-113F8B7A2020}"/>
          </ac:spMkLst>
        </pc:spChg>
        <pc:spChg chg="add del mod">
          <ac:chgData name="help desk" userId="076106f8-e622-4bba-bf8d-41b4b1aaf204" providerId="ADAL" clId="{5BE4485D-3C70-43AE-9C55-4C4B4D09B877}" dt="2024-09-04T16:32:26.394" v="14630" actId="478"/>
          <ac:spMkLst>
            <pc:docMk/>
            <pc:sldMk cId="2795355852" sldId="388"/>
            <ac:spMk id="23" creationId="{2BBF6D9D-066A-435B-BEAF-E3EE3B4A5784}"/>
          </ac:spMkLst>
        </pc:spChg>
        <pc:spChg chg="add del mod">
          <ac:chgData name="help desk" userId="076106f8-e622-4bba-bf8d-41b4b1aaf204" providerId="ADAL" clId="{5BE4485D-3C70-43AE-9C55-4C4B4D09B877}" dt="2024-09-04T16:32:26.394" v="14630" actId="478"/>
          <ac:spMkLst>
            <pc:docMk/>
            <pc:sldMk cId="2795355852" sldId="388"/>
            <ac:spMk id="24" creationId="{3A5EC77C-B978-461E-AF8F-18DF8F1D9249}"/>
          </ac:spMkLst>
        </pc:spChg>
        <pc:spChg chg="add del mod">
          <ac:chgData name="help desk" userId="076106f8-e622-4bba-bf8d-41b4b1aaf204" providerId="ADAL" clId="{5BE4485D-3C70-43AE-9C55-4C4B4D09B877}" dt="2024-09-04T16:32:26.394" v="14630" actId="478"/>
          <ac:spMkLst>
            <pc:docMk/>
            <pc:sldMk cId="2795355852" sldId="388"/>
            <ac:spMk id="25" creationId="{AD6614AF-7515-45D5-BEB6-96649DF1FD8B}"/>
          </ac:spMkLst>
        </pc:spChg>
        <pc:spChg chg="add mod">
          <ac:chgData name="help desk" userId="076106f8-e622-4bba-bf8d-41b4b1aaf204" providerId="ADAL" clId="{5BE4485D-3C70-43AE-9C55-4C4B4D09B877}" dt="2024-09-05T14:13:52.665" v="15407" actId="1076"/>
          <ac:spMkLst>
            <pc:docMk/>
            <pc:sldMk cId="2795355852" sldId="388"/>
            <ac:spMk id="26" creationId="{7D552C17-BFF8-41CA-A342-B5E42C249A01}"/>
          </ac:spMkLst>
        </pc:spChg>
        <pc:spChg chg="add mod">
          <ac:chgData name="help desk" userId="076106f8-e622-4bba-bf8d-41b4b1aaf204" providerId="ADAL" clId="{5BE4485D-3C70-43AE-9C55-4C4B4D09B877}" dt="2024-09-05T14:13:05.214" v="15388" actId="1036"/>
          <ac:spMkLst>
            <pc:docMk/>
            <pc:sldMk cId="2795355852" sldId="388"/>
            <ac:spMk id="27" creationId="{92BCA6CF-BD5A-4BBC-B70D-888679BA1160}"/>
          </ac:spMkLst>
        </pc:spChg>
        <pc:spChg chg="add mod">
          <ac:chgData name="help desk" userId="076106f8-e622-4bba-bf8d-41b4b1aaf204" providerId="ADAL" clId="{5BE4485D-3C70-43AE-9C55-4C4B4D09B877}" dt="2024-09-05T14:13:05.214" v="15388" actId="1036"/>
          <ac:spMkLst>
            <pc:docMk/>
            <pc:sldMk cId="2795355852" sldId="388"/>
            <ac:spMk id="28" creationId="{285A081C-8B00-4117-803F-FA6FBF9203AF}"/>
          </ac:spMkLst>
        </pc:spChg>
        <pc:spChg chg="add mod">
          <ac:chgData name="help desk" userId="076106f8-e622-4bba-bf8d-41b4b1aaf204" providerId="ADAL" clId="{5BE4485D-3C70-43AE-9C55-4C4B4D09B877}" dt="2024-09-05T14:13:14.149" v="15399" actId="1036"/>
          <ac:spMkLst>
            <pc:docMk/>
            <pc:sldMk cId="2795355852" sldId="388"/>
            <ac:spMk id="29" creationId="{D30B6F04-BDC7-4015-B584-9B4F0695857D}"/>
          </ac:spMkLst>
        </pc:spChg>
        <pc:spChg chg="add mod">
          <ac:chgData name="help desk" userId="076106f8-e622-4bba-bf8d-41b4b1aaf204" providerId="ADAL" clId="{5BE4485D-3C70-43AE-9C55-4C4B4D09B877}" dt="2024-09-05T14:15:58.708" v="15417"/>
          <ac:spMkLst>
            <pc:docMk/>
            <pc:sldMk cId="2795355852" sldId="388"/>
            <ac:spMk id="30" creationId="{79E85C1F-F0CC-4F10-9FD1-83C2F654BA8A}"/>
          </ac:spMkLst>
        </pc:spChg>
        <pc:spChg chg="add mod">
          <ac:chgData name="help desk" userId="076106f8-e622-4bba-bf8d-41b4b1aaf204" providerId="ADAL" clId="{5BE4485D-3C70-43AE-9C55-4C4B4D09B877}" dt="2024-09-05T14:13:14.149" v="15399" actId="1036"/>
          <ac:spMkLst>
            <pc:docMk/>
            <pc:sldMk cId="2795355852" sldId="388"/>
            <ac:spMk id="31" creationId="{4FDE793E-4C48-4CED-9EC6-C1E66C9DA396}"/>
          </ac:spMkLst>
        </pc:spChg>
        <pc:spChg chg="add mod">
          <ac:chgData name="help desk" userId="076106f8-e622-4bba-bf8d-41b4b1aaf204" providerId="ADAL" clId="{5BE4485D-3C70-43AE-9C55-4C4B4D09B877}" dt="2024-09-05T14:13:14.149" v="15399" actId="1036"/>
          <ac:spMkLst>
            <pc:docMk/>
            <pc:sldMk cId="2795355852" sldId="388"/>
            <ac:spMk id="32" creationId="{063990CC-D366-4418-88C7-C15E2715D056}"/>
          </ac:spMkLst>
        </pc:spChg>
        <pc:spChg chg="add mod">
          <ac:chgData name="help desk" userId="076106f8-e622-4bba-bf8d-41b4b1aaf204" providerId="ADAL" clId="{5BE4485D-3C70-43AE-9C55-4C4B4D09B877}" dt="2024-09-05T14:13:14.149" v="15399" actId="1036"/>
          <ac:spMkLst>
            <pc:docMk/>
            <pc:sldMk cId="2795355852" sldId="388"/>
            <ac:spMk id="33" creationId="{36C3F5A8-EA92-4C32-AAD6-7EAC6A192363}"/>
          </ac:spMkLst>
        </pc:spChg>
        <pc:spChg chg="add mod">
          <ac:chgData name="help desk" userId="076106f8-e622-4bba-bf8d-41b4b1aaf204" providerId="ADAL" clId="{5BE4485D-3C70-43AE-9C55-4C4B4D09B877}" dt="2024-09-09T16:28:20.965" v="20795" actId="1035"/>
          <ac:spMkLst>
            <pc:docMk/>
            <pc:sldMk cId="2795355852" sldId="388"/>
            <ac:spMk id="34" creationId="{67723E5D-C7E4-46BF-9346-A069B0D98AC6}"/>
          </ac:spMkLst>
        </pc:spChg>
        <pc:spChg chg="add mod">
          <ac:chgData name="help desk" userId="076106f8-e622-4bba-bf8d-41b4b1aaf204" providerId="ADAL" clId="{5BE4485D-3C70-43AE-9C55-4C4B4D09B877}" dt="2024-09-05T14:19:56.344" v="15522" actId="20577"/>
          <ac:spMkLst>
            <pc:docMk/>
            <pc:sldMk cId="2795355852" sldId="388"/>
            <ac:spMk id="35" creationId="{69EE552A-F8C1-4FBD-BA64-F454954CAA76}"/>
          </ac:spMkLst>
        </pc:spChg>
        <pc:spChg chg="add mod">
          <ac:chgData name="help desk" userId="076106f8-e622-4bba-bf8d-41b4b1aaf204" providerId="ADAL" clId="{5BE4485D-3C70-43AE-9C55-4C4B4D09B877}" dt="2024-09-05T14:19:05.862" v="15518" actId="20577"/>
          <ac:spMkLst>
            <pc:docMk/>
            <pc:sldMk cId="2795355852" sldId="388"/>
            <ac:spMk id="36" creationId="{93D2D749-C5D6-4E42-8359-D9BD895DAF80}"/>
          </ac:spMkLst>
        </pc:spChg>
        <pc:picChg chg="add mod">
          <ac:chgData name="help desk" userId="076106f8-e622-4bba-bf8d-41b4b1aaf204" providerId="ADAL" clId="{5BE4485D-3C70-43AE-9C55-4C4B4D09B877}" dt="2024-09-04T16:44:59.653" v="14685" actId="1037"/>
          <ac:picMkLst>
            <pc:docMk/>
            <pc:sldMk cId="2795355852" sldId="388"/>
            <ac:picMk id="7" creationId="{13B25EA9-6D7B-4078-8199-F5CE1011AE3B}"/>
          </ac:picMkLst>
        </pc:picChg>
        <pc:picChg chg="add del mod">
          <ac:chgData name="help desk" userId="076106f8-e622-4bba-bf8d-41b4b1aaf204" providerId="ADAL" clId="{5BE4485D-3C70-43AE-9C55-4C4B4D09B877}" dt="2024-09-03T15:51:38.323" v="9349" actId="478"/>
          <ac:picMkLst>
            <pc:docMk/>
            <pc:sldMk cId="2795355852" sldId="388"/>
            <ac:picMk id="9" creationId="{BC5E9D11-E6FC-4283-9506-72DE2AF789E4}"/>
          </ac:picMkLst>
        </pc:picChg>
        <pc:picChg chg="add del mod">
          <ac:chgData name="help desk" userId="076106f8-e622-4bba-bf8d-41b4b1aaf204" providerId="ADAL" clId="{5BE4485D-3C70-43AE-9C55-4C4B4D09B877}" dt="2024-09-11T18:54:07.772" v="21500"/>
          <ac:picMkLst>
            <pc:docMk/>
            <pc:sldMk cId="2795355852" sldId="388"/>
            <ac:picMk id="23" creationId="{3B2A1653-07AD-40E8-A0EC-90423A1E79BB}"/>
          </ac:picMkLst>
        </pc:picChg>
        <pc:picChg chg="add mod">
          <ac:chgData name="help desk" userId="076106f8-e622-4bba-bf8d-41b4b1aaf204" providerId="ADAL" clId="{5BE4485D-3C70-43AE-9C55-4C4B4D09B877}" dt="2024-09-11T18:54:55.183" v="21502"/>
          <ac:picMkLst>
            <pc:docMk/>
            <pc:sldMk cId="2795355852" sldId="388"/>
            <ac:picMk id="24" creationId="{F9B737C6-30F7-47B1-AE3F-34114226638C}"/>
          </ac:picMkLst>
        </pc:picChg>
      </pc:sldChg>
      <pc:sldChg chg="addSp delSp modSp add del mod modAnim">
        <pc:chgData name="help desk" userId="076106f8-e622-4bba-bf8d-41b4b1aaf204" providerId="ADAL" clId="{5BE4485D-3C70-43AE-9C55-4C4B4D09B877}" dt="2024-09-09T21:35:49.062" v="21081" actId="47"/>
        <pc:sldMkLst>
          <pc:docMk/>
          <pc:sldMk cId="3736710584" sldId="389"/>
        </pc:sldMkLst>
        <pc:spChg chg="del">
          <ac:chgData name="help desk" userId="076106f8-e622-4bba-bf8d-41b4b1aaf204" providerId="ADAL" clId="{5BE4485D-3C70-43AE-9C55-4C4B4D09B877}" dt="2024-08-28T17:23:40.527" v="1613" actId="478"/>
          <ac:spMkLst>
            <pc:docMk/>
            <pc:sldMk cId="3736710584" sldId="389"/>
            <ac:spMk id="2" creationId="{53C9A0F6-2835-4811-994F-A9DC932C06E0}"/>
          </ac:spMkLst>
        </pc:spChg>
        <pc:spChg chg="del">
          <ac:chgData name="help desk" userId="076106f8-e622-4bba-bf8d-41b4b1aaf204" providerId="ADAL" clId="{5BE4485D-3C70-43AE-9C55-4C4B4D09B877}" dt="2024-08-28T17:23:40.527" v="1613" actId="478"/>
          <ac:spMkLst>
            <pc:docMk/>
            <pc:sldMk cId="3736710584" sldId="389"/>
            <ac:spMk id="9" creationId="{7805DA7C-BC52-490E-BCFC-EC177FC67FB9}"/>
          </ac:spMkLst>
        </pc:spChg>
        <pc:spChg chg="del">
          <ac:chgData name="help desk" userId="076106f8-e622-4bba-bf8d-41b4b1aaf204" providerId="ADAL" clId="{5BE4485D-3C70-43AE-9C55-4C4B4D09B877}" dt="2024-08-28T17:23:40.527" v="1613" actId="478"/>
          <ac:spMkLst>
            <pc:docMk/>
            <pc:sldMk cId="3736710584" sldId="389"/>
            <ac:spMk id="10" creationId="{666A61EE-0067-4A32-9770-E448D0500CD0}"/>
          </ac:spMkLst>
        </pc:spChg>
        <pc:spChg chg="mod">
          <ac:chgData name="help desk" userId="076106f8-e622-4bba-bf8d-41b4b1aaf204" providerId="ADAL" clId="{5BE4485D-3C70-43AE-9C55-4C4B4D09B877}" dt="2024-08-29T15:06:26.653" v="4507" actId="6549"/>
          <ac:spMkLst>
            <pc:docMk/>
            <pc:sldMk cId="3736710584" sldId="389"/>
            <ac:spMk id="11" creationId="{1191B066-C4A1-476C-A4B6-FAC17DE8DA15}"/>
          </ac:spMkLst>
        </pc:spChg>
        <pc:spChg chg="del">
          <ac:chgData name="help desk" userId="076106f8-e622-4bba-bf8d-41b4b1aaf204" providerId="ADAL" clId="{5BE4485D-3C70-43AE-9C55-4C4B4D09B877}" dt="2024-08-28T17:23:40.527" v="1613" actId="478"/>
          <ac:spMkLst>
            <pc:docMk/>
            <pc:sldMk cId="3736710584" sldId="389"/>
            <ac:spMk id="13" creationId="{7D56ED7C-A633-4513-983B-4E38D9D96543}"/>
          </ac:spMkLst>
        </pc:spChg>
        <pc:spChg chg="del">
          <ac:chgData name="help desk" userId="076106f8-e622-4bba-bf8d-41b4b1aaf204" providerId="ADAL" clId="{5BE4485D-3C70-43AE-9C55-4C4B4D09B877}" dt="2024-08-28T17:23:40.527" v="1613" actId="478"/>
          <ac:spMkLst>
            <pc:docMk/>
            <pc:sldMk cId="3736710584" sldId="389"/>
            <ac:spMk id="14" creationId="{9893B163-833F-4D70-8A1A-9B7FD95A269C}"/>
          </ac:spMkLst>
        </pc:spChg>
        <pc:spChg chg="del">
          <ac:chgData name="help desk" userId="076106f8-e622-4bba-bf8d-41b4b1aaf204" providerId="ADAL" clId="{5BE4485D-3C70-43AE-9C55-4C4B4D09B877}" dt="2024-08-28T17:23:40.527" v="1613" actId="478"/>
          <ac:spMkLst>
            <pc:docMk/>
            <pc:sldMk cId="3736710584" sldId="389"/>
            <ac:spMk id="15" creationId="{2018675A-A0A8-4368-A36A-8892C4BFED07}"/>
          </ac:spMkLst>
        </pc:spChg>
        <pc:spChg chg="del">
          <ac:chgData name="help desk" userId="076106f8-e622-4bba-bf8d-41b4b1aaf204" providerId="ADAL" clId="{5BE4485D-3C70-43AE-9C55-4C4B4D09B877}" dt="2024-08-28T17:23:40.527" v="1613" actId="478"/>
          <ac:spMkLst>
            <pc:docMk/>
            <pc:sldMk cId="3736710584" sldId="389"/>
            <ac:spMk id="16" creationId="{32A4D714-DF3F-47BE-8DE7-EAE7D7175567}"/>
          </ac:spMkLst>
        </pc:spChg>
        <pc:spChg chg="del">
          <ac:chgData name="help desk" userId="076106f8-e622-4bba-bf8d-41b4b1aaf204" providerId="ADAL" clId="{5BE4485D-3C70-43AE-9C55-4C4B4D09B877}" dt="2024-08-28T17:23:40.527" v="1613" actId="478"/>
          <ac:spMkLst>
            <pc:docMk/>
            <pc:sldMk cId="3736710584" sldId="389"/>
            <ac:spMk id="17" creationId="{6802FFB3-26A9-45AF-AC34-1B6ECBA6EA25}"/>
          </ac:spMkLst>
        </pc:spChg>
        <pc:spChg chg="add mod">
          <ac:chgData name="help desk" userId="076106f8-e622-4bba-bf8d-41b4b1aaf204" providerId="ADAL" clId="{5BE4485D-3C70-43AE-9C55-4C4B4D09B877}" dt="2024-09-03T14:42:25.364" v="8202" actId="20577"/>
          <ac:spMkLst>
            <pc:docMk/>
            <pc:sldMk cId="3736710584" sldId="389"/>
            <ac:spMk id="18" creationId="{78CE13AC-F7B2-469D-8FB7-B9B74BB6153A}"/>
          </ac:spMkLst>
        </pc:spChg>
        <pc:spChg chg="del">
          <ac:chgData name="help desk" userId="076106f8-e622-4bba-bf8d-41b4b1aaf204" providerId="ADAL" clId="{5BE4485D-3C70-43AE-9C55-4C4B4D09B877}" dt="2024-08-28T17:23:40.527" v="1613" actId="478"/>
          <ac:spMkLst>
            <pc:docMk/>
            <pc:sldMk cId="3736710584" sldId="389"/>
            <ac:spMk id="19" creationId="{CB267F4E-F9D7-4CD4-97AF-53F495995958}"/>
          </ac:spMkLst>
        </pc:spChg>
        <pc:spChg chg="add mod">
          <ac:chgData name="help desk" userId="076106f8-e622-4bba-bf8d-41b4b1aaf204" providerId="ADAL" clId="{5BE4485D-3C70-43AE-9C55-4C4B4D09B877}" dt="2024-08-29T15:07:26.762" v="4509" actId="20577"/>
          <ac:spMkLst>
            <pc:docMk/>
            <pc:sldMk cId="3736710584" sldId="389"/>
            <ac:spMk id="20" creationId="{32956508-90EE-4740-9365-B9E666ED0EAC}"/>
          </ac:spMkLst>
        </pc:spChg>
        <pc:spChg chg="add mod">
          <ac:chgData name="help desk" userId="076106f8-e622-4bba-bf8d-41b4b1aaf204" providerId="ADAL" clId="{5BE4485D-3C70-43AE-9C55-4C4B4D09B877}" dt="2024-08-28T19:23:59.932" v="2186" actId="1036"/>
          <ac:spMkLst>
            <pc:docMk/>
            <pc:sldMk cId="3736710584" sldId="389"/>
            <ac:spMk id="21" creationId="{BAB8FC92-2D44-4956-A762-045EFF71F2CB}"/>
          </ac:spMkLst>
        </pc:spChg>
        <pc:spChg chg="add mod">
          <ac:chgData name="help desk" userId="076106f8-e622-4bba-bf8d-41b4b1aaf204" providerId="ADAL" clId="{5BE4485D-3C70-43AE-9C55-4C4B4D09B877}" dt="2024-08-28T19:23:59.932" v="2186" actId="1036"/>
          <ac:spMkLst>
            <pc:docMk/>
            <pc:sldMk cId="3736710584" sldId="389"/>
            <ac:spMk id="22" creationId="{DA2D4275-E0D8-4088-A90D-C26AB767AA7F}"/>
          </ac:spMkLst>
        </pc:spChg>
        <pc:spChg chg="add mod">
          <ac:chgData name="help desk" userId="076106f8-e622-4bba-bf8d-41b4b1aaf204" providerId="ADAL" clId="{5BE4485D-3C70-43AE-9C55-4C4B4D09B877}" dt="2024-08-28T19:23:28.972" v="2161"/>
          <ac:spMkLst>
            <pc:docMk/>
            <pc:sldMk cId="3736710584" sldId="389"/>
            <ac:spMk id="23" creationId="{928D0D88-8FC0-4F83-A89A-5F83DA482EF8}"/>
          </ac:spMkLst>
        </pc:spChg>
      </pc:sldChg>
      <pc:sldChg chg="addSp delSp modSp add del mod delAnim modAnim">
        <pc:chgData name="help desk" userId="076106f8-e622-4bba-bf8d-41b4b1aaf204" providerId="ADAL" clId="{5BE4485D-3C70-43AE-9C55-4C4B4D09B877}" dt="2024-09-09T21:35:49.062" v="21081" actId="47"/>
        <pc:sldMkLst>
          <pc:docMk/>
          <pc:sldMk cId="2347057139" sldId="390"/>
        </pc:sldMkLst>
        <pc:spChg chg="mod">
          <ac:chgData name="help desk" userId="076106f8-e622-4bba-bf8d-41b4b1aaf204" providerId="ADAL" clId="{5BE4485D-3C70-43AE-9C55-4C4B4D09B877}" dt="2024-08-28T19:55:08.309" v="2608" actId="6549"/>
          <ac:spMkLst>
            <pc:docMk/>
            <pc:sldMk cId="2347057139" sldId="390"/>
            <ac:spMk id="11" creationId="{1191B066-C4A1-476C-A4B6-FAC17DE8DA15}"/>
          </ac:spMkLst>
        </pc:spChg>
        <pc:spChg chg="add del mod">
          <ac:chgData name="help desk" userId="076106f8-e622-4bba-bf8d-41b4b1aaf204" providerId="ADAL" clId="{5BE4485D-3C70-43AE-9C55-4C4B4D09B877}" dt="2024-08-28T19:56:41.245" v="2611" actId="21"/>
          <ac:spMkLst>
            <pc:docMk/>
            <pc:sldMk cId="2347057139" sldId="390"/>
            <ac:spMk id="12" creationId="{06EA58D2-5BBD-4E82-9B73-3E9AACC48AEA}"/>
          </ac:spMkLst>
        </pc:spChg>
        <pc:spChg chg="add mod">
          <ac:chgData name="help desk" userId="076106f8-e622-4bba-bf8d-41b4b1aaf204" providerId="ADAL" clId="{5BE4485D-3C70-43AE-9C55-4C4B4D09B877}" dt="2024-09-03T14:38:01.444" v="8166" actId="6549"/>
          <ac:spMkLst>
            <pc:docMk/>
            <pc:sldMk cId="2347057139" sldId="390"/>
            <ac:spMk id="13" creationId="{AB80DAA9-E162-418C-8699-C6B4BFE91973}"/>
          </ac:spMkLst>
        </pc:spChg>
        <pc:spChg chg="mod">
          <ac:chgData name="help desk" userId="076106f8-e622-4bba-bf8d-41b4b1aaf204" providerId="ADAL" clId="{5BE4485D-3C70-43AE-9C55-4C4B4D09B877}" dt="2024-08-28T19:38:14.257" v="2388" actId="20577"/>
          <ac:spMkLst>
            <pc:docMk/>
            <pc:sldMk cId="2347057139" sldId="390"/>
            <ac:spMk id="18" creationId="{78CE13AC-F7B2-469D-8FB7-B9B74BB6153A}"/>
          </ac:spMkLst>
        </pc:spChg>
        <pc:spChg chg="mod">
          <ac:chgData name="help desk" userId="076106f8-e622-4bba-bf8d-41b4b1aaf204" providerId="ADAL" clId="{5BE4485D-3C70-43AE-9C55-4C4B4D09B877}" dt="2024-08-28T19:26:46.095" v="2209" actId="1076"/>
          <ac:spMkLst>
            <pc:docMk/>
            <pc:sldMk cId="2347057139" sldId="390"/>
            <ac:spMk id="20" creationId="{32956508-90EE-4740-9365-B9E666ED0EAC}"/>
          </ac:spMkLst>
        </pc:spChg>
        <pc:spChg chg="mod">
          <ac:chgData name="help desk" userId="076106f8-e622-4bba-bf8d-41b4b1aaf204" providerId="ADAL" clId="{5BE4485D-3C70-43AE-9C55-4C4B4D09B877}" dt="2024-08-28T19:37:01.163" v="2375" actId="1076"/>
          <ac:spMkLst>
            <pc:docMk/>
            <pc:sldMk cId="2347057139" sldId="390"/>
            <ac:spMk id="21" creationId="{BAB8FC92-2D44-4956-A762-045EFF71F2CB}"/>
          </ac:spMkLst>
        </pc:spChg>
        <pc:spChg chg="mod">
          <ac:chgData name="help desk" userId="076106f8-e622-4bba-bf8d-41b4b1aaf204" providerId="ADAL" clId="{5BE4485D-3C70-43AE-9C55-4C4B4D09B877}" dt="2024-08-28T19:38:28.534" v="2389" actId="1076"/>
          <ac:spMkLst>
            <pc:docMk/>
            <pc:sldMk cId="2347057139" sldId="390"/>
            <ac:spMk id="22" creationId="{DA2D4275-E0D8-4088-A90D-C26AB767AA7F}"/>
          </ac:spMkLst>
        </pc:spChg>
      </pc:sldChg>
      <pc:sldChg chg="addSp delSp modSp new add del mod ord modAnim">
        <pc:chgData name="help desk" userId="076106f8-e622-4bba-bf8d-41b4b1aaf204" providerId="ADAL" clId="{5BE4485D-3C70-43AE-9C55-4C4B4D09B877}" dt="2024-09-09T21:35:49.062" v="21081" actId="47"/>
        <pc:sldMkLst>
          <pc:docMk/>
          <pc:sldMk cId="1970133634" sldId="391"/>
        </pc:sldMkLst>
        <pc:spChg chg="del">
          <ac:chgData name="help desk" userId="076106f8-e622-4bba-bf8d-41b4b1aaf204" providerId="ADAL" clId="{5BE4485D-3C70-43AE-9C55-4C4B4D09B877}" dt="2024-08-30T14:16:54.045" v="4659" actId="478"/>
          <ac:spMkLst>
            <pc:docMk/>
            <pc:sldMk cId="1970133634" sldId="391"/>
            <ac:spMk id="2" creationId="{C80C8CF4-A3A4-4033-9056-BD1D57E1C482}"/>
          </ac:spMkLst>
        </pc:spChg>
        <pc:spChg chg="del">
          <ac:chgData name="help desk" userId="076106f8-e622-4bba-bf8d-41b4b1aaf204" providerId="ADAL" clId="{5BE4485D-3C70-43AE-9C55-4C4B4D09B877}" dt="2024-08-30T14:16:54.045" v="4659" actId="478"/>
          <ac:spMkLst>
            <pc:docMk/>
            <pc:sldMk cId="1970133634" sldId="391"/>
            <ac:spMk id="3" creationId="{ADAA5E97-CFFB-4F33-A937-7039DFAED67B}"/>
          </ac:spMkLst>
        </pc:spChg>
        <pc:spChg chg="del">
          <ac:chgData name="help desk" userId="076106f8-e622-4bba-bf8d-41b4b1aaf204" providerId="ADAL" clId="{5BE4485D-3C70-43AE-9C55-4C4B4D09B877}" dt="2024-08-30T14:16:54.045" v="4659" actId="478"/>
          <ac:spMkLst>
            <pc:docMk/>
            <pc:sldMk cId="1970133634" sldId="391"/>
            <ac:spMk id="4" creationId="{9B55A212-C76B-4048-9E06-38743BBE62F5}"/>
          </ac:spMkLst>
        </pc:spChg>
        <pc:spChg chg="add mod">
          <ac:chgData name="help desk" userId="076106f8-e622-4bba-bf8d-41b4b1aaf204" providerId="ADAL" clId="{5BE4485D-3C70-43AE-9C55-4C4B4D09B877}" dt="2024-09-05T20:22:08.085" v="19052" actId="20577"/>
          <ac:spMkLst>
            <pc:docMk/>
            <pc:sldMk cId="1970133634" sldId="391"/>
            <ac:spMk id="5" creationId="{EAE29487-5FC6-4E59-A9AD-12FC465D846F}"/>
          </ac:spMkLst>
        </pc:spChg>
        <pc:spChg chg="add del mod">
          <ac:chgData name="help desk" userId="076106f8-e622-4bba-bf8d-41b4b1aaf204" providerId="ADAL" clId="{5BE4485D-3C70-43AE-9C55-4C4B4D09B877}" dt="2024-09-06T17:10:44.514" v="20313" actId="478"/>
          <ac:spMkLst>
            <pc:docMk/>
            <pc:sldMk cId="1970133634" sldId="391"/>
            <ac:spMk id="6" creationId="{C8C40F7A-BDFB-43BF-A6C9-8ED042E44E2E}"/>
          </ac:spMkLst>
        </pc:spChg>
        <pc:spChg chg="add mod">
          <ac:chgData name="help desk" userId="076106f8-e622-4bba-bf8d-41b4b1aaf204" providerId="ADAL" clId="{5BE4485D-3C70-43AE-9C55-4C4B4D09B877}" dt="2024-08-30T14:25:44.584" v="4992" actId="14100"/>
          <ac:spMkLst>
            <pc:docMk/>
            <pc:sldMk cId="1970133634" sldId="391"/>
            <ac:spMk id="7" creationId="{B39B82E9-8C33-4956-B6E8-7A392960CF4B}"/>
          </ac:spMkLst>
        </pc:spChg>
        <pc:spChg chg="add mod">
          <ac:chgData name="help desk" userId="076106f8-e622-4bba-bf8d-41b4b1aaf204" providerId="ADAL" clId="{5BE4485D-3C70-43AE-9C55-4C4B4D09B877}" dt="2024-08-30T16:55:08.364" v="5680" actId="14100"/>
          <ac:spMkLst>
            <pc:docMk/>
            <pc:sldMk cId="1970133634" sldId="391"/>
            <ac:spMk id="8" creationId="{0011CB51-9383-4D78-A0A1-BBF6A49F168F}"/>
          </ac:spMkLst>
        </pc:spChg>
        <pc:spChg chg="add mod">
          <ac:chgData name="help desk" userId="076106f8-e622-4bba-bf8d-41b4b1aaf204" providerId="ADAL" clId="{5BE4485D-3C70-43AE-9C55-4C4B4D09B877}" dt="2024-08-30T14:33:03.273" v="5143" actId="1076"/>
          <ac:spMkLst>
            <pc:docMk/>
            <pc:sldMk cId="1970133634" sldId="391"/>
            <ac:spMk id="9" creationId="{3ABAFBC1-7152-448B-91EA-55A10AC8B358}"/>
          </ac:spMkLst>
        </pc:spChg>
        <pc:spChg chg="add mod">
          <ac:chgData name="help desk" userId="076106f8-e622-4bba-bf8d-41b4b1aaf204" providerId="ADAL" clId="{5BE4485D-3C70-43AE-9C55-4C4B4D09B877}" dt="2024-08-30T14:31:54.448" v="5129" actId="692"/>
          <ac:spMkLst>
            <pc:docMk/>
            <pc:sldMk cId="1970133634" sldId="391"/>
            <ac:spMk id="15" creationId="{60612EFE-2619-4DEA-BF57-D8CBBE480547}"/>
          </ac:spMkLst>
        </pc:spChg>
        <pc:spChg chg="add mod">
          <ac:chgData name="help desk" userId="076106f8-e622-4bba-bf8d-41b4b1aaf204" providerId="ADAL" clId="{5BE4485D-3C70-43AE-9C55-4C4B4D09B877}" dt="2024-08-30T14:36:11.877" v="5333" actId="20577"/>
          <ac:spMkLst>
            <pc:docMk/>
            <pc:sldMk cId="1970133634" sldId="391"/>
            <ac:spMk id="19" creationId="{75A92C36-6126-40F8-9EC9-AC764235A2FF}"/>
          </ac:spMkLst>
        </pc:spChg>
        <pc:spChg chg="add del mod">
          <ac:chgData name="help desk" userId="076106f8-e622-4bba-bf8d-41b4b1aaf204" providerId="ADAL" clId="{5BE4485D-3C70-43AE-9C55-4C4B4D09B877}" dt="2024-08-30T14:36:27.806" v="5335" actId="478"/>
          <ac:spMkLst>
            <pc:docMk/>
            <pc:sldMk cId="1970133634" sldId="391"/>
            <ac:spMk id="21" creationId="{3F4BEE82-96BE-4711-9C51-363675B3BDF7}"/>
          </ac:spMkLst>
        </pc:spChg>
        <pc:spChg chg="add mod">
          <ac:chgData name="help desk" userId="076106f8-e622-4bba-bf8d-41b4b1aaf204" providerId="ADAL" clId="{5BE4485D-3C70-43AE-9C55-4C4B4D09B877}" dt="2024-08-30T14:37:57.850" v="5393" actId="20577"/>
          <ac:spMkLst>
            <pc:docMk/>
            <pc:sldMk cId="1970133634" sldId="391"/>
            <ac:spMk id="22" creationId="{EC810C08-F085-450D-89DF-7670E4D20C9D}"/>
          </ac:spMkLst>
        </pc:spChg>
        <pc:spChg chg="add mod">
          <ac:chgData name="help desk" userId="076106f8-e622-4bba-bf8d-41b4b1aaf204" providerId="ADAL" clId="{5BE4485D-3C70-43AE-9C55-4C4B4D09B877}" dt="2024-09-05T19:44:04.146" v="19026" actId="6549"/>
          <ac:spMkLst>
            <pc:docMk/>
            <pc:sldMk cId="1970133634" sldId="391"/>
            <ac:spMk id="23" creationId="{9594C9A0-C4AF-454B-B467-1505165BDC06}"/>
          </ac:spMkLst>
        </pc:spChg>
        <pc:spChg chg="add mod">
          <ac:chgData name="help desk" userId="076106f8-e622-4bba-bf8d-41b4b1aaf204" providerId="ADAL" clId="{5BE4485D-3C70-43AE-9C55-4C4B4D09B877}" dt="2024-09-06T17:10:45.303" v="20314"/>
          <ac:spMkLst>
            <pc:docMk/>
            <pc:sldMk cId="1970133634" sldId="391"/>
            <ac:spMk id="24" creationId="{C997EBA4-0D72-45CF-96CE-2A809FC36BCF}"/>
          </ac:spMkLst>
        </pc:spChg>
        <pc:spChg chg="add mod">
          <ac:chgData name="help desk" userId="076106f8-e622-4bba-bf8d-41b4b1aaf204" providerId="ADAL" clId="{5BE4485D-3C70-43AE-9C55-4C4B4D09B877}" dt="2024-08-30T14:47:54.431" v="5626" actId="113"/>
          <ac:spMkLst>
            <pc:docMk/>
            <pc:sldMk cId="1970133634" sldId="391"/>
            <ac:spMk id="26" creationId="{10033CCA-530B-45F8-BB0B-088A20696278}"/>
          </ac:spMkLst>
        </pc:spChg>
        <pc:spChg chg="add mod">
          <ac:chgData name="help desk" userId="076106f8-e622-4bba-bf8d-41b4b1aaf204" providerId="ADAL" clId="{5BE4485D-3C70-43AE-9C55-4C4B4D09B877}" dt="2024-08-30T14:47:52.390" v="5625" actId="113"/>
          <ac:spMkLst>
            <pc:docMk/>
            <pc:sldMk cId="1970133634" sldId="391"/>
            <ac:spMk id="27" creationId="{A37CA034-FB3B-47A2-A7CC-EF7E4B40FE49}"/>
          </ac:spMkLst>
        </pc:spChg>
        <pc:picChg chg="add mod">
          <ac:chgData name="help desk" userId="076106f8-e622-4bba-bf8d-41b4b1aaf204" providerId="ADAL" clId="{5BE4485D-3C70-43AE-9C55-4C4B4D09B877}" dt="2024-08-30T14:30:44.431" v="5106" actId="1076"/>
          <ac:picMkLst>
            <pc:docMk/>
            <pc:sldMk cId="1970133634" sldId="391"/>
            <ac:picMk id="11" creationId="{2874B278-419B-4DA0-BBE2-270D6AF08238}"/>
          </ac:picMkLst>
        </pc:picChg>
        <pc:picChg chg="add mod ord">
          <ac:chgData name="help desk" userId="076106f8-e622-4bba-bf8d-41b4b1aaf204" providerId="ADAL" clId="{5BE4485D-3C70-43AE-9C55-4C4B4D09B877}" dt="2024-08-30T14:51:28.584" v="5645" actId="1036"/>
          <ac:picMkLst>
            <pc:docMk/>
            <pc:sldMk cId="1970133634" sldId="391"/>
            <ac:picMk id="25" creationId="{52E1C2D9-F16E-49D8-9D44-890DA07C9047}"/>
          </ac:picMkLst>
        </pc:picChg>
        <pc:picChg chg="add mod">
          <ac:chgData name="help desk" userId="076106f8-e622-4bba-bf8d-41b4b1aaf204" providerId="ADAL" clId="{5BE4485D-3C70-43AE-9C55-4C4B4D09B877}" dt="2024-08-30T14:43:57.646" v="5604" actId="692"/>
          <ac:picMkLst>
            <pc:docMk/>
            <pc:sldMk cId="1970133634" sldId="391"/>
            <ac:picMk id="29" creationId="{C58EE459-A280-4998-B213-B8C8F7A9B13A}"/>
          </ac:picMkLst>
        </pc:picChg>
        <pc:picChg chg="add mod">
          <ac:chgData name="help desk" userId="076106f8-e622-4bba-bf8d-41b4b1aaf204" providerId="ADAL" clId="{5BE4485D-3C70-43AE-9C55-4C4B4D09B877}" dt="2024-08-30T14:48:22.621" v="5630" actId="1036"/>
          <ac:picMkLst>
            <pc:docMk/>
            <pc:sldMk cId="1970133634" sldId="391"/>
            <ac:picMk id="31" creationId="{49CC47D9-6A7B-45ED-AF50-79DD1120F773}"/>
          </ac:picMkLst>
        </pc:picChg>
        <pc:picChg chg="add mod">
          <ac:chgData name="help desk" userId="076106f8-e622-4bba-bf8d-41b4b1aaf204" providerId="ADAL" clId="{5BE4485D-3C70-43AE-9C55-4C4B4D09B877}" dt="2024-08-30T14:48:12.681" v="5627" actId="1076"/>
          <ac:picMkLst>
            <pc:docMk/>
            <pc:sldMk cId="1970133634" sldId="391"/>
            <ac:picMk id="33" creationId="{438755F6-4DAE-44BE-85BA-9A848559E1E6}"/>
          </ac:picMkLst>
        </pc:picChg>
        <pc:cxnChg chg="add mod">
          <ac:chgData name="help desk" userId="076106f8-e622-4bba-bf8d-41b4b1aaf204" providerId="ADAL" clId="{5BE4485D-3C70-43AE-9C55-4C4B4D09B877}" dt="2024-08-30T14:33:03.273" v="5143" actId="1076"/>
          <ac:cxnSpMkLst>
            <pc:docMk/>
            <pc:sldMk cId="1970133634" sldId="391"/>
            <ac:cxnSpMk id="13" creationId="{7772EEFE-1539-4E44-AE55-9F88DDFC8E5D}"/>
          </ac:cxnSpMkLst>
        </pc:cxnChg>
        <pc:cxnChg chg="add del mod">
          <ac:chgData name="help desk" userId="076106f8-e622-4bba-bf8d-41b4b1aaf204" providerId="ADAL" clId="{5BE4485D-3C70-43AE-9C55-4C4B4D09B877}" dt="2024-08-30T14:36:26.336" v="5334" actId="478"/>
          <ac:cxnSpMkLst>
            <pc:docMk/>
            <pc:sldMk cId="1970133634" sldId="391"/>
            <ac:cxnSpMk id="20" creationId="{CA65DD07-841D-4B39-AB32-A1F7CBC6B7F3}"/>
          </ac:cxnSpMkLst>
        </pc:cxnChg>
        <pc:cxnChg chg="add mod">
          <ac:chgData name="help desk" userId="076106f8-e622-4bba-bf8d-41b4b1aaf204" providerId="ADAL" clId="{5BE4485D-3C70-43AE-9C55-4C4B4D09B877}" dt="2024-08-30T14:52:19.566" v="5647" actId="14100"/>
          <ac:cxnSpMkLst>
            <pc:docMk/>
            <pc:sldMk cId="1970133634" sldId="391"/>
            <ac:cxnSpMk id="34" creationId="{911DA9F1-1EC2-4BF2-9128-B003869FD564}"/>
          </ac:cxnSpMkLst>
        </pc:cxnChg>
        <pc:cxnChg chg="add mod">
          <ac:chgData name="help desk" userId="076106f8-e622-4bba-bf8d-41b4b1aaf204" providerId="ADAL" clId="{5BE4485D-3C70-43AE-9C55-4C4B4D09B877}" dt="2024-08-30T14:49:03.482" v="5637" actId="14100"/>
          <ac:cxnSpMkLst>
            <pc:docMk/>
            <pc:sldMk cId="1970133634" sldId="391"/>
            <ac:cxnSpMk id="38" creationId="{B2261913-D41B-4AED-999E-831AF6F3B6CA}"/>
          </ac:cxnSpMkLst>
        </pc:cxnChg>
        <pc:cxnChg chg="add mod">
          <ac:chgData name="help desk" userId="076106f8-e622-4bba-bf8d-41b4b1aaf204" providerId="ADAL" clId="{5BE4485D-3C70-43AE-9C55-4C4B4D09B877}" dt="2024-08-30T16:53:19.302" v="5672" actId="14100"/>
          <ac:cxnSpMkLst>
            <pc:docMk/>
            <pc:sldMk cId="1970133634" sldId="391"/>
            <ac:cxnSpMk id="41" creationId="{474E7445-B23F-4F72-AE99-9DD08398ADB4}"/>
          </ac:cxnSpMkLst>
        </pc:cxnChg>
        <pc:cxnChg chg="add mod">
          <ac:chgData name="help desk" userId="076106f8-e622-4bba-bf8d-41b4b1aaf204" providerId="ADAL" clId="{5BE4485D-3C70-43AE-9C55-4C4B4D09B877}" dt="2024-08-30T16:53:22.522" v="5673" actId="14100"/>
          <ac:cxnSpMkLst>
            <pc:docMk/>
            <pc:sldMk cId="1970133634" sldId="391"/>
            <ac:cxnSpMk id="43" creationId="{F1877B24-F4AD-489F-B29D-1B27AE3FEE74}"/>
          </ac:cxnSpMkLst>
        </pc:cxnChg>
      </pc:sldChg>
      <pc:sldChg chg="addSp delSp modSp add del mod ord">
        <pc:chgData name="help desk" userId="076106f8-e622-4bba-bf8d-41b4b1aaf204" providerId="ADAL" clId="{5BE4485D-3C70-43AE-9C55-4C4B4D09B877}" dt="2024-09-06T17:08:46.121" v="20309" actId="47"/>
        <pc:sldMkLst>
          <pc:docMk/>
          <pc:sldMk cId="2545083891" sldId="392"/>
        </pc:sldMkLst>
        <pc:spChg chg="mod">
          <ac:chgData name="help desk" userId="076106f8-e622-4bba-bf8d-41b4b1aaf204" providerId="ADAL" clId="{5BE4485D-3C70-43AE-9C55-4C4B4D09B877}" dt="2024-08-30T19:19:12.493" v="6853" actId="108"/>
          <ac:spMkLst>
            <pc:docMk/>
            <pc:sldMk cId="2545083891" sldId="392"/>
            <ac:spMk id="10" creationId="{009112E8-814F-4CE3-890F-F9681DC3B36F}"/>
          </ac:spMkLst>
        </pc:spChg>
        <pc:spChg chg="del">
          <ac:chgData name="help desk" userId="076106f8-e622-4bba-bf8d-41b4b1aaf204" providerId="ADAL" clId="{5BE4485D-3C70-43AE-9C55-4C4B4D09B877}" dt="2024-08-30T18:43:27.654" v="6189" actId="478"/>
          <ac:spMkLst>
            <pc:docMk/>
            <pc:sldMk cId="2545083891" sldId="392"/>
            <ac:spMk id="15" creationId="{8FF18486-84A8-4FD9-AA11-F5F3DB2E1108}"/>
          </ac:spMkLst>
        </pc:spChg>
        <pc:spChg chg="del">
          <ac:chgData name="help desk" userId="076106f8-e622-4bba-bf8d-41b4b1aaf204" providerId="ADAL" clId="{5BE4485D-3C70-43AE-9C55-4C4B4D09B877}" dt="2024-08-30T18:43:27.654" v="6189" actId="478"/>
          <ac:spMkLst>
            <pc:docMk/>
            <pc:sldMk cId="2545083891" sldId="392"/>
            <ac:spMk id="16" creationId="{71731E05-473D-4CA1-9467-364F7B1843A3}"/>
          </ac:spMkLst>
        </pc:spChg>
        <pc:spChg chg="del">
          <ac:chgData name="help desk" userId="076106f8-e622-4bba-bf8d-41b4b1aaf204" providerId="ADAL" clId="{5BE4485D-3C70-43AE-9C55-4C4B4D09B877}" dt="2024-08-30T18:43:27.654" v="6189" actId="478"/>
          <ac:spMkLst>
            <pc:docMk/>
            <pc:sldMk cId="2545083891" sldId="392"/>
            <ac:spMk id="18" creationId="{B448F2DF-CE76-4254-8676-54FA0322CBCA}"/>
          </ac:spMkLst>
        </pc:spChg>
        <pc:spChg chg="del">
          <ac:chgData name="help desk" userId="076106f8-e622-4bba-bf8d-41b4b1aaf204" providerId="ADAL" clId="{5BE4485D-3C70-43AE-9C55-4C4B4D09B877}" dt="2024-08-30T18:43:27.654" v="6189" actId="478"/>
          <ac:spMkLst>
            <pc:docMk/>
            <pc:sldMk cId="2545083891" sldId="392"/>
            <ac:spMk id="19" creationId="{36E45918-9CB9-4285-B73E-2CFCCEA384B1}"/>
          </ac:spMkLst>
        </pc:spChg>
        <pc:spChg chg="del">
          <ac:chgData name="help desk" userId="076106f8-e622-4bba-bf8d-41b4b1aaf204" providerId="ADAL" clId="{5BE4485D-3C70-43AE-9C55-4C4B4D09B877}" dt="2024-08-30T18:43:27.654" v="6189" actId="478"/>
          <ac:spMkLst>
            <pc:docMk/>
            <pc:sldMk cId="2545083891" sldId="392"/>
            <ac:spMk id="22" creationId="{32E52D83-FD37-4962-B114-1350AEF7035A}"/>
          </ac:spMkLst>
        </pc:spChg>
        <pc:spChg chg="del">
          <ac:chgData name="help desk" userId="076106f8-e622-4bba-bf8d-41b4b1aaf204" providerId="ADAL" clId="{5BE4485D-3C70-43AE-9C55-4C4B4D09B877}" dt="2024-08-30T18:43:27.654" v="6189" actId="478"/>
          <ac:spMkLst>
            <pc:docMk/>
            <pc:sldMk cId="2545083891" sldId="392"/>
            <ac:spMk id="23" creationId="{374EE089-B2CB-4E72-9544-5516D7203BEC}"/>
          </ac:spMkLst>
        </pc:spChg>
        <pc:spChg chg="del">
          <ac:chgData name="help desk" userId="076106f8-e622-4bba-bf8d-41b4b1aaf204" providerId="ADAL" clId="{5BE4485D-3C70-43AE-9C55-4C4B4D09B877}" dt="2024-08-30T18:43:27.654" v="6189" actId="478"/>
          <ac:spMkLst>
            <pc:docMk/>
            <pc:sldMk cId="2545083891" sldId="392"/>
            <ac:spMk id="24" creationId="{1824EE82-7AFC-4322-A557-4A4A1CFC01D9}"/>
          </ac:spMkLst>
        </pc:spChg>
        <pc:spChg chg="del">
          <ac:chgData name="help desk" userId="076106f8-e622-4bba-bf8d-41b4b1aaf204" providerId="ADAL" clId="{5BE4485D-3C70-43AE-9C55-4C4B4D09B877}" dt="2024-08-30T18:43:27.654" v="6189" actId="478"/>
          <ac:spMkLst>
            <pc:docMk/>
            <pc:sldMk cId="2545083891" sldId="392"/>
            <ac:spMk id="25" creationId="{BF8B7876-E84B-4C3E-A083-A4B1E9AE9DF0}"/>
          </ac:spMkLst>
        </pc:spChg>
        <pc:spChg chg="del">
          <ac:chgData name="help desk" userId="076106f8-e622-4bba-bf8d-41b4b1aaf204" providerId="ADAL" clId="{5BE4485D-3C70-43AE-9C55-4C4B4D09B877}" dt="2024-08-30T18:43:27.654" v="6189" actId="478"/>
          <ac:spMkLst>
            <pc:docMk/>
            <pc:sldMk cId="2545083891" sldId="392"/>
            <ac:spMk id="26" creationId="{075C23EE-8BBF-48BE-8E77-AB9E5F7C6648}"/>
          </ac:spMkLst>
        </pc:spChg>
        <pc:spChg chg="del">
          <ac:chgData name="help desk" userId="076106f8-e622-4bba-bf8d-41b4b1aaf204" providerId="ADAL" clId="{5BE4485D-3C70-43AE-9C55-4C4B4D09B877}" dt="2024-08-30T18:43:27.654" v="6189" actId="478"/>
          <ac:spMkLst>
            <pc:docMk/>
            <pc:sldMk cId="2545083891" sldId="392"/>
            <ac:spMk id="27" creationId="{F9376D81-4156-4032-A71B-0078FAF8D23F}"/>
          </ac:spMkLst>
        </pc:spChg>
        <pc:spChg chg="add mod">
          <ac:chgData name="help desk" userId="076106f8-e622-4bba-bf8d-41b4b1aaf204" providerId="ADAL" clId="{5BE4485D-3C70-43AE-9C55-4C4B4D09B877}" dt="2024-08-30T19:24:11.205" v="6871" actId="20577"/>
          <ac:spMkLst>
            <pc:docMk/>
            <pc:sldMk cId="2545083891" sldId="392"/>
            <ac:spMk id="28" creationId="{D70C7D37-7F38-4A22-A5E7-1FF99AE0382C}"/>
          </ac:spMkLst>
        </pc:spChg>
        <pc:spChg chg="del">
          <ac:chgData name="help desk" userId="076106f8-e622-4bba-bf8d-41b4b1aaf204" providerId="ADAL" clId="{5BE4485D-3C70-43AE-9C55-4C4B4D09B877}" dt="2024-08-30T18:43:27.654" v="6189" actId="478"/>
          <ac:spMkLst>
            <pc:docMk/>
            <pc:sldMk cId="2545083891" sldId="392"/>
            <ac:spMk id="29" creationId="{2B97D95D-C3DE-4230-83D1-AD2A9C6144C8}"/>
          </ac:spMkLst>
        </pc:spChg>
        <pc:spChg chg="del">
          <ac:chgData name="help desk" userId="076106f8-e622-4bba-bf8d-41b4b1aaf204" providerId="ADAL" clId="{5BE4485D-3C70-43AE-9C55-4C4B4D09B877}" dt="2024-08-30T18:43:27.654" v="6189" actId="478"/>
          <ac:spMkLst>
            <pc:docMk/>
            <pc:sldMk cId="2545083891" sldId="392"/>
            <ac:spMk id="30" creationId="{1C1F28E6-07C6-4333-B86F-CBAC0BA0F8CD}"/>
          </ac:spMkLst>
        </pc:spChg>
        <pc:spChg chg="del">
          <ac:chgData name="help desk" userId="076106f8-e622-4bba-bf8d-41b4b1aaf204" providerId="ADAL" clId="{5BE4485D-3C70-43AE-9C55-4C4B4D09B877}" dt="2024-08-30T18:43:27.654" v="6189" actId="478"/>
          <ac:spMkLst>
            <pc:docMk/>
            <pc:sldMk cId="2545083891" sldId="392"/>
            <ac:spMk id="31" creationId="{D8A4682F-B357-47BB-B804-C2C4074E9E88}"/>
          </ac:spMkLst>
        </pc:spChg>
        <pc:spChg chg="del">
          <ac:chgData name="help desk" userId="076106f8-e622-4bba-bf8d-41b4b1aaf204" providerId="ADAL" clId="{5BE4485D-3C70-43AE-9C55-4C4B4D09B877}" dt="2024-08-30T18:43:27.654" v="6189" actId="478"/>
          <ac:spMkLst>
            <pc:docMk/>
            <pc:sldMk cId="2545083891" sldId="392"/>
            <ac:spMk id="32" creationId="{AB1F4883-D4B6-4901-A63D-89AAAEC04DF9}"/>
          </ac:spMkLst>
        </pc:spChg>
        <pc:spChg chg="add mod">
          <ac:chgData name="help desk" userId="076106f8-e622-4bba-bf8d-41b4b1aaf204" providerId="ADAL" clId="{5BE4485D-3C70-43AE-9C55-4C4B4D09B877}" dt="2024-08-30T18:55:54.280" v="6396" actId="14100"/>
          <ac:spMkLst>
            <pc:docMk/>
            <pc:sldMk cId="2545083891" sldId="392"/>
            <ac:spMk id="33" creationId="{87FFCC53-9251-41BB-92DA-6B5EE0076279}"/>
          </ac:spMkLst>
        </pc:spChg>
        <pc:spChg chg="add mod">
          <ac:chgData name="help desk" userId="076106f8-e622-4bba-bf8d-41b4b1aaf204" providerId="ADAL" clId="{5BE4485D-3C70-43AE-9C55-4C4B4D09B877}" dt="2024-08-30T18:49:42.775" v="6230" actId="1076"/>
          <ac:spMkLst>
            <pc:docMk/>
            <pc:sldMk cId="2545083891" sldId="392"/>
            <ac:spMk id="35" creationId="{31FB018F-C925-4212-94D1-B61E66D54B00}"/>
          </ac:spMkLst>
        </pc:spChg>
        <pc:spChg chg="add mod">
          <ac:chgData name="help desk" userId="076106f8-e622-4bba-bf8d-41b4b1aaf204" providerId="ADAL" clId="{5BE4485D-3C70-43AE-9C55-4C4B4D09B877}" dt="2024-08-30T18:56:51.571" v="6420" actId="14100"/>
          <ac:spMkLst>
            <pc:docMk/>
            <pc:sldMk cId="2545083891" sldId="392"/>
            <ac:spMk id="36" creationId="{DF4CF16D-CCBB-4917-B155-A4F99739F584}"/>
          </ac:spMkLst>
        </pc:spChg>
        <pc:spChg chg="add mod">
          <ac:chgData name="help desk" userId="076106f8-e622-4bba-bf8d-41b4b1aaf204" providerId="ADAL" clId="{5BE4485D-3C70-43AE-9C55-4C4B4D09B877}" dt="2024-08-30T18:54:42.546" v="6373" actId="1036"/>
          <ac:spMkLst>
            <pc:docMk/>
            <pc:sldMk cId="2545083891" sldId="392"/>
            <ac:spMk id="37" creationId="{1B5DCF73-A5E5-4DD8-A74A-541AA56BBEA6}"/>
          </ac:spMkLst>
        </pc:spChg>
        <pc:spChg chg="add mod">
          <ac:chgData name="help desk" userId="076106f8-e622-4bba-bf8d-41b4b1aaf204" providerId="ADAL" clId="{5BE4485D-3C70-43AE-9C55-4C4B4D09B877}" dt="2024-08-30T19:20:37.270" v="6862" actId="14100"/>
          <ac:spMkLst>
            <pc:docMk/>
            <pc:sldMk cId="2545083891" sldId="392"/>
            <ac:spMk id="38" creationId="{A10AE93D-873C-4411-94A9-A7E01D9CC1F8}"/>
          </ac:spMkLst>
        </pc:spChg>
        <pc:spChg chg="add mod">
          <ac:chgData name="help desk" userId="076106f8-e622-4bba-bf8d-41b4b1aaf204" providerId="ADAL" clId="{5BE4485D-3C70-43AE-9C55-4C4B4D09B877}" dt="2024-08-30T18:57:16.788" v="6435" actId="20577"/>
          <ac:spMkLst>
            <pc:docMk/>
            <pc:sldMk cId="2545083891" sldId="392"/>
            <ac:spMk id="39" creationId="{1C064756-5D48-4E99-8372-84831CCEA6D8}"/>
          </ac:spMkLst>
        </pc:spChg>
        <pc:spChg chg="add del mod">
          <ac:chgData name="help desk" userId="076106f8-e622-4bba-bf8d-41b4b1aaf204" providerId="ADAL" clId="{5BE4485D-3C70-43AE-9C55-4C4B4D09B877}" dt="2024-09-05T20:19:51.945" v="19030" actId="478"/>
          <ac:spMkLst>
            <pc:docMk/>
            <pc:sldMk cId="2545083891" sldId="392"/>
            <ac:spMk id="40" creationId="{6AB9490C-1C72-4E4E-AE69-4FC15703A72F}"/>
          </ac:spMkLst>
        </pc:spChg>
        <pc:picChg chg="add mod">
          <ac:chgData name="help desk" userId="076106f8-e622-4bba-bf8d-41b4b1aaf204" providerId="ADAL" clId="{5BE4485D-3C70-43AE-9C55-4C4B4D09B877}" dt="2024-08-30T18:56:02.481" v="6397" actId="1076"/>
          <ac:picMkLst>
            <pc:docMk/>
            <pc:sldMk cId="2545083891" sldId="392"/>
            <ac:picMk id="6" creationId="{CC9D2D53-D8A0-4189-B00A-D2CF94708B46}"/>
          </ac:picMkLst>
        </pc:picChg>
        <pc:picChg chg="add mod">
          <ac:chgData name="help desk" userId="076106f8-e622-4bba-bf8d-41b4b1aaf204" providerId="ADAL" clId="{5BE4485D-3C70-43AE-9C55-4C4B4D09B877}" dt="2024-08-30T18:56:13.968" v="6398" actId="1076"/>
          <ac:picMkLst>
            <pc:docMk/>
            <pc:sldMk cId="2545083891" sldId="392"/>
            <ac:picMk id="9" creationId="{7A38F308-54EF-4458-BD0A-8D16BE416D2E}"/>
          </ac:picMkLst>
        </pc:picChg>
        <pc:picChg chg="add mod">
          <ac:chgData name="help desk" userId="076106f8-e622-4bba-bf8d-41b4b1aaf204" providerId="ADAL" clId="{5BE4485D-3C70-43AE-9C55-4C4B4D09B877}" dt="2024-08-30T18:44:22.444" v="6213" actId="1037"/>
          <ac:picMkLst>
            <pc:docMk/>
            <pc:sldMk cId="2545083891" sldId="392"/>
            <ac:picMk id="34" creationId="{3BD9365F-3D25-45DC-A830-CCA93B4515CF}"/>
          </ac:picMkLst>
        </pc:picChg>
      </pc:sldChg>
      <pc:sldChg chg="delSp modSp add del mod ord">
        <pc:chgData name="help desk" userId="076106f8-e622-4bba-bf8d-41b4b1aaf204" providerId="ADAL" clId="{5BE4485D-3C70-43AE-9C55-4C4B4D09B877}" dt="2024-09-06T17:09:00.924" v="20311" actId="47"/>
        <pc:sldMkLst>
          <pc:docMk/>
          <pc:sldMk cId="1155290953" sldId="393"/>
        </pc:sldMkLst>
        <pc:spChg chg="mod">
          <ac:chgData name="help desk" userId="076106f8-e622-4bba-bf8d-41b4b1aaf204" providerId="ADAL" clId="{5BE4485D-3C70-43AE-9C55-4C4B4D09B877}" dt="2024-08-30T19:57:39.470" v="7413" actId="20577"/>
          <ac:spMkLst>
            <pc:docMk/>
            <pc:sldMk cId="1155290953" sldId="393"/>
            <ac:spMk id="13" creationId="{0A6BFCD4-BAFE-4691-AA92-675C4361EA69}"/>
          </ac:spMkLst>
        </pc:spChg>
        <pc:spChg chg="mod">
          <ac:chgData name="help desk" userId="076106f8-e622-4bba-bf8d-41b4b1aaf204" providerId="ADAL" clId="{5BE4485D-3C70-43AE-9C55-4C4B4D09B877}" dt="2024-08-30T19:58:13.303" v="7461" actId="1036"/>
          <ac:spMkLst>
            <pc:docMk/>
            <pc:sldMk cId="1155290953" sldId="393"/>
            <ac:spMk id="14" creationId="{98604B5A-E8A8-4574-B40F-532C51CCD539}"/>
          </ac:spMkLst>
        </pc:spChg>
        <pc:spChg chg="mod">
          <ac:chgData name="help desk" userId="076106f8-e622-4bba-bf8d-41b4b1aaf204" providerId="ADAL" clId="{5BE4485D-3C70-43AE-9C55-4C4B4D09B877}" dt="2024-08-30T19:58:42.802" v="7470" actId="14100"/>
          <ac:spMkLst>
            <pc:docMk/>
            <pc:sldMk cId="1155290953" sldId="393"/>
            <ac:spMk id="15" creationId="{F0D74369-64A5-4FB5-9D02-EE7A099F833B}"/>
          </ac:spMkLst>
        </pc:spChg>
        <pc:spChg chg="mod">
          <ac:chgData name="help desk" userId="076106f8-e622-4bba-bf8d-41b4b1aaf204" providerId="ADAL" clId="{5BE4485D-3C70-43AE-9C55-4C4B4D09B877}" dt="2024-08-30T19:59:02.207" v="7496" actId="14100"/>
          <ac:spMkLst>
            <pc:docMk/>
            <pc:sldMk cId="1155290953" sldId="393"/>
            <ac:spMk id="16" creationId="{3AD3EA6E-2B39-4AEF-82E0-888D4E41A59A}"/>
          </ac:spMkLst>
        </pc:spChg>
        <pc:spChg chg="mod">
          <ac:chgData name="help desk" userId="076106f8-e622-4bba-bf8d-41b4b1aaf204" providerId="ADAL" clId="{5BE4485D-3C70-43AE-9C55-4C4B4D09B877}" dt="2024-08-30T19:59:51.073" v="7550" actId="20577"/>
          <ac:spMkLst>
            <pc:docMk/>
            <pc:sldMk cId="1155290953" sldId="393"/>
            <ac:spMk id="17" creationId="{DC4BD5E6-D26B-4E84-AB21-D7438C47344F}"/>
          </ac:spMkLst>
        </pc:spChg>
        <pc:spChg chg="mod">
          <ac:chgData name="help desk" userId="076106f8-e622-4bba-bf8d-41b4b1aaf204" providerId="ADAL" clId="{5BE4485D-3C70-43AE-9C55-4C4B4D09B877}" dt="2024-08-30T20:01:16.222" v="7608" actId="20577"/>
          <ac:spMkLst>
            <pc:docMk/>
            <pc:sldMk cId="1155290953" sldId="393"/>
            <ac:spMk id="18" creationId="{EB4DD539-AD03-41BD-A5B9-DEC986B21130}"/>
          </ac:spMkLst>
        </pc:spChg>
        <pc:spChg chg="mod">
          <ac:chgData name="help desk" userId="076106f8-e622-4bba-bf8d-41b4b1aaf204" providerId="ADAL" clId="{5BE4485D-3C70-43AE-9C55-4C4B4D09B877}" dt="2024-08-30T20:00:51.805" v="7568" actId="14100"/>
          <ac:spMkLst>
            <pc:docMk/>
            <pc:sldMk cId="1155290953" sldId="393"/>
            <ac:spMk id="19" creationId="{3B6C75C8-C07F-429D-81B3-D09A7F627CD8}"/>
          </ac:spMkLst>
        </pc:spChg>
        <pc:spChg chg="mod">
          <ac:chgData name="help desk" userId="076106f8-e622-4bba-bf8d-41b4b1aaf204" providerId="ADAL" clId="{5BE4485D-3C70-43AE-9C55-4C4B4D09B877}" dt="2024-08-30T20:01:06.928" v="7604" actId="20577"/>
          <ac:spMkLst>
            <pc:docMk/>
            <pc:sldMk cId="1155290953" sldId="393"/>
            <ac:spMk id="20" creationId="{0DA438C5-06D5-4539-A781-F8D8D108C990}"/>
          </ac:spMkLst>
        </pc:spChg>
        <pc:spChg chg="mod">
          <ac:chgData name="help desk" userId="076106f8-e622-4bba-bf8d-41b4b1aaf204" providerId="ADAL" clId="{5BE4485D-3C70-43AE-9C55-4C4B4D09B877}" dt="2024-08-30T20:01:38.786" v="7618" actId="20577"/>
          <ac:spMkLst>
            <pc:docMk/>
            <pc:sldMk cId="1155290953" sldId="393"/>
            <ac:spMk id="21" creationId="{9B3CB7E3-D528-4AB2-B2E0-CE27E4848A14}"/>
          </ac:spMkLst>
        </pc:spChg>
        <pc:spChg chg="mod">
          <ac:chgData name="help desk" userId="076106f8-e622-4bba-bf8d-41b4b1aaf204" providerId="ADAL" clId="{5BE4485D-3C70-43AE-9C55-4C4B4D09B877}" dt="2024-08-30T20:02:00.117" v="7653" actId="14100"/>
          <ac:spMkLst>
            <pc:docMk/>
            <pc:sldMk cId="1155290953" sldId="393"/>
            <ac:spMk id="22" creationId="{6A67A57A-1A00-4F4D-9900-22151379FB6C}"/>
          </ac:spMkLst>
        </pc:spChg>
        <pc:spChg chg="del">
          <ac:chgData name="help desk" userId="076106f8-e622-4bba-bf8d-41b4b1aaf204" providerId="ADAL" clId="{5BE4485D-3C70-43AE-9C55-4C4B4D09B877}" dt="2024-08-30T20:02:48.698" v="7654" actId="478"/>
          <ac:spMkLst>
            <pc:docMk/>
            <pc:sldMk cId="1155290953" sldId="393"/>
            <ac:spMk id="23" creationId="{420C9423-5E00-4A06-BAB0-C3B590BF9406}"/>
          </ac:spMkLst>
        </pc:spChg>
        <pc:spChg chg="del">
          <ac:chgData name="help desk" userId="076106f8-e622-4bba-bf8d-41b4b1aaf204" providerId="ADAL" clId="{5BE4485D-3C70-43AE-9C55-4C4B4D09B877}" dt="2024-08-30T20:02:48.698" v="7654" actId="478"/>
          <ac:spMkLst>
            <pc:docMk/>
            <pc:sldMk cId="1155290953" sldId="393"/>
            <ac:spMk id="24" creationId="{F940B1E2-1592-4221-908E-A2AC9941E916}"/>
          </ac:spMkLst>
        </pc:spChg>
        <pc:spChg chg="del">
          <ac:chgData name="help desk" userId="076106f8-e622-4bba-bf8d-41b4b1aaf204" providerId="ADAL" clId="{5BE4485D-3C70-43AE-9C55-4C4B4D09B877}" dt="2024-08-30T20:02:51.233" v="7655" actId="478"/>
          <ac:spMkLst>
            <pc:docMk/>
            <pc:sldMk cId="1155290953" sldId="393"/>
            <ac:spMk id="25" creationId="{133E975B-688D-4F74-8FDD-5C67F24B242E}"/>
          </ac:spMkLst>
        </pc:spChg>
        <pc:spChg chg="del">
          <ac:chgData name="help desk" userId="076106f8-e622-4bba-bf8d-41b4b1aaf204" providerId="ADAL" clId="{5BE4485D-3C70-43AE-9C55-4C4B4D09B877}" dt="2024-08-30T20:02:48.698" v="7654" actId="478"/>
          <ac:spMkLst>
            <pc:docMk/>
            <pc:sldMk cId="1155290953" sldId="393"/>
            <ac:spMk id="26" creationId="{B5802D32-FDDC-4CBB-BEE9-1EF036BE8DE9}"/>
          </ac:spMkLst>
        </pc:spChg>
        <pc:spChg chg="del">
          <ac:chgData name="help desk" userId="076106f8-e622-4bba-bf8d-41b4b1aaf204" providerId="ADAL" clId="{5BE4485D-3C70-43AE-9C55-4C4B4D09B877}" dt="2024-09-05T20:19:58.521" v="19032" actId="478"/>
          <ac:spMkLst>
            <pc:docMk/>
            <pc:sldMk cId="1155290953" sldId="393"/>
            <ac:spMk id="27" creationId="{AAF75EDE-5EE7-4242-AE1C-5EA11DAD1B45}"/>
          </ac:spMkLst>
        </pc:spChg>
      </pc:sldChg>
      <pc:sldChg chg="addSp delSp modSp add del mod modAnim">
        <pc:chgData name="help desk" userId="076106f8-e622-4bba-bf8d-41b4b1aaf204" providerId="ADAL" clId="{5BE4485D-3C70-43AE-9C55-4C4B4D09B877}" dt="2024-09-23T17:37:03.291" v="22307"/>
        <pc:sldMkLst>
          <pc:docMk/>
          <pc:sldMk cId="4199577756" sldId="394"/>
        </pc:sldMkLst>
        <pc:spChg chg="del">
          <ac:chgData name="help desk" userId="076106f8-e622-4bba-bf8d-41b4b1aaf204" providerId="ADAL" clId="{5BE4485D-3C70-43AE-9C55-4C4B4D09B877}" dt="2024-09-05T20:26:34.245" v="19055" actId="478"/>
          <ac:spMkLst>
            <pc:docMk/>
            <pc:sldMk cId="4199577756" sldId="394"/>
            <ac:spMk id="6" creationId="{CDF5F1DB-4E93-4D2A-A982-5188B3E76315}"/>
          </ac:spMkLst>
        </pc:spChg>
        <pc:spChg chg="add mod">
          <ac:chgData name="help desk" userId="076106f8-e622-4bba-bf8d-41b4b1aaf204" providerId="ADAL" clId="{5BE4485D-3C70-43AE-9C55-4C4B4D09B877}" dt="2024-09-10T16:46:49.631" v="21429"/>
          <ac:spMkLst>
            <pc:docMk/>
            <pc:sldMk cId="4199577756" sldId="394"/>
            <ac:spMk id="7" creationId="{969C80EA-4C33-4635-B561-EF45CBD42F51}"/>
          </ac:spMkLst>
        </pc:spChg>
        <pc:spChg chg="add del mod">
          <ac:chgData name="help desk" userId="076106f8-e622-4bba-bf8d-41b4b1aaf204" providerId="ADAL" clId="{5BE4485D-3C70-43AE-9C55-4C4B4D09B877}" dt="2024-09-11T20:31:11.949" v="21790" actId="478"/>
          <ac:spMkLst>
            <pc:docMk/>
            <pc:sldMk cId="4199577756" sldId="394"/>
            <ac:spMk id="8" creationId="{BAA440F6-2B71-45A0-A7B7-8CFD4AD090B1}"/>
          </ac:spMkLst>
        </pc:spChg>
        <pc:spChg chg="add mod">
          <ac:chgData name="help desk" userId="076106f8-e622-4bba-bf8d-41b4b1aaf204" providerId="ADAL" clId="{5BE4485D-3C70-43AE-9C55-4C4B4D09B877}" dt="2024-09-23T17:36:14.900" v="22306" actId="1036"/>
          <ac:spMkLst>
            <pc:docMk/>
            <pc:sldMk cId="4199577756" sldId="394"/>
            <ac:spMk id="17" creationId="{B3CBDF23-8FB6-45A2-85F6-65CC9CE3D94D}"/>
          </ac:spMkLst>
        </pc:spChg>
        <pc:spChg chg="add del mod">
          <ac:chgData name="help desk" userId="076106f8-e622-4bba-bf8d-41b4b1aaf204" providerId="ADAL" clId="{5BE4485D-3C70-43AE-9C55-4C4B4D09B877}" dt="2024-09-11T20:20:09.457" v="21645" actId="478"/>
          <ac:spMkLst>
            <pc:docMk/>
            <pc:sldMk cId="4199577756" sldId="394"/>
            <ac:spMk id="18" creationId="{E9678650-D819-4517-BD06-A09D7A95E536}"/>
          </ac:spMkLst>
        </pc:spChg>
        <pc:spChg chg="add mod">
          <ac:chgData name="help desk" userId="076106f8-e622-4bba-bf8d-41b4b1aaf204" providerId="ADAL" clId="{5BE4485D-3C70-43AE-9C55-4C4B4D09B877}" dt="2024-09-23T17:33:51.639" v="22298" actId="1036"/>
          <ac:spMkLst>
            <pc:docMk/>
            <pc:sldMk cId="4199577756" sldId="394"/>
            <ac:spMk id="19" creationId="{1BF34CDA-9CD5-4668-9A71-F20B64F2DC3E}"/>
          </ac:spMkLst>
        </pc:spChg>
        <pc:spChg chg="add mod">
          <ac:chgData name="help desk" userId="076106f8-e622-4bba-bf8d-41b4b1aaf204" providerId="ADAL" clId="{5BE4485D-3C70-43AE-9C55-4C4B4D09B877}" dt="2024-09-23T17:36:04.700" v="22305" actId="1036"/>
          <ac:spMkLst>
            <pc:docMk/>
            <pc:sldMk cId="4199577756" sldId="394"/>
            <ac:spMk id="20" creationId="{2A7F8A87-7196-4FEF-80B7-C64858CF9376}"/>
          </ac:spMkLst>
        </pc:spChg>
        <pc:spChg chg="add mod">
          <ac:chgData name="help desk" userId="076106f8-e622-4bba-bf8d-41b4b1aaf204" providerId="ADAL" clId="{5BE4485D-3C70-43AE-9C55-4C4B4D09B877}" dt="2024-09-23T17:36:01.790" v="22304" actId="1036"/>
          <ac:spMkLst>
            <pc:docMk/>
            <pc:sldMk cId="4199577756" sldId="394"/>
            <ac:spMk id="21" creationId="{1DECA191-AACF-4C74-9E25-A3A855984581}"/>
          </ac:spMkLst>
        </pc:spChg>
        <pc:spChg chg="add mod">
          <ac:chgData name="help desk" userId="076106f8-e622-4bba-bf8d-41b4b1aaf204" providerId="ADAL" clId="{5BE4485D-3C70-43AE-9C55-4C4B4D09B877}" dt="2024-09-16T19:36:04.560" v="22133" actId="14100"/>
          <ac:spMkLst>
            <pc:docMk/>
            <pc:sldMk cId="4199577756" sldId="394"/>
            <ac:spMk id="22" creationId="{D8C8F5FD-C673-4ECD-B02D-0FDBEA07DBFA}"/>
          </ac:spMkLst>
        </pc:spChg>
        <pc:spChg chg="add mod">
          <ac:chgData name="help desk" userId="076106f8-e622-4bba-bf8d-41b4b1aaf204" providerId="ADAL" clId="{5BE4485D-3C70-43AE-9C55-4C4B4D09B877}" dt="2024-09-23T17:35:31.052" v="22301" actId="1035"/>
          <ac:spMkLst>
            <pc:docMk/>
            <pc:sldMk cId="4199577756" sldId="394"/>
            <ac:spMk id="23" creationId="{BA9FE7FF-BBC2-40FE-917E-FEA3CB4D9BCA}"/>
          </ac:spMkLst>
        </pc:spChg>
        <pc:spChg chg="add mod">
          <ac:chgData name="help desk" userId="076106f8-e622-4bba-bf8d-41b4b1aaf204" providerId="ADAL" clId="{5BE4485D-3C70-43AE-9C55-4C4B4D09B877}" dt="2024-09-23T17:35:31.052" v="22301" actId="1035"/>
          <ac:spMkLst>
            <pc:docMk/>
            <pc:sldMk cId="4199577756" sldId="394"/>
            <ac:spMk id="24" creationId="{F76D7856-F190-4E8C-8193-DBE1DE07DAB7}"/>
          </ac:spMkLst>
        </pc:spChg>
        <pc:spChg chg="add mod">
          <ac:chgData name="help desk" userId="076106f8-e622-4bba-bf8d-41b4b1aaf204" providerId="ADAL" clId="{5BE4485D-3C70-43AE-9C55-4C4B4D09B877}" dt="2024-09-23T17:35:37.185" v="22303" actId="1035"/>
          <ac:spMkLst>
            <pc:docMk/>
            <pc:sldMk cId="4199577756" sldId="394"/>
            <ac:spMk id="25" creationId="{095472F8-AE03-4D48-BC74-94CEAD334487}"/>
          </ac:spMkLst>
        </pc:spChg>
        <pc:spChg chg="add mod">
          <ac:chgData name="help desk" userId="076106f8-e622-4bba-bf8d-41b4b1aaf204" providerId="ADAL" clId="{5BE4485D-3C70-43AE-9C55-4C4B4D09B877}" dt="2024-09-16T19:35:54.667" v="22132" actId="1036"/>
          <ac:spMkLst>
            <pc:docMk/>
            <pc:sldMk cId="4199577756" sldId="394"/>
            <ac:spMk id="26" creationId="{F0760383-6799-4C20-9BD5-594D7ED94CD5}"/>
          </ac:spMkLst>
        </pc:spChg>
        <pc:spChg chg="add mod">
          <ac:chgData name="help desk" userId="076106f8-e622-4bba-bf8d-41b4b1aaf204" providerId="ADAL" clId="{5BE4485D-3C70-43AE-9C55-4C4B4D09B877}" dt="2024-09-23T17:35:31.052" v="22301" actId="1035"/>
          <ac:spMkLst>
            <pc:docMk/>
            <pc:sldMk cId="4199577756" sldId="394"/>
            <ac:spMk id="27" creationId="{B8FD8C5D-E77E-48DC-A155-8170511CEA5E}"/>
          </ac:spMkLst>
        </pc:spChg>
        <pc:spChg chg="add mod">
          <ac:chgData name="help desk" userId="076106f8-e622-4bba-bf8d-41b4b1aaf204" providerId="ADAL" clId="{5BE4485D-3C70-43AE-9C55-4C4B4D09B877}" dt="2024-09-16T19:36:10.825" v="22134" actId="14100"/>
          <ac:spMkLst>
            <pc:docMk/>
            <pc:sldMk cId="4199577756" sldId="394"/>
            <ac:spMk id="28" creationId="{8CB8DC22-3185-4FB4-A3F6-78C2577B6122}"/>
          </ac:spMkLst>
        </pc:spChg>
        <pc:spChg chg="add del mod">
          <ac:chgData name="help desk" userId="076106f8-e622-4bba-bf8d-41b4b1aaf204" providerId="ADAL" clId="{5BE4485D-3C70-43AE-9C55-4C4B4D09B877}" dt="2024-09-11T20:29:28.693" v="21746" actId="478"/>
          <ac:spMkLst>
            <pc:docMk/>
            <pc:sldMk cId="4199577756" sldId="394"/>
            <ac:spMk id="29" creationId="{16EAFDE6-7AB8-43EC-9802-93BAC02925CF}"/>
          </ac:spMkLst>
        </pc:spChg>
        <pc:spChg chg="add mod">
          <ac:chgData name="help desk" userId="076106f8-e622-4bba-bf8d-41b4b1aaf204" providerId="ADAL" clId="{5BE4485D-3C70-43AE-9C55-4C4B4D09B877}" dt="2024-09-11T20:31:30.427" v="21793" actId="1076"/>
          <ac:spMkLst>
            <pc:docMk/>
            <pc:sldMk cId="4199577756" sldId="394"/>
            <ac:spMk id="30" creationId="{84680FFE-6C4F-4D74-A9CF-4E08EECCD5AB}"/>
          </ac:spMkLst>
        </pc:spChg>
        <pc:picChg chg="add mod">
          <ac:chgData name="help desk" userId="076106f8-e622-4bba-bf8d-41b4b1aaf204" providerId="ADAL" clId="{5BE4485D-3C70-43AE-9C55-4C4B4D09B877}" dt="2024-09-23T17:34:04.137" v="22300" actId="1076"/>
          <ac:picMkLst>
            <pc:docMk/>
            <pc:sldMk cId="4199577756" sldId="394"/>
            <ac:picMk id="6" creationId="{2BCB3AE9-003B-4125-B7CF-E8A61EFA1AEC}"/>
          </ac:picMkLst>
        </pc:picChg>
        <pc:cxnChg chg="add del mod">
          <ac:chgData name="help desk" userId="076106f8-e622-4bba-bf8d-41b4b1aaf204" providerId="ADAL" clId="{5BE4485D-3C70-43AE-9C55-4C4B4D09B877}" dt="2024-09-11T20:31:11.949" v="21790" actId="478"/>
          <ac:cxnSpMkLst>
            <pc:docMk/>
            <pc:sldMk cId="4199577756" sldId="394"/>
            <ac:cxnSpMk id="9" creationId="{9A6D9135-3ADC-4A01-B7F6-12B760BE5A60}"/>
          </ac:cxnSpMkLst>
        </pc:cxnChg>
      </pc:sldChg>
      <pc:sldChg chg="addSp delSp modSp add del mod modAnim">
        <pc:chgData name="help desk" userId="076106f8-e622-4bba-bf8d-41b4b1aaf204" providerId="ADAL" clId="{5BE4485D-3C70-43AE-9C55-4C4B4D09B877}" dt="2024-09-16T19:21:55.791" v="21861"/>
        <pc:sldMkLst>
          <pc:docMk/>
          <pc:sldMk cId="1256936320" sldId="395"/>
        </pc:sldMkLst>
        <pc:spChg chg="add mod">
          <ac:chgData name="help desk" userId="076106f8-e622-4bba-bf8d-41b4b1aaf204" providerId="ADAL" clId="{5BE4485D-3C70-43AE-9C55-4C4B4D09B877}" dt="2024-09-10T15:05:07.365" v="21307" actId="1076"/>
          <ac:spMkLst>
            <pc:docMk/>
            <pc:sldMk cId="1256936320" sldId="395"/>
            <ac:spMk id="2" creationId="{C96A9955-4A44-4E8A-AED6-DF05EA92E389}"/>
          </ac:spMkLst>
        </pc:spChg>
        <pc:spChg chg="del">
          <ac:chgData name="help desk" userId="076106f8-e622-4bba-bf8d-41b4b1aaf204" providerId="ADAL" clId="{5BE4485D-3C70-43AE-9C55-4C4B4D09B877}" dt="2024-09-05T20:26:37.886" v="19056" actId="478"/>
          <ac:spMkLst>
            <pc:docMk/>
            <pc:sldMk cId="1256936320" sldId="395"/>
            <ac:spMk id="6" creationId="{CDF5F1DB-4E93-4D2A-A982-5188B3E76315}"/>
          </ac:spMkLst>
        </pc:spChg>
        <pc:spChg chg="add mod">
          <ac:chgData name="help desk" userId="076106f8-e622-4bba-bf8d-41b4b1aaf204" providerId="ADAL" clId="{5BE4485D-3C70-43AE-9C55-4C4B4D09B877}" dt="2024-09-09T21:39:57.248" v="21094" actId="108"/>
          <ac:spMkLst>
            <pc:docMk/>
            <pc:sldMk cId="1256936320" sldId="395"/>
            <ac:spMk id="6" creationId="{FF662F4D-C04C-4FB9-A9D8-FF015E0986C2}"/>
          </ac:spMkLst>
        </pc:spChg>
        <pc:spChg chg="add mod">
          <ac:chgData name="help desk" userId="076106f8-e622-4bba-bf8d-41b4b1aaf204" providerId="ADAL" clId="{5BE4485D-3C70-43AE-9C55-4C4B4D09B877}" dt="2024-09-11T20:58:51.294" v="21827" actId="1076"/>
          <ac:spMkLst>
            <pc:docMk/>
            <pc:sldMk cId="1256936320" sldId="395"/>
            <ac:spMk id="7" creationId="{1D1FD11F-D57C-4DAF-966B-FF53E3CF24A2}"/>
          </ac:spMkLst>
        </pc:spChg>
        <pc:spChg chg="add mod">
          <ac:chgData name="help desk" userId="076106f8-e622-4bba-bf8d-41b4b1aaf204" providerId="ADAL" clId="{5BE4485D-3C70-43AE-9C55-4C4B4D09B877}" dt="2024-09-10T15:00:32.862" v="21219" actId="1038"/>
          <ac:spMkLst>
            <pc:docMk/>
            <pc:sldMk cId="1256936320" sldId="395"/>
            <ac:spMk id="12" creationId="{4D603632-C840-42FA-B34D-67CE6B6D7456}"/>
          </ac:spMkLst>
        </pc:spChg>
        <pc:spChg chg="add mod">
          <ac:chgData name="help desk" userId="076106f8-e622-4bba-bf8d-41b4b1aaf204" providerId="ADAL" clId="{5BE4485D-3C70-43AE-9C55-4C4B4D09B877}" dt="2024-09-10T15:01:57.580" v="21250" actId="1036"/>
          <ac:spMkLst>
            <pc:docMk/>
            <pc:sldMk cId="1256936320" sldId="395"/>
            <ac:spMk id="16" creationId="{4D904902-6924-4FDF-849E-6D278D8F990A}"/>
          </ac:spMkLst>
        </pc:spChg>
        <pc:spChg chg="add mod">
          <ac:chgData name="help desk" userId="076106f8-e622-4bba-bf8d-41b4b1aaf204" providerId="ADAL" clId="{5BE4485D-3C70-43AE-9C55-4C4B4D09B877}" dt="2024-09-10T15:05:45.423" v="21318" actId="1037"/>
          <ac:spMkLst>
            <pc:docMk/>
            <pc:sldMk cId="1256936320" sldId="395"/>
            <ac:spMk id="23" creationId="{F57EAA31-2C36-4BC9-96C1-0236DA891759}"/>
          </ac:spMkLst>
        </pc:spChg>
        <pc:spChg chg="add mod">
          <ac:chgData name="help desk" userId="076106f8-e622-4bba-bf8d-41b4b1aaf204" providerId="ADAL" clId="{5BE4485D-3C70-43AE-9C55-4C4B4D09B877}" dt="2024-09-11T19:57:41.125" v="21531" actId="1036"/>
          <ac:spMkLst>
            <pc:docMk/>
            <pc:sldMk cId="1256936320" sldId="395"/>
            <ac:spMk id="34" creationId="{3F84B676-216A-4EA9-8EE5-95690A4B950E}"/>
          </ac:spMkLst>
        </pc:spChg>
        <pc:picChg chg="add mod">
          <ac:chgData name="help desk" userId="076106f8-e622-4bba-bf8d-41b4b1aaf204" providerId="ADAL" clId="{5BE4485D-3C70-43AE-9C55-4C4B4D09B877}" dt="2024-09-10T14:59:30.216" v="21185" actId="1076"/>
          <ac:picMkLst>
            <pc:docMk/>
            <pc:sldMk cId="1256936320" sldId="395"/>
            <ac:picMk id="9" creationId="{A0BD0F8E-DC1B-4BFC-BBF1-BCFEA1C52D8A}"/>
          </ac:picMkLst>
        </pc:picChg>
        <pc:picChg chg="add mod">
          <ac:chgData name="help desk" userId="076106f8-e622-4bba-bf8d-41b4b1aaf204" providerId="ADAL" clId="{5BE4485D-3C70-43AE-9C55-4C4B4D09B877}" dt="2024-09-10T15:03:02.604" v="21265" actId="692"/>
          <ac:picMkLst>
            <pc:docMk/>
            <pc:sldMk cId="1256936320" sldId="395"/>
            <ac:picMk id="19" creationId="{92D513D0-4304-4178-8ADB-D1BE7BE9B12A}"/>
          </ac:picMkLst>
        </pc:picChg>
        <pc:picChg chg="add del">
          <ac:chgData name="help desk" userId="076106f8-e622-4bba-bf8d-41b4b1aaf204" providerId="ADAL" clId="{5BE4485D-3C70-43AE-9C55-4C4B4D09B877}" dt="2024-09-10T16:46:28.239" v="21428" actId="22"/>
          <ac:picMkLst>
            <pc:docMk/>
            <pc:sldMk cId="1256936320" sldId="395"/>
            <ac:picMk id="37" creationId="{5D9F91FE-6274-456B-A525-BB1B7C7DE5EF}"/>
          </ac:picMkLst>
        </pc:picChg>
        <pc:cxnChg chg="add mod">
          <ac:chgData name="help desk" userId="076106f8-e622-4bba-bf8d-41b4b1aaf204" providerId="ADAL" clId="{5BE4485D-3C70-43AE-9C55-4C4B4D09B877}" dt="2024-09-10T15:05:07.365" v="21307" actId="1076"/>
          <ac:cxnSpMkLst>
            <pc:docMk/>
            <pc:sldMk cId="1256936320" sldId="395"/>
            <ac:cxnSpMk id="11" creationId="{855B5A31-AE07-49D9-9F62-E8693A1561F8}"/>
          </ac:cxnSpMkLst>
        </pc:cxnChg>
        <pc:cxnChg chg="add mod">
          <ac:chgData name="help desk" userId="076106f8-e622-4bba-bf8d-41b4b1aaf204" providerId="ADAL" clId="{5BE4485D-3C70-43AE-9C55-4C4B4D09B877}" dt="2024-09-10T15:02:12.673" v="21256" actId="692"/>
          <ac:cxnSpMkLst>
            <pc:docMk/>
            <pc:sldMk cId="1256936320" sldId="395"/>
            <ac:cxnSpMk id="15" creationId="{25309EAF-A02E-4B9C-92BA-91288DB277CB}"/>
          </ac:cxnSpMkLst>
        </pc:cxnChg>
        <pc:cxnChg chg="add mod">
          <ac:chgData name="help desk" userId="076106f8-e622-4bba-bf8d-41b4b1aaf204" providerId="ADAL" clId="{5BE4485D-3C70-43AE-9C55-4C4B4D09B877}" dt="2024-09-10T15:05:45.423" v="21318" actId="1037"/>
          <ac:cxnSpMkLst>
            <pc:docMk/>
            <pc:sldMk cId="1256936320" sldId="395"/>
            <ac:cxnSpMk id="20" creationId="{3DA64DBC-742E-4CA5-8312-105C1EA8D619}"/>
          </ac:cxnSpMkLst>
        </pc:cxnChg>
        <pc:cxnChg chg="add mod">
          <ac:chgData name="help desk" userId="076106f8-e622-4bba-bf8d-41b4b1aaf204" providerId="ADAL" clId="{5BE4485D-3C70-43AE-9C55-4C4B4D09B877}" dt="2024-09-11T19:57:41.125" v="21531" actId="1036"/>
          <ac:cxnSpMkLst>
            <pc:docMk/>
            <pc:sldMk cId="1256936320" sldId="395"/>
            <ac:cxnSpMk id="31" creationId="{572ED607-E040-4A3D-B7FD-326F33168793}"/>
          </ac:cxnSpMkLst>
        </pc:cxnChg>
      </pc:sldChg>
      <pc:sldChg chg="addSp delSp modSp add del mod ord modAnim modNotesTx">
        <pc:chgData name="help desk" userId="076106f8-e622-4bba-bf8d-41b4b1aaf204" providerId="ADAL" clId="{5BE4485D-3C70-43AE-9C55-4C4B4D09B877}" dt="2024-09-09T21:35:49.062" v="21081" actId="47"/>
        <pc:sldMkLst>
          <pc:docMk/>
          <pc:sldMk cId="1991959984" sldId="396"/>
        </pc:sldMkLst>
        <pc:spChg chg="del">
          <ac:chgData name="help desk" userId="076106f8-e622-4bba-bf8d-41b4b1aaf204" providerId="ADAL" clId="{5BE4485D-3C70-43AE-9C55-4C4B4D09B877}" dt="2024-09-05T19:42:12.863" v="19023" actId="478"/>
          <ac:spMkLst>
            <pc:docMk/>
            <pc:sldMk cId="1991959984" sldId="396"/>
            <ac:spMk id="6" creationId="{CDF5F1DB-4E93-4D2A-A982-5188B3E76315}"/>
          </ac:spMkLst>
        </pc:spChg>
        <pc:spChg chg="add mod">
          <ac:chgData name="help desk" userId="076106f8-e622-4bba-bf8d-41b4b1aaf204" providerId="ADAL" clId="{5BE4485D-3C70-43AE-9C55-4C4B4D09B877}" dt="2024-09-05T19:10:42.648" v="18526" actId="1076"/>
          <ac:spMkLst>
            <pc:docMk/>
            <pc:sldMk cId="1991959984" sldId="396"/>
            <ac:spMk id="8" creationId="{37B68A9D-0D37-4A72-A547-0C35395972AA}"/>
          </ac:spMkLst>
        </pc:spChg>
        <pc:spChg chg="add mod">
          <ac:chgData name="help desk" userId="076106f8-e622-4bba-bf8d-41b4b1aaf204" providerId="ADAL" clId="{5BE4485D-3C70-43AE-9C55-4C4B4D09B877}" dt="2024-08-30T21:11:37.529" v="7768"/>
          <ac:spMkLst>
            <pc:docMk/>
            <pc:sldMk cId="1991959984" sldId="396"/>
            <ac:spMk id="10" creationId="{9310680F-110F-4DA7-8E0F-8B3A437A791D}"/>
          </ac:spMkLst>
        </pc:spChg>
        <pc:spChg chg="add mod">
          <ac:chgData name="help desk" userId="076106f8-e622-4bba-bf8d-41b4b1aaf204" providerId="ADAL" clId="{5BE4485D-3C70-43AE-9C55-4C4B4D09B877}" dt="2024-09-05T19:08:12.515" v="18491" actId="113"/>
          <ac:spMkLst>
            <pc:docMk/>
            <pc:sldMk cId="1991959984" sldId="396"/>
            <ac:spMk id="11" creationId="{0E457F1D-52AA-4848-9ED1-148F98469A34}"/>
          </ac:spMkLst>
        </pc:spChg>
        <pc:spChg chg="add del mod">
          <ac:chgData name="help desk" userId="076106f8-e622-4bba-bf8d-41b4b1aaf204" providerId="ADAL" clId="{5BE4485D-3C70-43AE-9C55-4C4B4D09B877}" dt="2024-09-03T15:52:44.040" v="9489" actId="478"/>
          <ac:spMkLst>
            <pc:docMk/>
            <pc:sldMk cId="1991959984" sldId="396"/>
            <ac:spMk id="11" creationId="{CF5DCBE9-B0B1-4E18-AABC-3D0194F3E56E}"/>
          </ac:spMkLst>
        </pc:spChg>
        <pc:spChg chg="add mod">
          <ac:chgData name="help desk" userId="076106f8-e622-4bba-bf8d-41b4b1aaf204" providerId="ADAL" clId="{5BE4485D-3C70-43AE-9C55-4C4B4D09B877}" dt="2024-09-03T15:52:50.705" v="9568" actId="1037"/>
          <ac:spMkLst>
            <pc:docMk/>
            <pc:sldMk cId="1991959984" sldId="396"/>
            <ac:spMk id="12" creationId="{81C5C68E-EEC8-426B-AA3F-089518E2E588}"/>
          </ac:spMkLst>
        </pc:spChg>
        <pc:spChg chg="add del mod">
          <ac:chgData name="help desk" userId="076106f8-e622-4bba-bf8d-41b4b1aaf204" providerId="ADAL" clId="{5BE4485D-3C70-43AE-9C55-4C4B4D09B877}" dt="2024-09-03T15:52:44.040" v="9489" actId="478"/>
          <ac:spMkLst>
            <pc:docMk/>
            <pc:sldMk cId="1991959984" sldId="396"/>
            <ac:spMk id="13" creationId="{0D6066B9-8820-401F-A1C0-1642F82975AB}"/>
          </ac:spMkLst>
        </pc:spChg>
        <pc:spChg chg="add mod">
          <ac:chgData name="help desk" userId="076106f8-e622-4bba-bf8d-41b4b1aaf204" providerId="ADAL" clId="{5BE4485D-3C70-43AE-9C55-4C4B4D09B877}" dt="2024-09-05T19:04:56.260" v="18382" actId="1035"/>
          <ac:spMkLst>
            <pc:docMk/>
            <pc:sldMk cId="1991959984" sldId="396"/>
            <ac:spMk id="13" creationId="{9680B9E6-5656-432F-B970-3E2CB7B7D012}"/>
          </ac:spMkLst>
        </pc:spChg>
        <pc:spChg chg="add mod">
          <ac:chgData name="help desk" userId="076106f8-e622-4bba-bf8d-41b4b1aaf204" providerId="ADAL" clId="{5BE4485D-3C70-43AE-9C55-4C4B4D09B877}" dt="2024-09-03T15:52:50.705" v="9568" actId="1037"/>
          <ac:spMkLst>
            <pc:docMk/>
            <pc:sldMk cId="1991959984" sldId="396"/>
            <ac:spMk id="14" creationId="{B85059FD-A001-4C4D-827D-E904D6B8E1EE}"/>
          </ac:spMkLst>
        </pc:spChg>
        <pc:spChg chg="add del mod">
          <ac:chgData name="help desk" userId="076106f8-e622-4bba-bf8d-41b4b1aaf204" providerId="ADAL" clId="{5BE4485D-3C70-43AE-9C55-4C4B4D09B877}" dt="2024-09-05T16:47:39.185" v="18214" actId="478"/>
          <ac:spMkLst>
            <pc:docMk/>
            <pc:sldMk cId="1991959984" sldId="396"/>
            <ac:spMk id="15" creationId="{BAA54C11-2866-451C-9F88-EF22DA459695}"/>
          </ac:spMkLst>
        </pc:spChg>
        <pc:spChg chg="add mod">
          <ac:chgData name="help desk" userId="076106f8-e622-4bba-bf8d-41b4b1aaf204" providerId="ADAL" clId="{5BE4485D-3C70-43AE-9C55-4C4B4D09B877}" dt="2024-09-05T19:23:26.788" v="18789" actId="1035"/>
          <ac:spMkLst>
            <pc:docMk/>
            <pc:sldMk cId="1991959984" sldId="396"/>
            <ac:spMk id="16" creationId="{5232CC29-B259-404A-8F11-A65D183D4473}"/>
          </ac:spMkLst>
        </pc:spChg>
        <pc:spChg chg="add mod">
          <ac:chgData name="help desk" userId="076106f8-e622-4bba-bf8d-41b4b1aaf204" providerId="ADAL" clId="{5BE4485D-3C70-43AE-9C55-4C4B4D09B877}" dt="2024-09-05T19:23:26.788" v="18789" actId="1035"/>
          <ac:spMkLst>
            <pc:docMk/>
            <pc:sldMk cId="1991959984" sldId="396"/>
            <ac:spMk id="17" creationId="{5AEDE990-E067-4FDE-A5B4-501B113A4079}"/>
          </ac:spMkLst>
        </pc:spChg>
        <pc:spChg chg="add mod">
          <ac:chgData name="help desk" userId="076106f8-e622-4bba-bf8d-41b4b1aaf204" providerId="ADAL" clId="{5BE4485D-3C70-43AE-9C55-4C4B4D09B877}" dt="2024-09-05T19:23:26.788" v="18789" actId="1035"/>
          <ac:spMkLst>
            <pc:docMk/>
            <pc:sldMk cId="1991959984" sldId="396"/>
            <ac:spMk id="18" creationId="{BCA05644-52D4-4AA9-A62E-66A9A196067D}"/>
          </ac:spMkLst>
        </pc:spChg>
        <pc:spChg chg="add mod">
          <ac:chgData name="help desk" userId="076106f8-e622-4bba-bf8d-41b4b1aaf204" providerId="ADAL" clId="{5BE4485D-3C70-43AE-9C55-4C4B4D09B877}" dt="2024-09-05T19:39:53.522" v="19017" actId="2711"/>
          <ac:spMkLst>
            <pc:docMk/>
            <pc:sldMk cId="1991959984" sldId="396"/>
            <ac:spMk id="20" creationId="{D1420B4B-11B8-4E8B-B60C-6E4F441455A6}"/>
          </ac:spMkLst>
        </pc:spChg>
        <pc:spChg chg="add mod">
          <ac:chgData name="help desk" userId="076106f8-e622-4bba-bf8d-41b4b1aaf204" providerId="ADAL" clId="{5BE4485D-3C70-43AE-9C55-4C4B4D09B877}" dt="2024-09-05T19:38:24.378" v="19001" actId="1036"/>
          <ac:spMkLst>
            <pc:docMk/>
            <pc:sldMk cId="1991959984" sldId="396"/>
            <ac:spMk id="21" creationId="{3554B745-DC61-42EE-AEA2-930CAFDE622B}"/>
          </ac:spMkLst>
        </pc:spChg>
        <pc:spChg chg="add mod">
          <ac:chgData name="help desk" userId="076106f8-e622-4bba-bf8d-41b4b1aaf204" providerId="ADAL" clId="{5BE4485D-3C70-43AE-9C55-4C4B4D09B877}" dt="2024-09-05T19:38:24.378" v="19001" actId="1036"/>
          <ac:spMkLst>
            <pc:docMk/>
            <pc:sldMk cId="1991959984" sldId="396"/>
            <ac:spMk id="22" creationId="{AF5757E9-3775-46B9-ACE5-849365F8FBCE}"/>
          </ac:spMkLst>
        </pc:spChg>
        <pc:spChg chg="add mod">
          <ac:chgData name="help desk" userId="076106f8-e622-4bba-bf8d-41b4b1aaf204" providerId="ADAL" clId="{5BE4485D-3C70-43AE-9C55-4C4B4D09B877}" dt="2024-09-05T19:38:24.378" v="19001" actId="1036"/>
          <ac:spMkLst>
            <pc:docMk/>
            <pc:sldMk cId="1991959984" sldId="396"/>
            <ac:spMk id="23" creationId="{967E5283-406C-4530-8E2C-61FC0A4578FF}"/>
          </ac:spMkLst>
        </pc:spChg>
        <pc:spChg chg="add mod">
          <ac:chgData name="help desk" userId="076106f8-e622-4bba-bf8d-41b4b1aaf204" providerId="ADAL" clId="{5BE4485D-3C70-43AE-9C55-4C4B4D09B877}" dt="2024-09-05T19:40:07.573" v="19018" actId="2711"/>
          <ac:spMkLst>
            <pc:docMk/>
            <pc:sldMk cId="1991959984" sldId="396"/>
            <ac:spMk id="25" creationId="{B5190D0D-1E60-4D1C-9B82-61935093F3D9}"/>
          </ac:spMkLst>
        </pc:spChg>
        <pc:spChg chg="add mod">
          <ac:chgData name="help desk" userId="076106f8-e622-4bba-bf8d-41b4b1aaf204" providerId="ADAL" clId="{5BE4485D-3C70-43AE-9C55-4C4B4D09B877}" dt="2024-09-05T19:40:44.534" v="19020" actId="1076"/>
          <ac:spMkLst>
            <pc:docMk/>
            <pc:sldMk cId="1991959984" sldId="396"/>
            <ac:spMk id="27" creationId="{EADBA8A0-CA9A-4669-A9A7-6525C8D15824}"/>
          </ac:spMkLst>
        </pc:spChg>
        <pc:spChg chg="add mod">
          <ac:chgData name="help desk" userId="076106f8-e622-4bba-bf8d-41b4b1aaf204" providerId="ADAL" clId="{5BE4485D-3C70-43AE-9C55-4C4B4D09B877}" dt="2024-09-05T19:42:14.226" v="19024"/>
          <ac:spMkLst>
            <pc:docMk/>
            <pc:sldMk cId="1991959984" sldId="396"/>
            <ac:spMk id="28" creationId="{10E1E20B-4E16-4F10-B3A5-7B167125EC82}"/>
          </ac:spMkLst>
        </pc:spChg>
        <pc:picChg chg="add del mod">
          <ac:chgData name="help desk" userId="076106f8-e622-4bba-bf8d-41b4b1aaf204" providerId="ADAL" clId="{5BE4485D-3C70-43AE-9C55-4C4B4D09B877}" dt="2024-09-03T15:52:44.040" v="9489" actId="478"/>
          <ac:picMkLst>
            <pc:docMk/>
            <pc:sldMk cId="1991959984" sldId="396"/>
            <ac:picMk id="7" creationId="{1EEFF046-DFC7-45BF-B641-D23E28FD35E4}"/>
          </ac:picMkLst>
        </pc:picChg>
        <pc:picChg chg="add mod">
          <ac:chgData name="help desk" userId="076106f8-e622-4bba-bf8d-41b4b1aaf204" providerId="ADAL" clId="{5BE4485D-3C70-43AE-9C55-4C4B4D09B877}" dt="2024-09-03T15:52:50.705" v="9568" actId="1037"/>
          <ac:picMkLst>
            <pc:docMk/>
            <pc:sldMk cId="1991959984" sldId="396"/>
            <ac:picMk id="9" creationId="{7BE1D8A0-925A-4C34-A159-751380F1E127}"/>
          </ac:picMkLst>
        </pc:picChg>
      </pc:sldChg>
      <pc:sldChg chg="addSp delSp modSp add del mod modAnim">
        <pc:chgData name="help desk" userId="076106f8-e622-4bba-bf8d-41b4b1aaf204" providerId="ADAL" clId="{5BE4485D-3C70-43AE-9C55-4C4B4D09B877}" dt="2024-09-09T21:35:49.062" v="21081" actId="47"/>
        <pc:sldMkLst>
          <pc:docMk/>
          <pc:sldMk cId="34397306" sldId="397"/>
        </pc:sldMkLst>
        <pc:spChg chg="del">
          <ac:chgData name="help desk" userId="076106f8-e622-4bba-bf8d-41b4b1aaf204" providerId="ADAL" clId="{5BE4485D-3C70-43AE-9C55-4C4B4D09B877}" dt="2024-09-04T16:24:30.743" v="14501" actId="478"/>
          <ac:spMkLst>
            <pc:docMk/>
            <pc:sldMk cId="34397306" sldId="397"/>
            <ac:spMk id="6" creationId="{CDF5F1DB-4E93-4D2A-A982-5188B3E76315}"/>
          </ac:spMkLst>
        </pc:spChg>
        <pc:spChg chg="del">
          <ac:chgData name="help desk" userId="076106f8-e622-4bba-bf8d-41b4b1aaf204" providerId="ADAL" clId="{5BE4485D-3C70-43AE-9C55-4C4B4D09B877}" dt="2024-09-03T15:50:24.798" v="9154" actId="478"/>
          <ac:spMkLst>
            <pc:docMk/>
            <pc:sldMk cId="34397306" sldId="397"/>
            <ac:spMk id="13" creationId="{840263C3-A999-4353-BB34-602E222BDA73}"/>
          </ac:spMkLst>
        </pc:spChg>
        <pc:spChg chg="mod">
          <ac:chgData name="help desk" userId="076106f8-e622-4bba-bf8d-41b4b1aaf204" providerId="ADAL" clId="{5BE4485D-3C70-43AE-9C55-4C4B4D09B877}" dt="2024-09-03T15:53:17.388" v="9576" actId="1038"/>
          <ac:spMkLst>
            <pc:docMk/>
            <pc:sldMk cId="34397306" sldId="397"/>
            <ac:spMk id="14" creationId="{0EAE3EB5-B82F-478E-AA2F-E9CF645760BB}"/>
          </ac:spMkLst>
        </pc:spChg>
        <pc:spChg chg="del">
          <ac:chgData name="help desk" userId="076106f8-e622-4bba-bf8d-41b4b1aaf204" providerId="ADAL" clId="{5BE4485D-3C70-43AE-9C55-4C4B4D09B877}" dt="2024-09-03T15:50:24.798" v="9154" actId="478"/>
          <ac:spMkLst>
            <pc:docMk/>
            <pc:sldMk cId="34397306" sldId="397"/>
            <ac:spMk id="15" creationId="{0C9EAB95-AF4F-4A49-AEA6-96804731A563}"/>
          </ac:spMkLst>
        </pc:spChg>
        <pc:spChg chg="mod">
          <ac:chgData name="help desk" userId="076106f8-e622-4bba-bf8d-41b4b1aaf204" providerId="ADAL" clId="{5BE4485D-3C70-43AE-9C55-4C4B4D09B877}" dt="2024-09-03T15:53:17.388" v="9576" actId="1038"/>
          <ac:spMkLst>
            <pc:docMk/>
            <pc:sldMk cId="34397306" sldId="397"/>
            <ac:spMk id="16" creationId="{5779F841-8AE7-45B1-BD4D-B7185D597B62}"/>
          </ac:spMkLst>
        </pc:spChg>
        <pc:spChg chg="add mod">
          <ac:chgData name="help desk" userId="076106f8-e622-4bba-bf8d-41b4b1aaf204" providerId="ADAL" clId="{5BE4485D-3C70-43AE-9C55-4C4B4D09B877}" dt="2024-09-04T14:10:03.356" v="11919" actId="113"/>
          <ac:spMkLst>
            <pc:docMk/>
            <pc:sldMk cId="34397306" sldId="397"/>
            <ac:spMk id="17" creationId="{E4492256-8A8B-471D-9811-47067441F63E}"/>
          </ac:spMkLst>
        </pc:spChg>
        <pc:spChg chg="add mod">
          <ac:chgData name="help desk" userId="076106f8-e622-4bba-bf8d-41b4b1aaf204" providerId="ADAL" clId="{5BE4485D-3C70-43AE-9C55-4C4B4D09B877}" dt="2024-09-04T14:10:10.349" v="11922" actId="113"/>
          <ac:spMkLst>
            <pc:docMk/>
            <pc:sldMk cId="34397306" sldId="397"/>
            <ac:spMk id="18" creationId="{88C35373-72EC-4B41-92A2-DB83C148BBE5}"/>
          </ac:spMkLst>
        </pc:spChg>
        <pc:spChg chg="add mod">
          <ac:chgData name="help desk" userId="076106f8-e622-4bba-bf8d-41b4b1aaf204" providerId="ADAL" clId="{5BE4485D-3C70-43AE-9C55-4C4B4D09B877}" dt="2024-09-04T14:08:04.122" v="11918" actId="20577"/>
          <ac:spMkLst>
            <pc:docMk/>
            <pc:sldMk cId="34397306" sldId="397"/>
            <ac:spMk id="19" creationId="{C1BB0FCE-3EB1-420A-8058-5CE2518B008A}"/>
          </ac:spMkLst>
        </pc:spChg>
        <pc:spChg chg="add mod">
          <ac:chgData name="help desk" userId="076106f8-e622-4bba-bf8d-41b4b1aaf204" providerId="ADAL" clId="{5BE4485D-3C70-43AE-9C55-4C4B4D09B877}" dt="2024-09-03T16:43:19.926" v="10890" actId="20577"/>
          <ac:spMkLst>
            <pc:docMk/>
            <pc:sldMk cId="34397306" sldId="397"/>
            <ac:spMk id="20" creationId="{C98E3BC0-32AF-4B18-8BDF-5E4FBAA468FB}"/>
          </ac:spMkLst>
        </pc:spChg>
        <pc:spChg chg="add mod">
          <ac:chgData name="help desk" userId="076106f8-e622-4bba-bf8d-41b4b1aaf204" providerId="ADAL" clId="{5BE4485D-3C70-43AE-9C55-4C4B4D09B877}" dt="2024-09-03T16:48:45.657" v="11028" actId="113"/>
          <ac:spMkLst>
            <pc:docMk/>
            <pc:sldMk cId="34397306" sldId="397"/>
            <ac:spMk id="21" creationId="{FC06E7D9-E767-49E3-AF20-2AF22B3D691E}"/>
          </ac:spMkLst>
        </pc:spChg>
        <pc:spChg chg="add mod">
          <ac:chgData name="help desk" userId="076106f8-e622-4bba-bf8d-41b4b1aaf204" providerId="ADAL" clId="{5BE4485D-3C70-43AE-9C55-4C4B4D09B877}" dt="2024-09-04T14:10:12.773" v="11923" actId="113"/>
          <ac:spMkLst>
            <pc:docMk/>
            <pc:sldMk cId="34397306" sldId="397"/>
            <ac:spMk id="22" creationId="{31E9943E-C8C7-4127-964C-986DBA7661BE}"/>
          </ac:spMkLst>
        </pc:spChg>
        <pc:spChg chg="add mod">
          <ac:chgData name="help desk" userId="076106f8-e622-4bba-bf8d-41b4b1aaf204" providerId="ADAL" clId="{5BE4485D-3C70-43AE-9C55-4C4B4D09B877}" dt="2024-09-04T14:10:18.428" v="11926" actId="113"/>
          <ac:spMkLst>
            <pc:docMk/>
            <pc:sldMk cId="34397306" sldId="397"/>
            <ac:spMk id="23" creationId="{8775D759-A832-43DE-A702-579D8FB0AEF2}"/>
          </ac:spMkLst>
        </pc:spChg>
        <pc:spChg chg="add mod">
          <ac:chgData name="help desk" userId="076106f8-e622-4bba-bf8d-41b4b1aaf204" providerId="ADAL" clId="{5BE4485D-3C70-43AE-9C55-4C4B4D09B877}" dt="2024-09-03T16:46:50.539" v="10960" actId="1036"/>
          <ac:spMkLst>
            <pc:docMk/>
            <pc:sldMk cId="34397306" sldId="397"/>
            <ac:spMk id="24" creationId="{8F61750C-1C62-4ECA-B679-EA0F23B7B67C}"/>
          </ac:spMkLst>
        </pc:spChg>
        <pc:spChg chg="add mod">
          <ac:chgData name="help desk" userId="076106f8-e622-4bba-bf8d-41b4b1aaf204" providerId="ADAL" clId="{5BE4485D-3C70-43AE-9C55-4C4B4D09B877}" dt="2024-09-03T16:41:49.363" v="10796" actId="1036"/>
          <ac:spMkLst>
            <pc:docMk/>
            <pc:sldMk cId="34397306" sldId="397"/>
            <ac:spMk id="25" creationId="{9A6D3A18-F868-4181-B05D-D53E499FD4E6}"/>
          </ac:spMkLst>
        </pc:spChg>
        <pc:spChg chg="add mod">
          <ac:chgData name="help desk" userId="076106f8-e622-4bba-bf8d-41b4b1aaf204" providerId="ADAL" clId="{5BE4485D-3C70-43AE-9C55-4C4B4D09B877}" dt="2024-09-03T16:49:05.029" v="11030" actId="1076"/>
          <ac:spMkLst>
            <pc:docMk/>
            <pc:sldMk cId="34397306" sldId="397"/>
            <ac:spMk id="26" creationId="{EAEDD35D-EF0C-406A-9F65-B1A55FCBE1C3}"/>
          </ac:spMkLst>
        </pc:spChg>
        <pc:spChg chg="add mod">
          <ac:chgData name="help desk" userId="076106f8-e622-4bba-bf8d-41b4b1aaf204" providerId="ADAL" clId="{5BE4485D-3C70-43AE-9C55-4C4B4D09B877}" dt="2024-09-04T14:10:21.414" v="11927" actId="113"/>
          <ac:spMkLst>
            <pc:docMk/>
            <pc:sldMk cId="34397306" sldId="397"/>
            <ac:spMk id="27" creationId="{CF82F6B0-EBAB-4EE5-AC0E-735F247FCE8D}"/>
          </ac:spMkLst>
        </pc:spChg>
        <pc:spChg chg="add mod">
          <ac:chgData name="help desk" userId="076106f8-e622-4bba-bf8d-41b4b1aaf204" providerId="ADAL" clId="{5BE4485D-3C70-43AE-9C55-4C4B4D09B877}" dt="2024-09-04T14:10:23.782" v="11928" actId="113"/>
          <ac:spMkLst>
            <pc:docMk/>
            <pc:sldMk cId="34397306" sldId="397"/>
            <ac:spMk id="28" creationId="{D696A5FB-AED7-41CB-BE90-8FC1B26A5658}"/>
          </ac:spMkLst>
        </pc:spChg>
        <pc:spChg chg="add mod">
          <ac:chgData name="help desk" userId="076106f8-e622-4bba-bf8d-41b4b1aaf204" providerId="ADAL" clId="{5BE4485D-3C70-43AE-9C55-4C4B4D09B877}" dt="2024-09-03T16:53:08.385" v="11156" actId="20577"/>
          <ac:spMkLst>
            <pc:docMk/>
            <pc:sldMk cId="34397306" sldId="397"/>
            <ac:spMk id="29" creationId="{D5BE8380-336C-465C-AEA3-C99255CA3301}"/>
          </ac:spMkLst>
        </pc:spChg>
        <pc:spChg chg="add mod">
          <ac:chgData name="help desk" userId="076106f8-e622-4bba-bf8d-41b4b1aaf204" providerId="ADAL" clId="{5BE4485D-3C70-43AE-9C55-4C4B4D09B877}" dt="2024-09-03T16:53:36.064" v="11189" actId="20577"/>
          <ac:spMkLst>
            <pc:docMk/>
            <pc:sldMk cId="34397306" sldId="397"/>
            <ac:spMk id="30" creationId="{827AF0AC-7FFE-45C9-B958-BC8A5B83A9DD}"/>
          </ac:spMkLst>
        </pc:spChg>
        <pc:spChg chg="add mod">
          <ac:chgData name="help desk" userId="076106f8-e622-4bba-bf8d-41b4b1aaf204" providerId="ADAL" clId="{5BE4485D-3C70-43AE-9C55-4C4B4D09B877}" dt="2024-09-04T14:10:26.004" v="11929" actId="113"/>
          <ac:spMkLst>
            <pc:docMk/>
            <pc:sldMk cId="34397306" sldId="397"/>
            <ac:spMk id="31" creationId="{D3A4F7C5-BE05-4EF4-A3DC-F551E4267365}"/>
          </ac:spMkLst>
        </pc:spChg>
        <pc:spChg chg="add del mod">
          <ac:chgData name="help desk" userId="076106f8-e622-4bba-bf8d-41b4b1aaf204" providerId="ADAL" clId="{5BE4485D-3C70-43AE-9C55-4C4B4D09B877}" dt="2024-09-03T16:51:12.671" v="11115" actId="478"/>
          <ac:spMkLst>
            <pc:docMk/>
            <pc:sldMk cId="34397306" sldId="397"/>
            <ac:spMk id="32" creationId="{C69E5A0D-478D-4D64-B058-6AC74A6B602E}"/>
          </ac:spMkLst>
        </pc:spChg>
        <pc:spChg chg="add mod">
          <ac:chgData name="help desk" userId="076106f8-e622-4bba-bf8d-41b4b1aaf204" providerId="ADAL" clId="{5BE4485D-3C70-43AE-9C55-4C4B4D09B877}" dt="2024-09-03T17:31:30.404" v="11212" actId="20577"/>
          <ac:spMkLst>
            <pc:docMk/>
            <pc:sldMk cId="34397306" sldId="397"/>
            <ac:spMk id="33" creationId="{EE9A699C-9153-4CBF-B1C7-976D74A1A8E1}"/>
          </ac:spMkLst>
        </pc:spChg>
        <pc:spChg chg="add del mod">
          <ac:chgData name="help desk" userId="076106f8-e622-4bba-bf8d-41b4b1aaf204" providerId="ADAL" clId="{5BE4485D-3C70-43AE-9C55-4C4B4D09B877}" dt="2024-09-03T16:51:12.671" v="11115" actId="478"/>
          <ac:spMkLst>
            <pc:docMk/>
            <pc:sldMk cId="34397306" sldId="397"/>
            <ac:spMk id="34" creationId="{7B6EFAAB-8C27-43B4-BDC8-AAFEC3E4AA27}"/>
          </ac:spMkLst>
        </pc:spChg>
        <pc:spChg chg="add mod">
          <ac:chgData name="help desk" userId="076106f8-e622-4bba-bf8d-41b4b1aaf204" providerId="ADAL" clId="{5BE4485D-3C70-43AE-9C55-4C4B4D09B877}" dt="2024-09-04T14:10:27.697" v="11930" actId="113"/>
          <ac:spMkLst>
            <pc:docMk/>
            <pc:sldMk cId="34397306" sldId="397"/>
            <ac:spMk id="35" creationId="{1E6ACA8C-1163-4144-B23C-C0008A6124BC}"/>
          </ac:spMkLst>
        </pc:spChg>
        <pc:spChg chg="add mod">
          <ac:chgData name="help desk" userId="076106f8-e622-4bba-bf8d-41b4b1aaf204" providerId="ADAL" clId="{5BE4485D-3C70-43AE-9C55-4C4B4D09B877}" dt="2024-09-03T17:32:03.787" v="11216"/>
          <ac:spMkLst>
            <pc:docMk/>
            <pc:sldMk cId="34397306" sldId="397"/>
            <ac:spMk id="36" creationId="{EC4EFFDD-6476-4357-994A-B3400F96CFFE}"/>
          </ac:spMkLst>
        </pc:spChg>
        <pc:spChg chg="add mod">
          <ac:chgData name="help desk" userId="076106f8-e622-4bba-bf8d-41b4b1aaf204" providerId="ADAL" clId="{5BE4485D-3C70-43AE-9C55-4C4B4D09B877}" dt="2024-09-04T16:24:31.859" v="14502"/>
          <ac:spMkLst>
            <pc:docMk/>
            <pc:sldMk cId="34397306" sldId="397"/>
            <ac:spMk id="37" creationId="{65EC06B9-5446-4FB4-89C0-F9ACD8019176}"/>
          </ac:spMkLst>
        </pc:spChg>
        <pc:picChg chg="del">
          <ac:chgData name="help desk" userId="076106f8-e622-4bba-bf8d-41b4b1aaf204" providerId="ADAL" clId="{5BE4485D-3C70-43AE-9C55-4C4B4D09B877}" dt="2024-09-03T15:50:24.798" v="9154" actId="478"/>
          <ac:picMkLst>
            <pc:docMk/>
            <pc:sldMk cId="34397306" sldId="397"/>
            <ac:picMk id="7" creationId="{C24D29CA-BA2B-4C7F-A0B1-EA1A7BDB85F8}"/>
          </ac:picMkLst>
        </pc:picChg>
        <pc:picChg chg="mod">
          <ac:chgData name="help desk" userId="076106f8-e622-4bba-bf8d-41b4b1aaf204" providerId="ADAL" clId="{5BE4485D-3C70-43AE-9C55-4C4B4D09B877}" dt="2024-09-03T15:53:17.388" v="9576" actId="1038"/>
          <ac:picMkLst>
            <pc:docMk/>
            <pc:sldMk cId="34397306" sldId="397"/>
            <ac:picMk id="11" creationId="{059DF666-3651-40DE-8556-0F51ADBFDA59}"/>
          </ac:picMkLst>
        </pc:picChg>
      </pc:sldChg>
      <pc:sldChg chg="addSp delSp modSp add del mod modAnim">
        <pc:chgData name="help desk" userId="076106f8-e622-4bba-bf8d-41b4b1aaf204" providerId="ADAL" clId="{5BE4485D-3C70-43AE-9C55-4C4B4D09B877}" dt="2024-09-09T21:35:49.062" v="21081" actId="47"/>
        <pc:sldMkLst>
          <pc:docMk/>
          <pc:sldMk cId="3453969475" sldId="398"/>
        </pc:sldMkLst>
        <pc:spChg chg="del">
          <ac:chgData name="help desk" userId="076106f8-e622-4bba-bf8d-41b4b1aaf204" providerId="ADAL" clId="{5BE4485D-3C70-43AE-9C55-4C4B4D09B877}" dt="2024-09-04T16:25:26.465" v="14505" actId="478"/>
          <ac:spMkLst>
            <pc:docMk/>
            <pc:sldMk cId="3453969475" sldId="398"/>
            <ac:spMk id="6" creationId="{CDF5F1DB-4E93-4D2A-A982-5188B3E76315}"/>
          </ac:spMkLst>
        </pc:spChg>
        <pc:spChg chg="del">
          <ac:chgData name="help desk" userId="076106f8-e622-4bba-bf8d-41b4b1aaf204" providerId="ADAL" clId="{5BE4485D-3C70-43AE-9C55-4C4B4D09B877}" dt="2024-09-03T15:51:09.800" v="9256" actId="478"/>
          <ac:spMkLst>
            <pc:docMk/>
            <pc:sldMk cId="3453969475" sldId="398"/>
            <ac:spMk id="11" creationId="{FBD4650E-1F95-453C-B0B3-83E324A6971E}"/>
          </ac:spMkLst>
        </pc:spChg>
        <pc:spChg chg="mod">
          <ac:chgData name="help desk" userId="076106f8-e622-4bba-bf8d-41b4b1aaf204" providerId="ADAL" clId="{5BE4485D-3C70-43AE-9C55-4C4B4D09B877}" dt="2024-09-09T16:34:20.083" v="20836" actId="1076"/>
          <ac:spMkLst>
            <pc:docMk/>
            <pc:sldMk cId="3453969475" sldId="398"/>
            <ac:spMk id="12" creationId="{11FD8655-8878-4DEE-82C9-5BF94873DBEA}"/>
          </ac:spMkLst>
        </pc:spChg>
        <pc:spChg chg="del">
          <ac:chgData name="help desk" userId="076106f8-e622-4bba-bf8d-41b4b1aaf204" providerId="ADAL" clId="{5BE4485D-3C70-43AE-9C55-4C4B4D09B877}" dt="2024-09-03T15:51:09.800" v="9256" actId="478"/>
          <ac:spMkLst>
            <pc:docMk/>
            <pc:sldMk cId="3453969475" sldId="398"/>
            <ac:spMk id="13" creationId="{4C1FA2F2-C58A-4A0B-9008-1FA0DC0F7C3B}"/>
          </ac:spMkLst>
        </pc:spChg>
        <pc:spChg chg="mod">
          <ac:chgData name="help desk" userId="076106f8-e622-4bba-bf8d-41b4b1aaf204" providerId="ADAL" clId="{5BE4485D-3C70-43AE-9C55-4C4B4D09B877}" dt="2024-09-03T15:51:19.486" v="9347" actId="1037"/>
          <ac:spMkLst>
            <pc:docMk/>
            <pc:sldMk cId="3453969475" sldId="398"/>
            <ac:spMk id="14" creationId="{E5004F18-BDDA-481F-BA6A-9A99CD0E3CB9}"/>
          </ac:spMkLst>
        </pc:spChg>
        <pc:spChg chg="add mod">
          <ac:chgData name="help desk" userId="076106f8-e622-4bba-bf8d-41b4b1aaf204" providerId="ADAL" clId="{5BE4485D-3C70-43AE-9C55-4C4B4D09B877}" dt="2024-09-04T16:22:36.235" v="14474" actId="1035"/>
          <ac:spMkLst>
            <pc:docMk/>
            <pc:sldMk cId="3453969475" sldId="398"/>
            <ac:spMk id="15" creationId="{B813224E-976A-42B2-82B3-063392CCEDF5}"/>
          </ac:spMkLst>
        </pc:spChg>
        <pc:spChg chg="add mod">
          <ac:chgData name="help desk" userId="076106f8-e622-4bba-bf8d-41b4b1aaf204" providerId="ADAL" clId="{5BE4485D-3C70-43AE-9C55-4C4B4D09B877}" dt="2024-09-04T16:22:36.235" v="14474" actId="1035"/>
          <ac:spMkLst>
            <pc:docMk/>
            <pc:sldMk cId="3453969475" sldId="398"/>
            <ac:spMk id="16" creationId="{A1DAAD4E-2FA1-40A4-8DA6-93CEDEA3C6D5}"/>
          </ac:spMkLst>
        </pc:spChg>
        <pc:spChg chg="add mod">
          <ac:chgData name="help desk" userId="076106f8-e622-4bba-bf8d-41b4b1aaf204" providerId="ADAL" clId="{5BE4485D-3C70-43AE-9C55-4C4B4D09B877}" dt="2024-09-04T16:22:43.708" v="14488" actId="1035"/>
          <ac:spMkLst>
            <pc:docMk/>
            <pc:sldMk cId="3453969475" sldId="398"/>
            <ac:spMk id="17" creationId="{274806B6-CF1B-4719-ACE7-8E5EEE794CAE}"/>
          </ac:spMkLst>
        </pc:spChg>
        <pc:spChg chg="add mod">
          <ac:chgData name="help desk" userId="076106f8-e622-4bba-bf8d-41b4b1aaf204" providerId="ADAL" clId="{5BE4485D-3C70-43AE-9C55-4C4B4D09B877}" dt="2024-09-04T16:22:49.036" v="14494" actId="1035"/>
          <ac:spMkLst>
            <pc:docMk/>
            <pc:sldMk cId="3453969475" sldId="398"/>
            <ac:spMk id="18" creationId="{72B65F75-C615-4491-A02E-79FD7AE60484}"/>
          </ac:spMkLst>
        </pc:spChg>
        <pc:spChg chg="add mod">
          <ac:chgData name="help desk" userId="076106f8-e622-4bba-bf8d-41b4b1aaf204" providerId="ADAL" clId="{5BE4485D-3C70-43AE-9C55-4C4B4D09B877}" dt="2024-09-04T16:22:09.172" v="14464" actId="1036"/>
          <ac:spMkLst>
            <pc:docMk/>
            <pc:sldMk cId="3453969475" sldId="398"/>
            <ac:spMk id="19" creationId="{B462F409-DB0E-415E-A352-3313DBC54B67}"/>
          </ac:spMkLst>
        </pc:spChg>
        <pc:spChg chg="add mod">
          <ac:chgData name="help desk" userId="076106f8-e622-4bba-bf8d-41b4b1aaf204" providerId="ADAL" clId="{5BE4485D-3C70-43AE-9C55-4C4B4D09B877}" dt="2024-09-04T16:22:54.229" v="14500" actId="1036"/>
          <ac:spMkLst>
            <pc:docMk/>
            <pc:sldMk cId="3453969475" sldId="398"/>
            <ac:spMk id="20" creationId="{0925001F-C9AD-459B-A947-490F96C9F7BF}"/>
          </ac:spMkLst>
        </pc:spChg>
        <pc:spChg chg="add mod">
          <ac:chgData name="help desk" userId="076106f8-e622-4bba-bf8d-41b4b1aaf204" providerId="ADAL" clId="{5BE4485D-3C70-43AE-9C55-4C4B4D09B877}" dt="2024-09-04T16:22:43.708" v="14488" actId="1035"/>
          <ac:spMkLst>
            <pc:docMk/>
            <pc:sldMk cId="3453969475" sldId="398"/>
            <ac:spMk id="21" creationId="{F9024F1E-A91D-4BD8-BD4B-639EDA9B52B2}"/>
          </ac:spMkLst>
        </pc:spChg>
        <pc:spChg chg="add mod">
          <ac:chgData name="help desk" userId="076106f8-e622-4bba-bf8d-41b4b1aaf204" providerId="ADAL" clId="{5BE4485D-3C70-43AE-9C55-4C4B4D09B877}" dt="2024-09-04T16:22:49.036" v="14494" actId="1035"/>
          <ac:spMkLst>
            <pc:docMk/>
            <pc:sldMk cId="3453969475" sldId="398"/>
            <ac:spMk id="22" creationId="{3EB3A283-8384-4315-B92A-91BE832D282D}"/>
          </ac:spMkLst>
        </pc:spChg>
        <pc:spChg chg="add mod">
          <ac:chgData name="help desk" userId="076106f8-e622-4bba-bf8d-41b4b1aaf204" providerId="ADAL" clId="{5BE4485D-3C70-43AE-9C55-4C4B4D09B877}" dt="2024-09-04T16:22:09.172" v="14464" actId="1036"/>
          <ac:spMkLst>
            <pc:docMk/>
            <pc:sldMk cId="3453969475" sldId="398"/>
            <ac:spMk id="23" creationId="{AF344ABA-8190-4524-A2B4-747DCF9BDCA4}"/>
          </ac:spMkLst>
        </pc:spChg>
        <pc:spChg chg="add mod">
          <ac:chgData name="help desk" userId="076106f8-e622-4bba-bf8d-41b4b1aaf204" providerId="ADAL" clId="{5BE4485D-3C70-43AE-9C55-4C4B4D09B877}" dt="2024-09-04T16:22:54.229" v="14500" actId="1036"/>
          <ac:spMkLst>
            <pc:docMk/>
            <pc:sldMk cId="3453969475" sldId="398"/>
            <ac:spMk id="24" creationId="{F7738EDB-936F-4B25-873B-1F19BCDCC981}"/>
          </ac:spMkLst>
        </pc:spChg>
        <pc:spChg chg="add del mod">
          <ac:chgData name="help desk" userId="076106f8-e622-4bba-bf8d-41b4b1aaf204" providerId="ADAL" clId="{5BE4485D-3C70-43AE-9C55-4C4B4D09B877}" dt="2024-09-04T16:20:02.496" v="14326" actId="478"/>
          <ac:spMkLst>
            <pc:docMk/>
            <pc:sldMk cId="3453969475" sldId="398"/>
            <ac:spMk id="25" creationId="{70791FC9-8A3F-4768-A45D-10C87296CD7F}"/>
          </ac:spMkLst>
        </pc:spChg>
        <pc:spChg chg="add del mod">
          <ac:chgData name="help desk" userId="076106f8-e622-4bba-bf8d-41b4b1aaf204" providerId="ADAL" clId="{5BE4485D-3C70-43AE-9C55-4C4B4D09B877}" dt="2024-09-04T16:20:02.496" v="14326" actId="478"/>
          <ac:spMkLst>
            <pc:docMk/>
            <pc:sldMk cId="3453969475" sldId="398"/>
            <ac:spMk id="26" creationId="{2CB0E534-071A-4BDC-A649-C4FAE18E849D}"/>
          </ac:spMkLst>
        </pc:spChg>
        <pc:spChg chg="add mod">
          <ac:chgData name="help desk" userId="076106f8-e622-4bba-bf8d-41b4b1aaf204" providerId="ADAL" clId="{5BE4485D-3C70-43AE-9C55-4C4B4D09B877}" dt="2024-09-04T16:22:49.036" v="14494" actId="1035"/>
          <ac:spMkLst>
            <pc:docMk/>
            <pc:sldMk cId="3453969475" sldId="398"/>
            <ac:spMk id="28" creationId="{D46F496A-B38F-4A0A-A0F2-993B63E0A12E}"/>
          </ac:spMkLst>
        </pc:spChg>
        <pc:spChg chg="add del mod">
          <ac:chgData name="help desk" userId="076106f8-e622-4bba-bf8d-41b4b1aaf204" providerId="ADAL" clId="{5BE4485D-3C70-43AE-9C55-4C4B4D09B877}" dt="2024-09-04T16:20:02.496" v="14326" actId="478"/>
          <ac:spMkLst>
            <pc:docMk/>
            <pc:sldMk cId="3453969475" sldId="398"/>
            <ac:spMk id="29" creationId="{6A93A943-9E4E-4A38-8688-7FF206236BF4}"/>
          </ac:spMkLst>
        </pc:spChg>
        <pc:spChg chg="add del mod">
          <ac:chgData name="help desk" userId="076106f8-e622-4bba-bf8d-41b4b1aaf204" providerId="ADAL" clId="{5BE4485D-3C70-43AE-9C55-4C4B4D09B877}" dt="2024-09-04T16:20:02.496" v="14326" actId="478"/>
          <ac:spMkLst>
            <pc:docMk/>
            <pc:sldMk cId="3453969475" sldId="398"/>
            <ac:spMk id="30" creationId="{3652DCE4-2EF8-4E16-A54A-288E5BE030F3}"/>
          </ac:spMkLst>
        </pc:spChg>
        <pc:spChg chg="add del mod">
          <ac:chgData name="help desk" userId="076106f8-e622-4bba-bf8d-41b4b1aaf204" providerId="ADAL" clId="{5BE4485D-3C70-43AE-9C55-4C4B4D09B877}" dt="2024-09-04T16:20:02.496" v="14326" actId="478"/>
          <ac:spMkLst>
            <pc:docMk/>
            <pc:sldMk cId="3453969475" sldId="398"/>
            <ac:spMk id="31" creationId="{1D973282-47D8-425F-A4E8-763B4D4E9FB9}"/>
          </ac:spMkLst>
        </pc:spChg>
        <pc:spChg chg="add del mod">
          <ac:chgData name="help desk" userId="076106f8-e622-4bba-bf8d-41b4b1aaf204" providerId="ADAL" clId="{5BE4485D-3C70-43AE-9C55-4C4B4D09B877}" dt="2024-09-04T16:20:02.496" v="14326" actId="478"/>
          <ac:spMkLst>
            <pc:docMk/>
            <pc:sldMk cId="3453969475" sldId="398"/>
            <ac:spMk id="32" creationId="{F96EC800-4B34-4716-ACC4-D8F312559E03}"/>
          </ac:spMkLst>
        </pc:spChg>
        <pc:spChg chg="add del mod">
          <ac:chgData name="help desk" userId="076106f8-e622-4bba-bf8d-41b4b1aaf204" providerId="ADAL" clId="{5BE4485D-3C70-43AE-9C55-4C4B4D09B877}" dt="2024-09-04T16:20:02.496" v="14326" actId="478"/>
          <ac:spMkLst>
            <pc:docMk/>
            <pc:sldMk cId="3453969475" sldId="398"/>
            <ac:spMk id="34" creationId="{1EC2EE6A-6215-45DA-8794-BEBD66F24051}"/>
          </ac:spMkLst>
        </pc:spChg>
        <pc:spChg chg="add del mod">
          <ac:chgData name="help desk" userId="076106f8-e622-4bba-bf8d-41b4b1aaf204" providerId="ADAL" clId="{5BE4485D-3C70-43AE-9C55-4C4B4D09B877}" dt="2024-09-04T16:20:02.496" v="14326" actId="478"/>
          <ac:spMkLst>
            <pc:docMk/>
            <pc:sldMk cId="3453969475" sldId="398"/>
            <ac:spMk id="35" creationId="{B54DEFC1-9F76-4884-8342-858B0052016B}"/>
          </ac:spMkLst>
        </pc:spChg>
        <pc:spChg chg="add del mod">
          <ac:chgData name="help desk" userId="076106f8-e622-4bba-bf8d-41b4b1aaf204" providerId="ADAL" clId="{5BE4485D-3C70-43AE-9C55-4C4B4D09B877}" dt="2024-09-04T16:20:02.496" v="14326" actId="478"/>
          <ac:spMkLst>
            <pc:docMk/>
            <pc:sldMk cId="3453969475" sldId="398"/>
            <ac:spMk id="36" creationId="{7B8E5113-696D-482E-8BEC-0D0E304C5E68}"/>
          </ac:spMkLst>
        </pc:spChg>
        <pc:spChg chg="add del mod">
          <ac:chgData name="help desk" userId="076106f8-e622-4bba-bf8d-41b4b1aaf204" providerId="ADAL" clId="{5BE4485D-3C70-43AE-9C55-4C4B4D09B877}" dt="2024-09-04T16:20:02.496" v="14326" actId="478"/>
          <ac:spMkLst>
            <pc:docMk/>
            <pc:sldMk cId="3453969475" sldId="398"/>
            <ac:spMk id="38" creationId="{42906553-07E4-4230-9ED2-988D4E0DF11A}"/>
          </ac:spMkLst>
        </pc:spChg>
        <pc:spChg chg="add mod">
          <ac:chgData name="help desk" userId="076106f8-e622-4bba-bf8d-41b4b1aaf204" providerId="ADAL" clId="{5BE4485D-3C70-43AE-9C55-4C4B4D09B877}" dt="2024-09-04T16:25:27.021" v="14506"/>
          <ac:spMkLst>
            <pc:docMk/>
            <pc:sldMk cId="3453969475" sldId="398"/>
            <ac:spMk id="39" creationId="{2747A534-8B17-4024-AD52-E8319375759F}"/>
          </ac:spMkLst>
        </pc:spChg>
        <pc:picChg chg="del">
          <ac:chgData name="help desk" userId="076106f8-e622-4bba-bf8d-41b4b1aaf204" providerId="ADAL" clId="{5BE4485D-3C70-43AE-9C55-4C4B4D09B877}" dt="2024-09-03T15:51:09.800" v="9256" actId="478"/>
          <ac:picMkLst>
            <pc:docMk/>
            <pc:sldMk cId="3453969475" sldId="398"/>
            <ac:picMk id="7" creationId="{431C1457-2044-4B8D-834E-13D5C7DFE131}"/>
          </ac:picMkLst>
        </pc:picChg>
        <pc:picChg chg="mod">
          <ac:chgData name="help desk" userId="076106f8-e622-4bba-bf8d-41b4b1aaf204" providerId="ADAL" clId="{5BE4485D-3C70-43AE-9C55-4C4B4D09B877}" dt="2024-09-04T15:37:25.297" v="13123" actId="1076"/>
          <ac:picMkLst>
            <pc:docMk/>
            <pc:sldMk cId="3453969475" sldId="398"/>
            <ac:picMk id="9" creationId="{A931904F-C908-4174-A14F-2329023C3880}"/>
          </ac:picMkLst>
        </pc:picChg>
      </pc:sldChg>
      <pc:sldChg chg="addSp delSp modSp add del mod modAnim">
        <pc:chgData name="help desk" userId="076106f8-e622-4bba-bf8d-41b4b1aaf204" providerId="ADAL" clId="{5BE4485D-3C70-43AE-9C55-4C4B4D09B877}" dt="2024-09-11T20:53:46.826" v="21826"/>
        <pc:sldMkLst>
          <pc:docMk/>
          <pc:sldMk cId="1263256468" sldId="399"/>
        </pc:sldMkLst>
        <pc:spChg chg="del">
          <ac:chgData name="help desk" userId="076106f8-e622-4bba-bf8d-41b4b1aaf204" providerId="ADAL" clId="{5BE4485D-3C70-43AE-9C55-4C4B4D09B877}" dt="2024-09-05T15:52:29.767" v="17344" actId="478"/>
          <ac:spMkLst>
            <pc:docMk/>
            <pc:sldMk cId="1263256468" sldId="399"/>
            <ac:spMk id="6" creationId="{CDF5F1DB-4E93-4D2A-A982-5188B3E76315}"/>
          </ac:spMkLst>
        </pc:spChg>
        <pc:spChg chg="del mod">
          <ac:chgData name="help desk" userId="076106f8-e622-4bba-bf8d-41b4b1aaf204" providerId="ADAL" clId="{5BE4485D-3C70-43AE-9C55-4C4B4D09B877}" dt="2024-09-03T15:51:56.297" v="9354" actId="478"/>
          <ac:spMkLst>
            <pc:docMk/>
            <pc:sldMk cId="1263256468" sldId="399"/>
            <ac:spMk id="11" creationId="{7C511C8F-A27B-47CF-86E6-93319618365E}"/>
          </ac:spMkLst>
        </pc:spChg>
        <pc:spChg chg="del mod">
          <ac:chgData name="help desk" userId="076106f8-e622-4bba-bf8d-41b4b1aaf204" providerId="ADAL" clId="{5BE4485D-3C70-43AE-9C55-4C4B4D09B877}" dt="2024-09-05T15:05:42.451" v="16604" actId="478"/>
          <ac:spMkLst>
            <pc:docMk/>
            <pc:sldMk cId="1263256468" sldId="399"/>
            <ac:spMk id="12" creationId="{135C8652-1DF2-4F22-8E70-AA8C75EDD25C}"/>
          </ac:spMkLst>
        </pc:spChg>
        <pc:spChg chg="del">
          <ac:chgData name="help desk" userId="076106f8-e622-4bba-bf8d-41b4b1aaf204" providerId="ADAL" clId="{5BE4485D-3C70-43AE-9C55-4C4B4D09B877}" dt="2024-09-03T15:51:53.427" v="9352" actId="478"/>
          <ac:spMkLst>
            <pc:docMk/>
            <pc:sldMk cId="1263256468" sldId="399"/>
            <ac:spMk id="13" creationId="{0D7E1A19-4E33-480C-993F-DE2F6314CA26}"/>
          </ac:spMkLst>
        </pc:spChg>
        <pc:spChg chg="del mod">
          <ac:chgData name="help desk" userId="076106f8-e622-4bba-bf8d-41b4b1aaf204" providerId="ADAL" clId="{5BE4485D-3C70-43AE-9C55-4C4B4D09B877}" dt="2024-09-05T15:01:15.294" v="16422" actId="478"/>
          <ac:spMkLst>
            <pc:docMk/>
            <pc:sldMk cId="1263256468" sldId="399"/>
            <ac:spMk id="14" creationId="{45B9BCDF-B0BC-446A-9067-B6509256C18F}"/>
          </ac:spMkLst>
        </pc:spChg>
        <pc:spChg chg="add mod">
          <ac:chgData name="help desk" userId="076106f8-e622-4bba-bf8d-41b4b1aaf204" providerId="ADAL" clId="{5BE4485D-3C70-43AE-9C55-4C4B4D09B877}" dt="2024-09-11T17:38:16.832" v="21498" actId="20577"/>
          <ac:spMkLst>
            <pc:docMk/>
            <pc:sldMk cId="1263256468" sldId="399"/>
            <ac:spMk id="15" creationId="{EACC05B4-690D-4A5A-9454-494A44D052F8}"/>
          </ac:spMkLst>
        </pc:spChg>
        <pc:spChg chg="add mod">
          <ac:chgData name="help desk" userId="076106f8-e622-4bba-bf8d-41b4b1aaf204" providerId="ADAL" clId="{5BE4485D-3C70-43AE-9C55-4C4B4D09B877}" dt="2024-09-05T15:01:34.081" v="16425" actId="14100"/>
          <ac:spMkLst>
            <pc:docMk/>
            <pc:sldMk cId="1263256468" sldId="399"/>
            <ac:spMk id="16" creationId="{018C9F98-7DC9-461D-BDE7-D1BED234BAA5}"/>
          </ac:spMkLst>
        </pc:spChg>
        <pc:spChg chg="add mod">
          <ac:chgData name="help desk" userId="076106f8-e622-4bba-bf8d-41b4b1aaf204" providerId="ADAL" clId="{5BE4485D-3C70-43AE-9C55-4C4B4D09B877}" dt="2024-09-05T14:39:07.505" v="15857" actId="14100"/>
          <ac:spMkLst>
            <pc:docMk/>
            <pc:sldMk cId="1263256468" sldId="399"/>
            <ac:spMk id="17" creationId="{41763299-570E-409C-862C-44FD7CF392DF}"/>
          </ac:spMkLst>
        </pc:spChg>
        <pc:spChg chg="add mod">
          <ac:chgData name="help desk" userId="076106f8-e622-4bba-bf8d-41b4b1aaf204" providerId="ADAL" clId="{5BE4485D-3C70-43AE-9C55-4C4B4D09B877}" dt="2024-09-05T14:32:45.502" v="15662"/>
          <ac:spMkLst>
            <pc:docMk/>
            <pc:sldMk cId="1263256468" sldId="399"/>
            <ac:spMk id="18" creationId="{2C3C567E-930D-46C1-A4A6-A777DE45B490}"/>
          </ac:spMkLst>
        </pc:spChg>
        <pc:spChg chg="add mod">
          <ac:chgData name="help desk" userId="076106f8-e622-4bba-bf8d-41b4b1aaf204" providerId="ADAL" clId="{5BE4485D-3C70-43AE-9C55-4C4B4D09B877}" dt="2024-09-05T15:01:30.434" v="16424" actId="1076"/>
          <ac:spMkLst>
            <pc:docMk/>
            <pc:sldMk cId="1263256468" sldId="399"/>
            <ac:spMk id="19" creationId="{E7ADE4CC-210F-45C4-A351-5582F19ED566}"/>
          </ac:spMkLst>
        </pc:spChg>
        <pc:spChg chg="add del mod">
          <ac:chgData name="help desk" userId="076106f8-e622-4bba-bf8d-41b4b1aaf204" providerId="ADAL" clId="{5BE4485D-3C70-43AE-9C55-4C4B4D09B877}" dt="2024-09-05T14:38:30.071" v="15816" actId="478"/>
          <ac:spMkLst>
            <pc:docMk/>
            <pc:sldMk cId="1263256468" sldId="399"/>
            <ac:spMk id="20" creationId="{39F680AA-AC8C-40AC-BFCC-E953DC21D944}"/>
          </ac:spMkLst>
        </pc:spChg>
        <pc:spChg chg="add mod">
          <ac:chgData name="help desk" userId="076106f8-e622-4bba-bf8d-41b4b1aaf204" providerId="ADAL" clId="{5BE4485D-3C70-43AE-9C55-4C4B4D09B877}" dt="2024-09-05T15:01:52.501" v="16456" actId="14100"/>
          <ac:spMkLst>
            <pc:docMk/>
            <pc:sldMk cId="1263256468" sldId="399"/>
            <ac:spMk id="21" creationId="{4F38F746-14E7-4E18-900D-788022C9AD85}"/>
          </ac:spMkLst>
        </pc:spChg>
        <pc:spChg chg="add mod">
          <ac:chgData name="help desk" userId="076106f8-e622-4bba-bf8d-41b4b1aaf204" providerId="ADAL" clId="{5BE4485D-3C70-43AE-9C55-4C4B4D09B877}" dt="2024-09-05T15:01:46.308" v="16455" actId="1038"/>
          <ac:spMkLst>
            <pc:docMk/>
            <pc:sldMk cId="1263256468" sldId="399"/>
            <ac:spMk id="22" creationId="{860E4B54-557D-45E8-82F6-3534A5EB1C94}"/>
          </ac:spMkLst>
        </pc:spChg>
        <pc:spChg chg="add mod">
          <ac:chgData name="help desk" userId="076106f8-e622-4bba-bf8d-41b4b1aaf204" providerId="ADAL" clId="{5BE4485D-3C70-43AE-9C55-4C4B4D09B877}" dt="2024-09-05T15:52:30.387" v="17345"/>
          <ac:spMkLst>
            <pc:docMk/>
            <pc:sldMk cId="1263256468" sldId="399"/>
            <ac:spMk id="23" creationId="{3B596DC7-27A1-408D-AC22-0F06E2114F36}"/>
          </ac:spMkLst>
        </pc:spChg>
        <pc:spChg chg="add del mod">
          <ac:chgData name="help desk" userId="076106f8-e622-4bba-bf8d-41b4b1aaf204" providerId="ADAL" clId="{5BE4485D-3C70-43AE-9C55-4C4B4D09B877}" dt="2024-09-05T14:43:33.421" v="15962" actId="478"/>
          <ac:spMkLst>
            <pc:docMk/>
            <pc:sldMk cId="1263256468" sldId="399"/>
            <ac:spMk id="23" creationId="{CFF4C826-0E9C-4270-82DB-F356B99C74D7}"/>
          </ac:spMkLst>
        </pc:spChg>
        <pc:spChg chg="add mod">
          <ac:chgData name="help desk" userId="076106f8-e622-4bba-bf8d-41b4b1aaf204" providerId="ADAL" clId="{5BE4485D-3C70-43AE-9C55-4C4B4D09B877}" dt="2024-09-05T15:02:56.411" v="16484" actId="14100"/>
          <ac:spMkLst>
            <pc:docMk/>
            <pc:sldMk cId="1263256468" sldId="399"/>
            <ac:spMk id="24" creationId="{E3145F46-AE71-401B-9827-74BCC6C5DCC8}"/>
          </ac:spMkLst>
        </pc:spChg>
        <pc:spChg chg="add mod">
          <ac:chgData name="help desk" userId="076106f8-e622-4bba-bf8d-41b4b1aaf204" providerId="ADAL" clId="{5BE4485D-3C70-43AE-9C55-4C4B4D09B877}" dt="2024-09-05T15:02:52.416" v="16483" actId="1038"/>
          <ac:spMkLst>
            <pc:docMk/>
            <pc:sldMk cId="1263256468" sldId="399"/>
            <ac:spMk id="25" creationId="{43B2CFA9-0B3D-4007-940C-E2508D1747F8}"/>
          </ac:spMkLst>
        </pc:spChg>
        <pc:spChg chg="add mod">
          <ac:chgData name="help desk" userId="076106f8-e622-4bba-bf8d-41b4b1aaf204" providerId="ADAL" clId="{5BE4485D-3C70-43AE-9C55-4C4B4D09B877}" dt="2024-09-05T15:03:19.848" v="16522" actId="14100"/>
          <ac:spMkLst>
            <pc:docMk/>
            <pc:sldMk cId="1263256468" sldId="399"/>
            <ac:spMk id="26" creationId="{FC9CAD7A-ADAA-489D-9A5A-EE172DF63331}"/>
          </ac:spMkLst>
        </pc:spChg>
        <pc:spChg chg="add mod">
          <ac:chgData name="help desk" userId="076106f8-e622-4bba-bf8d-41b4b1aaf204" providerId="ADAL" clId="{5BE4485D-3C70-43AE-9C55-4C4B4D09B877}" dt="2024-09-05T15:03:12.210" v="16520" actId="1037"/>
          <ac:spMkLst>
            <pc:docMk/>
            <pc:sldMk cId="1263256468" sldId="399"/>
            <ac:spMk id="27" creationId="{BC59A66C-D179-4DEF-A075-475FAB9136A2}"/>
          </ac:spMkLst>
        </pc:spChg>
        <pc:spChg chg="add mod">
          <ac:chgData name="help desk" userId="076106f8-e622-4bba-bf8d-41b4b1aaf204" providerId="ADAL" clId="{5BE4485D-3C70-43AE-9C55-4C4B4D09B877}" dt="2024-09-05T15:04:19.870" v="16586" actId="14100"/>
          <ac:spMkLst>
            <pc:docMk/>
            <pc:sldMk cId="1263256468" sldId="399"/>
            <ac:spMk id="28" creationId="{4969AD07-E5A5-4863-A68C-F3670F066E0B}"/>
          </ac:spMkLst>
        </pc:spChg>
        <pc:spChg chg="add mod">
          <ac:chgData name="help desk" userId="076106f8-e622-4bba-bf8d-41b4b1aaf204" providerId="ADAL" clId="{5BE4485D-3C70-43AE-9C55-4C4B4D09B877}" dt="2024-09-05T15:03:28.690" v="16551" actId="1038"/>
          <ac:spMkLst>
            <pc:docMk/>
            <pc:sldMk cId="1263256468" sldId="399"/>
            <ac:spMk id="29" creationId="{62AF067C-EF40-44A4-B3DA-24251D3983D3}"/>
          </ac:spMkLst>
        </pc:spChg>
        <pc:spChg chg="add mod">
          <ac:chgData name="help desk" userId="076106f8-e622-4bba-bf8d-41b4b1aaf204" providerId="ADAL" clId="{5BE4485D-3C70-43AE-9C55-4C4B4D09B877}" dt="2024-09-06T17:16:11.191" v="20315"/>
          <ac:spMkLst>
            <pc:docMk/>
            <pc:sldMk cId="1263256468" sldId="399"/>
            <ac:spMk id="31" creationId="{7A9A0DD4-EF41-478E-AB5C-8F037557ADCD}"/>
          </ac:spMkLst>
        </pc:spChg>
        <pc:spChg chg="add mod">
          <ac:chgData name="help desk" userId="076106f8-e622-4bba-bf8d-41b4b1aaf204" providerId="ADAL" clId="{5BE4485D-3C70-43AE-9C55-4C4B4D09B877}" dt="2024-09-05T15:04:16.444" v="16585" actId="1037"/>
          <ac:spMkLst>
            <pc:docMk/>
            <pc:sldMk cId="1263256468" sldId="399"/>
            <ac:spMk id="32" creationId="{282B8BD3-4AF5-4F1E-A4BD-91E854F4B45D}"/>
          </ac:spMkLst>
        </pc:spChg>
        <pc:spChg chg="add mod">
          <ac:chgData name="help desk" userId="076106f8-e622-4bba-bf8d-41b4b1aaf204" providerId="ADAL" clId="{5BE4485D-3C70-43AE-9C55-4C4B4D09B877}" dt="2024-09-05T15:05:42.907" v="16605"/>
          <ac:spMkLst>
            <pc:docMk/>
            <pc:sldMk cId="1263256468" sldId="399"/>
            <ac:spMk id="33" creationId="{D142774B-C380-4D64-A22A-10C53292BA60}"/>
          </ac:spMkLst>
        </pc:spChg>
        <pc:graphicFrameChg chg="add del mod">
          <ac:chgData name="help desk" userId="076106f8-e622-4bba-bf8d-41b4b1aaf204" providerId="ADAL" clId="{5BE4485D-3C70-43AE-9C55-4C4B4D09B877}" dt="2024-09-11T17:27:38.159" v="21470" actId="478"/>
          <ac:graphicFrameMkLst>
            <pc:docMk/>
            <pc:sldMk cId="1263256468" sldId="399"/>
            <ac:graphicFrameMk id="2" creationId="{10BB4089-A2C3-4F91-87F9-2F186CB21C21}"/>
          </ac:graphicFrameMkLst>
        </pc:graphicFrameChg>
        <pc:picChg chg="del">
          <ac:chgData name="help desk" userId="076106f8-e622-4bba-bf8d-41b4b1aaf204" providerId="ADAL" clId="{5BE4485D-3C70-43AE-9C55-4C4B4D09B877}" dt="2024-09-03T15:51:53.427" v="9352" actId="478"/>
          <ac:picMkLst>
            <pc:docMk/>
            <pc:sldMk cId="1263256468" sldId="399"/>
            <ac:picMk id="7" creationId="{13B25EA9-6D7B-4078-8199-F5CE1011AE3B}"/>
          </ac:picMkLst>
        </pc:picChg>
        <pc:picChg chg="add del mod">
          <ac:chgData name="help desk" userId="076106f8-e622-4bba-bf8d-41b4b1aaf204" providerId="ADAL" clId="{5BE4485D-3C70-43AE-9C55-4C4B4D09B877}" dt="2024-09-11T17:28:21.575" v="21473" actId="478"/>
          <ac:picMkLst>
            <pc:docMk/>
            <pc:sldMk cId="1263256468" sldId="399"/>
            <ac:picMk id="7" creationId="{E5FD9268-F5DC-40CA-8423-BDC2F4EADA81}"/>
          </ac:picMkLst>
        </pc:picChg>
        <pc:picChg chg="add mod">
          <ac:chgData name="help desk" userId="076106f8-e622-4bba-bf8d-41b4b1aaf204" providerId="ADAL" clId="{5BE4485D-3C70-43AE-9C55-4C4B4D09B877}" dt="2024-09-11T17:31:59.254" v="21490" actId="14100"/>
          <ac:picMkLst>
            <pc:docMk/>
            <pc:sldMk cId="1263256468" sldId="399"/>
            <ac:picMk id="9" creationId="{46CBCDB8-206B-4725-9325-70CD10B16DCD}"/>
          </ac:picMkLst>
        </pc:picChg>
        <pc:picChg chg="add del mod">
          <ac:chgData name="help desk" userId="076106f8-e622-4bba-bf8d-41b4b1aaf204" providerId="ADAL" clId="{5BE4485D-3C70-43AE-9C55-4C4B4D09B877}" dt="2024-09-05T15:00:52.377" v="16418" actId="21"/>
          <ac:picMkLst>
            <pc:docMk/>
            <pc:sldMk cId="1263256468" sldId="399"/>
            <ac:picMk id="9" creationId="{BC5E9D11-E6FC-4283-9506-72DE2AF789E4}"/>
          </ac:picMkLst>
        </pc:picChg>
        <pc:picChg chg="add mod ord">
          <ac:chgData name="help desk" userId="076106f8-e622-4bba-bf8d-41b4b1aaf204" providerId="ADAL" clId="{5BE4485D-3C70-43AE-9C55-4C4B4D09B877}" dt="2024-09-05T15:00:45.073" v="16415" actId="167"/>
          <ac:picMkLst>
            <pc:docMk/>
            <pc:sldMk cId="1263256468" sldId="399"/>
            <ac:picMk id="30" creationId="{5C092245-8A25-499B-82B7-89B814E91475}"/>
          </ac:picMkLst>
        </pc:picChg>
      </pc:sldChg>
      <pc:sldChg chg="addSp delSp modSp add del mod ord modAnim">
        <pc:chgData name="help desk" userId="076106f8-e622-4bba-bf8d-41b4b1aaf204" providerId="ADAL" clId="{5BE4485D-3C70-43AE-9C55-4C4B4D09B877}" dt="2024-09-09T21:35:49.062" v="21081" actId="47"/>
        <pc:sldMkLst>
          <pc:docMk/>
          <pc:sldMk cId="2636550512" sldId="400"/>
        </pc:sldMkLst>
        <pc:spChg chg="del">
          <ac:chgData name="help desk" userId="076106f8-e622-4bba-bf8d-41b4b1aaf204" providerId="ADAL" clId="{5BE4485D-3C70-43AE-9C55-4C4B4D09B877}" dt="2024-09-05T19:42:08.726" v="19021" actId="478"/>
          <ac:spMkLst>
            <pc:docMk/>
            <pc:sldMk cId="2636550512" sldId="400"/>
            <ac:spMk id="6" creationId="{CDF5F1DB-4E93-4D2A-A982-5188B3E76315}"/>
          </ac:spMkLst>
        </pc:spChg>
        <pc:spChg chg="add mod">
          <ac:chgData name="help desk" userId="076106f8-e622-4bba-bf8d-41b4b1aaf204" providerId="ADAL" clId="{5BE4485D-3C70-43AE-9C55-4C4B4D09B877}" dt="2024-09-09T16:57:36.963" v="21029" actId="20577"/>
          <ac:spMkLst>
            <pc:docMk/>
            <pc:sldMk cId="2636550512" sldId="400"/>
            <ac:spMk id="8" creationId="{C479CF57-EFC4-41A2-AA7C-EDAE173877E9}"/>
          </ac:spMkLst>
        </pc:spChg>
        <pc:spChg chg="mod">
          <ac:chgData name="help desk" userId="076106f8-e622-4bba-bf8d-41b4b1aaf204" providerId="ADAL" clId="{5BE4485D-3C70-43AE-9C55-4C4B4D09B877}" dt="2024-09-05T20:24:25.674" v="19054" actId="1035"/>
          <ac:spMkLst>
            <pc:docMk/>
            <pc:sldMk cId="2636550512" sldId="400"/>
            <ac:spMk id="11" creationId="{CF5DCBE9-B0B1-4E18-AABC-3D0194F3E56E}"/>
          </ac:spMkLst>
        </pc:spChg>
        <pc:spChg chg="del">
          <ac:chgData name="help desk" userId="076106f8-e622-4bba-bf8d-41b4b1aaf204" providerId="ADAL" clId="{5BE4485D-3C70-43AE-9C55-4C4B4D09B877}" dt="2024-09-03T15:55:21.721" v="9624" actId="478"/>
          <ac:spMkLst>
            <pc:docMk/>
            <pc:sldMk cId="2636550512" sldId="400"/>
            <ac:spMk id="12" creationId="{81C5C68E-EEC8-426B-AA3F-089518E2E588}"/>
          </ac:spMkLst>
        </pc:spChg>
        <pc:spChg chg="add mod">
          <ac:chgData name="help desk" userId="076106f8-e622-4bba-bf8d-41b4b1aaf204" providerId="ADAL" clId="{5BE4485D-3C70-43AE-9C55-4C4B4D09B877}" dt="2024-09-05T16:27:54.487" v="17883" actId="14100"/>
          <ac:spMkLst>
            <pc:docMk/>
            <pc:sldMk cId="2636550512" sldId="400"/>
            <ac:spMk id="12" creationId="{F43BA244-05DB-47D8-96A8-6F94C29DE937}"/>
          </ac:spMkLst>
        </pc:spChg>
        <pc:spChg chg="add del mod">
          <ac:chgData name="help desk" userId="076106f8-e622-4bba-bf8d-41b4b1aaf204" providerId="ADAL" clId="{5BE4485D-3C70-43AE-9C55-4C4B4D09B877}" dt="2024-09-05T16:29:00.359" v="17930" actId="478"/>
          <ac:spMkLst>
            <pc:docMk/>
            <pc:sldMk cId="2636550512" sldId="400"/>
            <ac:spMk id="14" creationId="{24240124-5C39-4D06-8031-6D90F531B7DD}"/>
          </ac:spMkLst>
        </pc:spChg>
        <pc:spChg chg="del">
          <ac:chgData name="help desk" userId="076106f8-e622-4bba-bf8d-41b4b1aaf204" providerId="ADAL" clId="{5BE4485D-3C70-43AE-9C55-4C4B4D09B877}" dt="2024-09-03T15:55:21.721" v="9624" actId="478"/>
          <ac:spMkLst>
            <pc:docMk/>
            <pc:sldMk cId="2636550512" sldId="400"/>
            <ac:spMk id="14" creationId="{B85059FD-A001-4C4D-827D-E904D6B8E1EE}"/>
          </ac:spMkLst>
        </pc:spChg>
        <pc:spChg chg="add mod">
          <ac:chgData name="help desk" userId="076106f8-e622-4bba-bf8d-41b4b1aaf204" providerId="ADAL" clId="{5BE4485D-3C70-43AE-9C55-4C4B4D09B877}" dt="2024-09-05T16:29:15.457" v="17933" actId="1035"/>
          <ac:spMkLst>
            <pc:docMk/>
            <pc:sldMk cId="2636550512" sldId="400"/>
            <ac:spMk id="15" creationId="{924FBE05-9201-47F4-94FF-6B799D59196C}"/>
          </ac:spMkLst>
        </pc:spChg>
        <pc:spChg chg="add mod">
          <ac:chgData name="help desk" userId="076106f8-e622-4bba-bf8d-41b4b1aaf204" providerId="ADAL" clId="{5BE4485D-3C70-43AE-9C55-4C4B4D09B877}" dt="2024-09-05T16:30:12.560" v="18015" actId="14100"/>
          <ac:spMkLst>
            <pc:docMk/>
            <pc:sldMk cId="2636550512" sldId="400"/>
            <ac:spMk id="16" creationId="{7AD0A8E3-FC4B-4F09-88DF-DA52BF35F23A}"/>
          </ac:spMkLst>
        </pc:spChg>
        <pc:spChg chg="add mod">
          <ac:chgData name="help desk" userId="076106f8-e622-4bba-bf8d-41b4b1aaf204" providerId="ADAL" clId="{5BE4485D-3C70-43AE-9C55-4C4B4D09B877}" dt="2024-09-09T16:57:30.782" v="21005" actId="20577"/>
          <ac:spMkLst>
            <pc:docMk/>
            <pc:sldMk cId="2636550512" sldId="400"/>
            <ac:spMk id="17" creationId="{6EF079BD-7FD1-4525-BAE3-067C5F696E3C}"/>
          </ac:spMkLst>
        </pc:spChg>
        <pc:spChg chg="add mod">
          <ac:chgData name="help desk" userId="076106f8-e622-4bba-bf8d-41b4b1aaf204" providerId="ADAL" clId="{5BE4485D-3C70-43AE-9C55-4C4B4D09B877}" dt="2024-09-05T19:42:09.196" v="19022"/>
          <ac:spMkLst>
            <pc:docMk/>
            <pc:sldMk cId="2636550512" sldId="400"/>
            <ac:spMk id="18" creationId="{517978C7-9771-44A1-BB73-8874C5B5DF5C}"/>
          </ac:spMkLst>
        </pc:spChg>
        <pc:picChg chg="del">
          <ac:chgData name="help desk" userId="076106f8-e622-4bba-bf8d-41b4b1aaf204" providerId="ADAL" clId="{5BE4485D-3C70-43AE-9C55-4C4B4D09B877}" dt="2024-09-03T15:55:21.721" v="9624" actId="478"/>
          <ac:picMkLst>
            <pc:docMk/>
            <pc:sldMk cId="2636550512" sldId="400"/>
            <ac:picMk id="9" creationId="{7BE1D8A0-925A-4C34-A159-751380F1E127}"/>
          </ac:picMkLst>
        </pc:picChg>
      </pc:sldChg>
      <pc:sldChg chg="addSp delSp modSp add del mod modAnim">
        <pc:chgData name="help desk" userId="076106f8-e622-4bba-bf8d-41b4b1aaf204" providerId="ADAL" clId="{5BE4485D-3C70-43AE-9C55-4C4B4D09B877}" dt="2024-09-09T21:35:49.062" v="21081" actId="47"/>
        <pc:sldMkLst>
          <pc:docMk/>
          <pc:sldMk cId="2842315195" sldId="401"/>
        </pc:sldMkLst>
        <pc:spChg chg="del">
          <ac:chgData name="help desk" userId="076106f8-e622-4bba-bf8d-41b4b1aaf204" providerId="ADAL" clId="{5BE4485D-3C70-43AE-9C55-4C4B4D09B877}" dt="2024-09-04T16:25:40.184" v="14507" actId="478"/>
          <ac:spMkLst>
            <pc:docMk/>
            <pc:sldMk cId="2842315195" sldId="401"/>
            <ac:spMk id="6" creationId="{CDF5F1DB-4E93-4D2A-A982-5188B3E76315}"/>
          </ac:spMkLst>
        </pc:spChg>
        <pc:spChg chg="del">
          <ac:chgData name="help desk" userId="076106f8-e622-4bba-bf8d-41b4b1aaf204" providerId="ADAL" clId="{5BE4485D-3C70-43AE-9C55-4C4B4D09B877}" dt="2024-09-09T16:35:20.064" v="20840" actId="478"/>
          <ac:spMkLst>
            <pc:docMk/>
            <pc:sldMk cId="2842315195" sldId="401"/>
            <ac:spMk id="12" creationId="{11FD8655-8878-4DEE-82C9-5BF94873DBEA}"/>
          </ac:spMkLst>
        </pc:spChg>
        <pc:spChg chg="del">
          <ac:chgData name="help desk" userId="076106f8-e622-4bba-bf8d-41b4b1aaf204" providerId="ADAL" clId="{5BE4485D-3C70-43AE-9C55-4C4B4D09B877}" dt="2024-09-04T16:10:19.730" v="14006" actId="478"/>
          <ac:spMkLst>
            <pc:docMk/>
            <pc:sldMk cId="2842315195" sldId="401"/>
            <ac:spMk id="15" creationId="{B813224E-976A-42B2-82B3-063392CCEDF5}"/>
          </ac:spMkLst>
        </pc:spChg>
        <pc:spChg chg="del">
          <ac:chgData name="help desk" userId="076106f8-e622-4bba-bf8d-41b4b1aaf204" providerId="ADAL" clId="{5BE4485D-3C70-43AE-9C55-4C4B4D09B877}" dt="2024-09-04T16:10:19.730" v="14006" actId="478"/>
          <ac:spMkLst>
            <pc:docMk/>
            <pc:sldMk cId="2842315195" sldId="401"/>
            <ac:spMk id="16" creationId="{A1DAAD4E-2FA1-40A4-8DA6-93CEDEA3C6D5}"/>
          </ac:spMkLst>
        </pc:spChg>
        <pc:spChg chg="del">
          <ac:chgData name="help desk" userId="076106f8-e622-4bba-bf8d-41b4b1aaf204" providerId="ADAL" clId="{5BE4485D-3C70-43AE-9C55-4C4B4D09B877}" dt="2024-09-04T16:10:19.730" v="14006" actId="478"/>
          <ac:spMkLst>
            <pc:docMk/>
            <pc:sldMk cId="2842315195" sldId="401"/>
            <ac:spMk id="17" creationId="{274806B6-CF1B-4719-ACE7-8E5EEE794CAE}"/>
          </ac:spMkLst>
        </pc:spChg>
        <pc:spChg chg="del">
          <ac:chgData name="help desk" userId="076106f8-e622-4bba-bf8d-41b4b1aaf204" providerId="ADAL" clId="{5BE4485D-3C70-43AE-9C55-4C4B4D09B877}" dt="2024-09-04T16:10:19.730" v="14006" actId="478"/>
          <ac:spMkLst>
            <pc:docMk/>
            <pc:sldMk cId="2842315195" sldId="401"/>
            <ac:spMk id="18" creationId="{72B65F75-C615-4491-A02E-79FD7AE60484}"/>
          </ac:spMkLst>
        </pc:spChg>
        <pc:spChg chg="del">
          <ac:chgData name="help desk" userId="076106f8-e622-4bba-bf8d-41b4b1aaf204" providerId="ADAL" clId="{5BE4485D-3C70-43AE-9C55-4C4B4D09B877}" dt="2024-09-04T16:10:19.730" v="14006" actId="478"/>
          <ac:spMkLst>
            <pc:docMk/>
            <pc:sldMk cId="2842315195" sldId="401"/>
            <ac:spMk id="19" creationId="{B462F409-DB0E-415E-A352-3313DBC54B67}"/>
          </ac:spMkLst>
        </pc:spChg>
        <pc:spChg chg="del">
          <ac:chgData name="help desk" userId="076106f8-e622-4bba-bf8d-41b4b1aaf204" providerId="ADAL" clId="{5BE4485D-3C70-43AE-9C55-4C4B4D09B877}" dt="2024-09-04T16:10:19.730" v="14006" actId="478"/>
          <ac:spMkLst>
            <pc:docMk/>
            <pc:sldMk cId="2842315195" sldId="401"/>
            <ac:spMk id="20" creationId="{0925001F-C9AD-459B-A947-490F96C9F7BF}"/>
          </ac:spMkLst>
        </pc:spChg>
        <pc:spChg chg="add mod">
          <ac:chgData name="help desk" userId="076106f8-e622-4bba-bf8d-41b4b1aaf204" providerId="ADAL" clId="{5BE4485D-3C70-43AE-9C55-4C4B4D09B877}" dt="2024-09-09T16:35:20.504" v="20841"/>
          <ac:spMkLst>
            <pc:docMk/>
            <pc:sldMk cId="2842315195" sldId="401"/>
            <ac:spMk id="21" creationId="{2CCE6835-DC8D-416B-9D30-869E918485F2}"/>
          </ac:spMkLst>
        </pc:spChg>
        <pc:spChg chg="del">
          <ac:chgData name="help desk" userId="076106f8-e622-4bba-bf8d-41b4b1aaf204" providerId="ADAL" clId="{5BE4485D-3C70-43AE-9C55-4C4B4D09B877}" dt="2024-09-04T16:10:19.730" v="14006" actId="478"/>
          <ac:spMkLst>
            <pc:docMk/>
            <pc:sldMk cId="2842315195" sldId="401"/>
            <ac:spMk id="21" creationId="{F9024F1E-A91D-4BD8-BD4B-639EDA9B52B2}"/>
          </ac:spMkLst>
        </pc:spChg>
        <pc:spChg chg="del">
          <ac:chgData name="help desk" userId="076106f8-e622-4bba-bf8d-41b4b1aaf204" providerId="ADAL" clId="{5BE4485D-3C70-43AE-9C55-4C4B4D09B877}" dt="2024-09-04T16:10:19.730" v="14006" actId="478"/>
          <ac:spMkLst>
            <pc:docMk/>
            <pc:sldMk cId="2842315195" sldId="401"/>
            <ac:spMk id="22" creationId="{3EB3A283-8384-4315-B92A-91BE832D282D}"/>
          </ac:spMkLst>
        </pc:spChg>
        <pc:spChg chg="del">
          <ac:chgData name="help desk" userId="076106f8-e622-4bba-bf8d-41b4b1aaf204" providerId="ADAL" clId="{5BE4485D-3C70-43AE-9C55-4C4B4D09B877}" dt="2024-09-04T16:10:19.730" v="14006" actId="478"/>
          <ac:spMkLst>
            <pc:docMk/>
            <pc:sldMk cId="2842315195" sldId="401"/>
            <ac:spMk id="23" creationId="{AF344ABA-8190-4524-A2B4-747DCF9BDCA4}"/>
          </ac:spMkLst>
        </pc:spChg>
        <pc:spChg chg="del">
          <ac:chgData name="help desk" userId="076106f8-e622-4bba-bf8d-41b4b1aaf204" providerId="ADAL" clId="{5BE4485D-3C70-43AE-9C55-4C4B4D09B877}" dt="2024-09-04T16:10:19.730" v="14006" actId="478"/>
          <ac:spMkLst>
            <pc:docMk/>
            <pc:sldMk cId="2842315195" sldId="401"/>
            <ac:spMk id="24" creationId="{F7738EDB-936F-4B25-873B-1F19BCDCC981}"/>
          </ac:spMkLst>
        </pc:spChg>
        <pc:spChg chg="mod">
          <ac:chgData name="help desk" userId="076106f8-e622-4bba-bf8d-41b4b1aaf204" providerId="ADAL" clId="{5BE4485D-3C70-43AE-9C55-4C4B4D09B877}" dt="2024-09-04T16:10:37.450" v="14011" actId="1035"/>
          <ac:spMkLst>
            <pc:docMk/>
            <pc:sldMk cId="2842315195" sldId="401"/>
            <ac:spMk id="25" creationId="{70791FC9-8A3F-4768-A45D-10C87296CD7F}"/>
          </ac:spMkLst>
        </pc:spChg>
        <pc:spChg chg="mod">
          <ac:chgData name="help desk" userId="076106f8-e622-4bba-bf8d-41b4b1aaf204" providerId="ADAL" clId="{5BE4485D-3C70-43AE-9C55-4C4B4D09B877}" dt="2024-09-04T16:10:37.450" v="14011" actId="1035"/>
          <ac:spMkLst>
            <pc:docMk/>
            <pc:sldMk cId="2842315195" sldId="401"/>
            <ac:spMk id="26" creationId="{2CB0E534-071A-4BDC-A649-C4FAE18E849D}"/>
          </ac:spMkLst>
        </pc:spChg>
        <pc:spChg chg="del">
          <ac:chgData name="help desk" userId="076106f8-e622-4bba-bf8d-41b4b1aaf204" providerId="ADAL" clId="{5BE4485D-3C70-43AE-9C55-4C4B4D09B877}" dt="2024-09-04T16:10:19.730" v="14006" actId="478"/>
          <ac:spMkLst>
            <pc:docMk/>
            <pc:sldMk cId="2842315195" sldId="401"/>
            <ac:spMk id="28" creationId="{D46F496A-B38F-4A0A-A0F2-993B63E0A12E}"/>
          </ac:spMkLst>
        </pc:spChg>
        <pc:spChg chg="mod">
          <ac:chgData name="help desk" userId="076106f8-e622-4bba-bf8d-41b4b1aaf204" providerId="ADAL" clId="{5BE4485D-3C70-43AE-9C55-4C4B4D09B877}" dt="2024-09-04T16:10:50.531" v="14030" actId="1036"/>
          <ac:spMkLst>
            <pc:docMk/>
            <pc:sldMk cId="2842315195" sldId="401"/>
            <ac:spMk id="29" creationId="{6A93A943-9E4E-4A38-8688-7FF206236BF4}"/>
          </ac:spMkLst>
        </pc:spChg>
        <pc:spChg chg="mod">
          <ac:chgData name="help desk" userId="076106f8-e622-4bba-bf8d-41b4b1aaf204" providerId="ADAL" clId="{5BE4485D-3C70-43AE-9C55-4C4B4D09B877}" dt="2024-09-04T16:10:50.531" v="14030" actId="1036"/>
          <ac:spMkLst>
            <pc:docMk/>
            <pc:sldMk cId="2842315195" sldId="401"/>
            <ac:spMk id="30" creationId="{3652DCE4-2EF8-4E16-A54A-288E5BE030F3}"/>
          </ac:spMkLst>
        </pc:spChg>
        <pc:spChg chg="mod">
          <ac:chgData name="help desk" userId="076106f8-e622-4bba-bf8d-41b4b1aaf204" providerId="ADAL" clId="{5BE4485D-3C70-43AE-9C55-4C4B4D09B877}" dt="2024-09-04T16:10:59.203" v="14053" actId="1035"/>
          <ac:spMkLst>
            <pc:docMk/>
            <pc:sldMk cId="2842315195" sldId="401"/>
            <ac:spMk id="31" creationId="{1D973282-47D8-425F-A4E8-763B4D4E9FB9}"/>
          </ac:spMkLst>
        </pc:spChg>
        <pc:spChg chg="mod">
          <ac:chgData name="help desk" userId="076106f8-e622-4bba-bf8d-41b4b1aaf204" providerId="ADAL" clId="{5BE4485D-3C70-43AE-9C55-4C4B4D09B877}" dt="2024-09-04T16:17:06.353" v="14254" actId="14100"/>
          <ac:spMkLst>
            <pc:docMk/>
            <pc:sldMk cId="2842315195" sldId="401"/>
            <ac:spMk id="32" creationId="{F96EC800-4B34-4716-ACC4-D8F312559E03}"/>
          </ac:spMkLst>
        </pc:spChg>
        <pc:spChg chg="add mod">
          <ac:chgData name="help desk" userId="076106f8-e622-4bba-bf8d-41b4b1aaf204" providerId="ADAL" clId="{5BE4485D-3C70-43AE-9C55-4C4B4D09B877}" dt="2024-09-04T16:18:21.742" v="14325" actId="1036"/>
          <ac:spMkLst>
            <pc:docMk/>
            <pc:sldMk cId="2842315195" sldId="401"/>
            <ac:spMk id="33" creationId="{FCB9F914-E89E-4220-82BD-BDA49F1B326A}"/>
          </ac:spMkLst>
        </pc:spChg>
        <pc:spChg chg="mod">
          <ac:chgData name="help desk" userId="076106f8-e622-4bba-bf8d-41b4b1aaf204" providerId="ADAL" clId="{5BE4485D-3C70-43AE-9C55-4C4B4D09B877}" dt="2024-09-04T16:10:59.203" v="14053" actId="1035"/>
          <ac:spMkLst>
            <pc:docMk/>
            <pc:sldMk cId="2842315195" sldId="401"/>
            <ac:spMk id="34" creationId="{1EC2EE6A-6215-45DA-8794-BEBD66F24051}"/>
          </ac:spMkLst>
        </pc:spChg>
        <pc:spChg chg="mod">
          <ac:chgData name="help desk" userId="076106f8-e622-4bba-bf8d-41b4b1aaf204" providerId="ADAL" clId="{5BE4485D-3C70-43AE-9C55-4C4B4D09B877}" dt="2024-09-04T16:18:16.062" v="14311" actId="1036"/>
          <ac:spMkLst>
            <pc:docMk/>
            <pc:sldMk cId="2842315195" sldId="401"/>
            <ac:spMk id="35" creationId="{B54DEFC1-9F76-4884-8342-858B0052016B}"/>
          </ac:spMkLst>
        </pc:spChg>
        <pc:spChg chg="del mod">
          <ac:chgData name="help desk" userId="076106f8-e622-4bba-bf8d-41b4b1aaf204" providerId="ADAL" clId="{5BE4485D-3C70-43AE-9C55-4C4B4D09B877}" dt="2024-09-04T16:11:49.116" v="14088" actId="478"/>
          <ac:spMkLst>
            <pc:docMk/>
            <pc:sldMk cId="2842315195" sldId="401"/>
            <ac:spMk id="36" creationId="{7B8E5113-696D-482E-8BEC-0D0E304C5E68}"/>
          </ac:spMkLst>
        </pc:spChg>
        <pc:spChg chg="add mod">
          <ac:chgData name="help desk" userId="076106f8-e622-4bba-bf8d-41b4b1aaf204" providerId="ADAL" clId="{5BE4485D-3C70-43AE-9C55-4C4B4D09B877}" dt="2024-09-04T16:18:16.062" v="14311" actId="1036"/>
          <ac:spMkLst>
            <pc:docMk/>
            <pc:sldMk cId="2842315195" sldId="401"/>
            <ac:spMk id="37" creationId="{495D7AF0-9422-44AF-9B08-A62F9EA0A8C2}"/>
          </ac:spMkLst>
        </pc:spChg>
        <pc:spChg chg="mod">
          <ac:chgData name="help desk" userId="076106f8-e622-4bba-bf8d-41b4b1aaf204" providerId="ADAL" clId="{5BE4485D-3C70-43AE-9C55-4C4B4D09B877}" dt="2024-09-04T16:18:21.742" v="14325" actId="1036"/>
          <ac:spMkLst>
            <pc:docMk/>
            <pc:sldMk cId="2842315195" sldId="401"/>
            <ac:spMk id="38" creationId="{42906553-07E4-4230-9ED2-988D4E0DF11A}"/>
          </ac:spMkLst>
        </pc:spChg>
        <pc:spChg chg="add mod">
          <ac:chgData name="help desk" userId="076106f8-e622-4bba-bf8d-41b4b1aaf204" providerId="ADAL" clId="{5BE4485D-3C70-43AE-9C55-4C4B4D09B877}" dt="2024-09-04T16:25:41.101" v="14508"/>
          <ac:spMkLst>
            <pc:docMk/>
            <pc:sldMk cId="2842315195" sldId="401"/>
            <ac:spMk id="39" creationId="{667E7063-8366-475F-846E-89DFE57F4C4C}"/>
          </ac:spMkLst>
        </pc:spChg>
        <pc:picChg chg="mod">
          <ac:chgData name="help desk" userId="076106f8-e622-4bba-bf8d-41b4b1aaf204" providerId="ADAL" clId="{5BE4485D-3C70-43AE-9C55-4C4B4D09B877}" dt="2024-09-04T16:18:09.624" v="14302" actId="1076"/>
          <ac:picMkLst>
            <pc:docMk/>
            <pc:sldMk cId="2842315195" sldId="401"/>
            <ac:picMk id="9" creationId="{A931904F-C908-4174-A14F-2329023C3880}"/>
          </ac:picMkLst>
        </pc:picChg>
      </pc:sldChg>
      <pc:sldChg chg="addSp delSp modSp new add del mod modAnim">
        <pc:chgData name="help desk" userId="076106f8-e622-4bba-bf8d-41b4b1aaf204" providerId="ADAL" clId="{5BE4485D-3C70-43AE-9C55-4C4B4D09B877}" dt="2024-09-09T21:35:49.062" v="21081" actId="47"/>
        <pc:sldMkLst>
          <pc:docMk/>
          <pc:sldMk cId="2553189938" sldId="402"/>
        </pc:sldMkLst>
        <pc:spChg chg="del">
          <ac:chgData name="help desk" userId="076106f8-e622-4bba-bf8d-41b4b1aaf204" providerId="ADAL" clId="{5BE4485D-3C70-43AE-9C55-4C4B4D09B877}" dt="2024-09-05T15:01:06.494" v="16420" actId="478"/>
          <ac:spMkLst>
            <pc:docMk/>
            <pc:sldMk cId="2553189938" sldId="402"/>
            <ac:spMk id="2" creationId="{84F4937A-73E2-4BF9-8235-775F59E52A4A}"/>
          </ac:spMkLst>
        </pc:spChg>
        <pc:spChg chg="del">
          <ac:chgData name="help desk" userId="076106f8-e622-4bba-bf8d-41b4b1aaf204" providerId="ADAL" clId="{5BE4485D-3C70-43AE-9C55-4C4B4D09B877}" dt="2024-09-05T15:01:06.494" v="16420" actId="478"/>
          <ac:spMkLst>
            <pc:docMk/>
            <pc:sldMk cId="2553189938" sldId="402"/>
            <ac:spMk id="3" creationId="{4D1E9407-EA3C-4CF3-882A-2B8BA9A41E67}"/>
          </ac:spMkLst>
        </pc:spChg>
        <pc:spChg chg="add mod">
          <ac:chgData name="help desk" userId="076106f8-e622-4bba-bf8d-41b4b1aaf204" providerId="ADAL" clId="{5BE4485D-3C70-43AE-9C55-4C4B4D09B877}" dt="2024-09-05T15:52:05.830" v="17343" actId="1037"/>
          <ac:spMkLst>
            <pc:docMk/>
            <pc:sldMk cId="2553189938" sldId="402"/>
            <ac:spMk id="3" creationId="{96F35DD3-576F-4793-8DBB-821A9EF62F0F}"/>
          </ac:spMkLst>
        </pc:spChg>
        <pc:spChg chg="add del mod">
          <ac:chgData name="help desk" userId="076106f8-e622-4bba-bf8d-41b4b1aaf204" providerId="ADAL" clId="{5BE4485D-3C70-43AE-9C55-4C4B4D09B877}" dt="2024-09-05T16:13:17.613" v="17759" actId="478"/>
          <ac:spMkLst>
            <pc:docMk/>
            <pc:sldMk cId="2553189938" sldId="402"/>
            <ac:spMk id="4" creationId="{0213B550-2B2C-4EEC-BC5A-A72031AE01C8}"/>
          </ac:spMkLst>
        </pc:spChg>
        <pc:spChg chg="del">
          <ac:chgData name="help desk" userId="076106f8-e622-4bba-bf8d-41b4b1aaf204" providerId="ADAL" clId="{5BE4485D-3C70-43AE-9C55-4C4B4D09B877}" dt="2024-09-05T15:01:06.494" v="16420" actId="478"/>
          <ac:spMkLst>
            <pc:docMk/>
            <pc:sldMk cId="2553189938" sldId="402"/>
            <ac:spMk id="4" creationId="{D43BEC83-3E00-4D00-B39B-AC8F83E98C4C}"/>
          </ac:spMkLst>
        </pc:spChg>
        <pc:spChg chg="add mod">
          <ac:chgData name="help desk" userId="076106f8-e622-4bba-bf8d-41b4b1aaf204" providerId="ADAL" clId="{5BE4485D-3C70-43AE-9C55-4C4B4D09B877}" dt="2024-09-05T15:52:59.998" v="17349"/>
          <ac:spMkLst>
            <pc:docMk/>
            <pc:sldMk cId="2553189938" sldId="402"/>
            <ac:spMk id="6" creationId="{8E153C52-F90D-4A28-9134-5EC77D28D46C}"/>
          </ac:spMkLst>
        </pc:spChg>
        <pc:spChg chg="mod">
          <ac:chgData name="help desk" userId="076106f8-e622-4bba-bf8d-41b4b1aaf204" providerId="ADAL" clId="{5BE4485D-3C70-43AE-9C55-4C4B4D09B877}" dt="2024-09-05T15:53:06.368" v="17350"/>
          <ac:spMkLst>
            <pc:docMk/>
            <pc:sldMk cId="2553189938" sldId="402"/>
            <ac:spMk id="8" creationId="{D0EE47CE-F414-4E8B-814B-CA6A4289EAC5}"/>
          </ac:spMkLst>
        </pc:spChg>
        <pc:spChg chg="mod">
          <ac:chgData name="help desk" userId="076106f8-e622-4bba-bf8d-41b4b1aaf204" providerId="ADAL" clId="{5BE4485D-3C70-43AE-9C55-4C4B4D09B877}" dt="2024-09-05T15:53:06.368" v="17350"/>
          <ac:spMkLst>
            <pc:docMk/>
            <pc:sldMk cId="2553189938" sldId="402"/>
            <ac:spMk id="9" creationId="{5F0E7877-C2F4-4614-9227-7C4F9D7BC221}"/>
          </ac:spMkLst>
        </pc:spChg>
        <pc:spChg chg="add mod">
          <ac:chgData name="help desk" userId="076106f8-e622-4bba-bf8d-41b4b1aaf204" providerId="ADAL" clId="{5BE4485D-3C70-43AE-9C55-4C4B4D09B877}" dt="2024-09-05T15:56:22.323" v="17415" actId="14100"/>
          <ac:spMkLst>
            <pc:docMk/>
            <pc:sldMk cId="2553189938" sldId="402"/>
            <ac:spMk id="10" creationId="{9FED7DE2-FC0E-4661-BC3C-27F089BB81B5}"/>
          </ac:spMkLst>
        </pc:spChg>
        <pc:spChg chg="add mod">
          <ac:chgData name="help desk" userId="076106f8-e622-4bba-bf8d-41b4b1aaf204" providerId="ADAL" clId="{5BE4485D-3C70-43AE-9C55-4C4B4D09B877}" dt="2024-09-05T15:57:30.415" v="17455" actId="20577"/>
          <ac:spMkLst>
            <pc:docMk/>
            <pc:sldMk cId="2553189938" sldId="402"/>
            <ac:spMk id="11" creationId="{9A3F1A81-1712-4EEE-99B2-EC7038F969B0}"/>
          </ac:spMkLst>
        </pc:spChg>
        <pc:spChg chg="add mod">
          <ac:chgData name="help desk" userId="076106f8-e622-4bba-bf8d-41b4b1aaf204" providerId="ADAL" clId="{5BE4485D-3C70-43AE-9C55-4C4B4D09B877}" dt="2024-09-05T15:59:49.764" v="17604" actId="1035"/>
          <ac:spMkLst>
            <pc:docMk/>
            <pc:sldMk cId="2553189938" sldId="402"/>
            <ac:spMk id="12" creationId="{55A25B59-AA0A-4B6C-A4CF-540AB5A6D7A3}"/>
          </ac:spMkLst>
        </pc:spChg>
        <pc:spChg chg="add mod">
          <ac:chgData name="help desk" userId="076106f8-e622-4bba-bf8d-41b4b1aaf204" providerId="ADAL" clId="{5BE4485D-3C70-43AE-9C55-4C4B4D09B877}" dt="2024-09-05T15:59:49.764" v="17604" actId="1035"/>
          <ac:spMkLst>
            <pc:docMk/>
            <pc:sldMk cId="2553189938" sldId="402"/>
            <ac:spMk id="13" creationId="{966F4974-8AAA-493C-8316-73C13365A253}"/>
          </ac:spMkLst>
        </pc:spChg>
        <pc:spChg chg="add mod">
          <ac:chgData name="help desk" userId="076106f8-e622-4bba-bf8d-41b4b1aaf204" providerId="ADAL" clId="{5BE4485D-3C70-43AE-9C55-4C4B4D09B877}" dt="2024-09-05T16:10:56.265" v="17752" actId="692"/>
          <ac:spMkLst>
            <pc:docMk/>
            <pc:sldMk cId="2553189938" sldId="402"/>
            <ac:spMk id="21" creationId="{EA029164-9790-4CAC-AB51-5D73126D283D}"/>
          </ac:spMkLst>
        </pc:spChg>
        <pc:spChg chg="add mod">
          <ac:chgData name="help desk" userId="076106f8-e622-4bba-bf8d-41b4b1aaf204" providerId="ADAL" clId="{5BE4485D-3C70-43AE-9C55-4C4B4D09B877}" dt="2024-09-05T16:09:33.503" v="17733" actId="692"/>
          <ac:spMkLst>
            <pc:docMk/>
            <pc:sldMk cId="2553189938" sldId="402"/>
            <ac:spMk id="22" creationId="{2364FDE0-7032-4F38-BF8F-1426415E611B}"/>
          </ac:spMkLst>
        </pc:spChg>
        <pc:spChg chg="add mod">
          <ac:chgData name="help desk" userId="076106f8-e622-4bba-bf8d-41b4b1aaf204" providerId="ADAL" clId="{5BE4485D-3C70-43AE-9C55-4C4B4D09B877}" dt="2024-09-05T16:10:07.674" v="17740" actId="1076"/>
          <ac:spMkLst>
            <pc:docMk/>
            <pc:sldMk cId="2553189938" sldId="402"/>
            <ac:spMk id="23" creationId="{C98767C9-D70E-4635-997F-1E8DE9ABDB22}"/>
          </ac:spMkLst>
        </pc:spChg>
        <pc:spChg chg="add mod">
          <ac:chgData name="help desk" userId="076106f8-e622-4bba-bf8d-41b4b1aaf204" providerId="ADAL" clId="{5BE4485D-3C70-43AE-9C55-4C4B4D09B877}" dt="2024-09-05T16:13:18.148" v="17760"/>
          <ac:spMkLst>
            <pc:docMk/>
            <pc:sldMk cId="2553189938" sldId="402"/>
            <ac:spMk id="26" creationId="{70317487-2001-4F71-BB0C-A2389A82CDEF}"/>
          </ac:spMkLst>
        </pc:spChg>
        <pc:spChg chg="add mod">
          <ac:chgData name="help desk" userId="076106f8-e622-4bba-bf8d-41b4b1aaf204" providerId="ADAL" clId="{5BE4485D-3C70-43AE-9C55-4C4B4D09B877}" dt="2024-09-06T17:16:36.282" v="20378" actId="1037"/>
          <ac:spMkLst>
            <pc:docMk/>
            <pc:sldMk cId="2553189938" sldId="402"/>
            <ac:spMk id="27" creationId="{B14E41B1-06C9-4B26-85CF-AFFAF6BED86D}"/>
          </ac:spMkLst>
        </pc:spChg>
        <pc:grpChg chg="add mod">
          <ac:chgData name="help desk" userId="076106f8-e622-4bba-bf8d-41b4b1aaf204" providerId="ADAL" clId="{5BE4485D-3C70-43AE-9C55-4C4B4D09B877}" dt="2024-09-05T15:53:06.368" v="17350"/>
          <ac:grpSpMkLst>
            <pc:docMk/>
            <pc:sldMk cId="2553189938" sldId="402"/>
            <ac:grpSpMk id="7" creationId="{E0CE3A22-65B6-4B47-A5A1-3CFBC51FB20E}"/>
          </ac:grpSpMkLst>
        </pc:grpChg>
        <pc:picChg chg="add mod">
          <ac:chgData name="help desk" userId="076106f8-e622-4bba-bf8d-41b4b1aaf204" providerId="ADAL" clId="{5BE4485D-3C70-43AE-9C55-4C4B4D09B877}" dt="2024-09-05T15:51:59.867" v="17323" actId="1076"/>
          <ac:picMkLst>
            <pc:docMk/>
            <pc:sldMk cId="2553189938" sldId="402"/>
            <ac:picMk id="5" creationId="{343BEE2B-1A4A-4D87-A85D-0193733CD362}"/>
          </ac:picMkLst>
        </pc:picChg>
        <pc:picChg chg="add mod">
          <ac:chgData name="help desk" userId="076106f8-e622-4bba-bf8d-41b4b1aaf204" providerId="ADAL" clId="{5BE4485D-3C70-43AE-9C55-4C4B4D09B877}" dt="2024-09-05T16:09:59.003" v="17738" actId="1076"/>
          <ac:picMkLst>
            <pc:docMk/>
            <pc:sldMk cId="2553189938" sldId="402"/>
            <ac:picMk id="14" creationId="{B6050681-8FB5-4D44-9625-C0A5C4EE57A2}"/>
          </ac:picMkLst>
        </pc:picChg>
        <pc:picChg chg="add mod">
          <ac:chgData name="help desk" userId="076106f8-e622-4bba-bf8d-41b4b1aaf204" providerId="ADAL" clId="{5BE4485D-3C70-43AE-9C55-4C4B4D09B877}" dt="2024-09-05T16:03:48.494" v="17616" actId="1076"/>
          <ac:picMkLst>
            <pc:docMk/>
            <pc:sldMk cId="2553189938" sldId="402"/>
            <ac:picMk id="16" creationId="{0826ACB3-DFE8-4564-831C-A3E0099CFDE0}"/>
          </ac:picMkLst>
        </pc:picChg>
        <pc:picChg chg="add mod">
          <ac:chgData name="help desk" userId="076106f8-e622-4bba-bf8d-41b4b1aaf204" providerId="ADAL" clId="{5BE4485D-3C70-43AE-9C55-4C4B4D09B877}" dt="2024-09-05T16:04:57.376" v="17621" actId="1076"/>
          <ac:picMkLst>
            <pc:docMk/>
            <pc:sldMk cId="2553189938" sldId="402"/>
            <ac:picMk id="18" creationId="{B3D36166-3848-42C5-B34B-8666B14EEB35}"/>
          </ac:picMkLst>
        </pc:picChg>
        <pc:picChg chg="add mod">
          <ac:chgData name="help desk" userId="076106f8-e622-4bba-bf8d-41b4b1aaf204" providerId="ADAL" clId="{5BE4485D-3C70-43AE-9C55-4C4B4D09B877}" dt="2024-09-05T16:05:54.217" v="17624" actId="1076"/>
          <ac:picMkLst>
            <pc:docMk/>
            <pc:sldMk cId="2553189938" sldId="402"/>
            <ac:picMk id="20" creationId="{A9D4634F-78F4-495D-9E13-0C0EDDCFAE1E}"/>
          </ac:picMkLst>
        </pc:picChg>
        <pc:cxnChg chg="add mod">
          <ac:chgData name="help desk" userId="076106f8-e622-4bba-bf8d-41b4b1aaf204" providerId="ADAL" clId="{5BE4485D-3C70-43AE-9C55-4C4B4D09B877}" dt="2024-09-05T16:11:19.540" v="17758" actId="692"/>
          <ac:cxnSpMkLst>
            <pc:docMk/>
            <pc:sldMk cId="2553189938" sldId="402"/>
            <ac:cxnSpMk id="25" creationId="{66D07DAC-7A3A-4F40-A164-772C9075B3B0}"/>
          </ac:cxnSpMkLst>
        </pc:cxnChg>
      </pc:sldChg>
      <pc:sldChg chg="addSp delSp modSp add del mod modAnim">
        <pc:chgData name="help desk" userId="076106f8-e622-4bba-bf8d-41b4b1aaf204" providerId="ADAL" clId="{5BE4485D-3C70-43AE-9C55-4C4B4D09B877}" dt="2024-09-11T20:49:24.624" v="21814"/>
        <pc:sldMkLst>
          <pc:docMk/>
          <pc:sldMk cId="784830098" sldId="403"/>
        </pc:sldMkLst>
        <pc:spChg chg="del">
          <ac:chgData name="help desk" userId="076106f8-e622-4bba-bf8d-41b4b1aaf204" providerId="ADAL" clId="{5BE4485D-3C70-43AE-9C55-4C4B4D09B877}" dt="2024-09-05T15:52:36.369" v="17346" actId="478"/>
          <ac:spMkLst>
            <pc:docMk/>
            <pc:sldMk cId="784830098" sldId="403"/>
            <ac:spMk id="6" creationId="{CDF5F1DB-4E93-4D2A-A982-5188B3E76315}"/>
          </ac:spMkLst>
        </pc:spChg>
        <pc:spChg chg="del mod">
          <ac:chgData name="help desk" userId="076106f8-e622-4bba-bf8d-41b4b1aaf204" providerId="ADAL" clId="{5BE4485D-3C70-43AE-9C55-4C4B4D09B877}" dt="2024-09-05T15:05:48.130" v="16606" actId="478"/>
          <ac:spMkLst>
            <pc:docMk/>
            <pc:sldMk cId="784830098" sldId="403"/>
            <ac:spMk id="12" creationId="{135C8652-1DF2-4F22-8E70-AA8C75EDD25C}"/>
          </ac:spMkLst>
        </pc:spChg>
        <pc:spChg chg="mod">
          <ac:chgData name="help desk" userId="076106f8-e622-4bba-bf8d-41b4b1aaf204" providerId="ADAL" clId="{5BE4485D-3C70-43AE-9C55-4C4B4D09B877}" dt="2024-09-05T15:51:17.955" v="17314" actId="1038"/>
          <ac:spMkLst>
            <pc:docMk/>
            <pc:sldMk cId="784830098" sldId="403"/>
            <ac:spMk id="15" creationId="{EACC05B4-690D-4A5A-9454-494A44D052F8}"/>
          </ac:spMkLst>
        </pc:spChg>
        <pc:spChg chg="mod">
          <ac:chgData name="help desk" userId="076106f8-e622-4bba-bf8d-41b4b1aaf204" providerId="ADAL" clId="{5BE4485D-3C70-43AE-9C55-4C4B4D09B877}" dt="2024-09-05T15:38:02.286" v="16848" actId="20577"/>
          <ac:spMkLst>
            <pc:docMk/>
            <pc:sldMk cId="784830098" sldId="403"/>
            <ac:spMk id="16" creationId="{018C9F98-7DC9-461D-BDE7-D1BED234BAA5}"/>
          </ac:spMkLst>
        </pc:spChg>
        <pc:spChg chg="del mod">
          <ac:chgData name="help desk" userId="076106f8-e622-4bba-bf8d-41b4b1aaf204" providerId="ADAL" clId="{5BE4485D-3C70-43AE-9C55-4C4B4D09B877}" dt="2024-09-05T15:34:15.570" v="16735" actId="478"/>
          <ac:spMkLst>
            <pc:docMk/>
            <pc:sldMk cId="784830098" sldId="403"/>
            <ac:spMk id="17" creationId="{41763299-570E-409C-862C-44FD7CF392DF}"/>
          </ac:spMkLst>
        </pc:spChg>
        <pc:spChg chg="mod">
          <ac:chgData name="help desk" userId="076106f8-e622-4bba-bf8d-41b4b1aaf204" providerId="ADAL" clId="{5BE4485D-3C70-43AE-9C55-4C4B4D09B877}" dt="2024-09-05T15:51:23.020" v="17315" actId="14100"/>
          <ac:spMkLst>
            <pc:docMk/>
            <pc:sldMk cId="784830098" sldId="403"/>
            <ac:spMk id="18" creationId="{2C3C567E-930D-46C1-A4A6-A777DE45B490}"/>
          </ac:spMkLst>
        </pc:spChg>
        <pc:spChg chg="mod">
          <ac:chgData name="help desk" userId="076106f8-e622-4bba-bf8d-41b4b1aaf204" providerId="ADAL" clId="{5BE4485D-3C70-43AE-9C55-4C4B4D09B877}" dt="2024-09-05T15:35:38.252" v="16790" actId="14100"/>
          <ac:spMkLst>
            <pc:docMk/>
            <pc:sldMk cId="784830098" sldId="403"/>
            <ac:spMk id="19" creationId="{E7ADE4CC-210F-45C4-A351-5582F19ED566}"/>
          </ac:spMkLst>
        </pc:spChg>
        <pc:spChg chg="del mod">
          <ac:chgData name="help desk" userId="076106f8-e622-4bba-bf8d-41b4b1aaf204" providerId="ADAL" clId="{5BE4485D-3C70-43AE-9C55-4C4B4D09B877}" dt="2024-09-05T15:39:47.118" v="16931" actId="478"/>
          <ac:spMkLst>
            <pc:docMk/>
            <pc:sldMk cId="784830098" sldId="403"/>
            <ac:spMk id="21" creationId="{4F38F746-14E7-4E18-900D-788022C9AD85}"/>
          </ac:spMkLst>
        </pc:spChg>
        <pc:spChg chg="del mod">
          <ac:chgData name="help desk" userId="076106f8-e622-4bba-bf8d-41b4b1aaf204" providerId="ADAL" clId="{5BE4485D-3C70-43AE-9C55-4C4B4D09B877}" dt="2024-09-05T15:39:47.118" v="16931" actId="478"/>
          <ac:spMkLst>
            <pc:docMk/>
            <pc:sldMk cId="784830098" sldId="403"/>
            <ac:spMk id="22" creationId="{860E4B54-557D-45E8-82F6-3534A5EB1C94}"/>
          </ac:spMkLst>
        </pc:spChg>
        <pc:spChg chg="add mod">
          <ac:chgData name="help desk" userId="076106f8-e622-4bba-bf8d-41b4b1aaf204" providerId="ADAL" clId="{5BE4485D-3C70-43AE-9C55-4C4B4D09B877}" dt="2024-09-05T15:05:49.012" v="16607"/>
          <ac:spMkLst>
            <pc:docMk/>
            <pc:sldMk cId="784830098" sldId="403"/>
            <ac:spMk id="23" creationId="{AAEF8819-101A-45AE-BD46-ACE410905C25}"/>
          </ac:spMkLst>
        </pc:spChg>
        <pc:spChg chg="mod">
          <ac:chgData name="help desk" userId="076106f8-e622-4bba-bf8d-41b4b1aaf204" providerId="ADAL" clId="{5BE4485D-3C70-43AE-9C55-4C4B4D09B877}" dt="2024-09-05T15:41:32.010" v="17055" actId="20577"/>
          <ac:spMkLst>
            <pc:docMk/>
            <pc:sldMk cId="784830098" sldId="403"/>
            <ac:spMk id="24" creationId="{E3145F46-AE71-401B-9827-74BCC6C5DCC8}"/>
          </ac:spMkLst>
        </pc:spChg>
        <pc:spChg chg="mod">
          <ac:chgData name="help desk" userId="076106f8-e622-4bba-bf8d-41b4b1aaf204" providerId="ADAL" clId="{5BE4485D-3C70-43AE-9C55-4C4B4D09B877}" dt="2024-09-05T15:40:20.485" v="16967" actId="1036"/>
          <ac:spMkLst>
            <pc:docMk/>
            <pc:sldMk cId="784830098" sldId="403"/>
            <ac:spMk id="25" creationId="{43B2CFA9-0B3D-4007-940C-E2508D1747F8}"/>
          </ac:spMkLst>
        </pc:spChg>
        <pc:spChg chg="mod">
          <ac:chgData name="help desk" userId="076106f8-e622-4bba-bf8d-41b4b1aaf204" providerId="ADAL" clId="{5BE4485D-3C70-43AE-9C55-4C4B4D09B877}" dt="2024-09-05T15:50:44.549" v="17298" actId="1036"/>
          <ac:spMkLst>
            <pc:docMk/>
            <pc:sldMk cId="784830098" sldId="403"/>
            <ac:spMk id="26" creationId="{FC9CAD7A-ADAA-489D-9A5A-EE172DF63331}"/>
          </ac:spMkLst>
        </pc:spChg>
        <pc:spChg chg="mod">
          <ac:chgData name="help desk" userId="076106f8-e622-4bba-bf8d-41b4b1aaf204" providerId="ADAL" clId="{5BE4485D-3C70-43AE-9C55-4C4B4D09B877}" dt="2024-09-05T15:50:44.549" v="17298" actId="1036"/>
          <ac:spMkLst>
            <pc:docMk/>
            <pc:sldMk cId="784830098" sldId="403"/>
            <ac:spMk id="27" creationId="{BC59A66C-D179-4DEF-A075-475FAB9136A2}"/>
          </ac:spMkLst>
        </pc:spChg>
        <pc:spChg chg="del">
          <ac:chgData name="help desk" userId="076106f8-e622-4bba-bf8d-41b4b1aaf204" providerId="ADAL" clId="{5BE4485D-3C70-43AE-9C55-4C4B4D09B877}" dt="2024-09-05T15:47:10.149" v="17272" actId="478"/>
          <ac:spMkLst>
            <pc:docMk/>
            <pc:sldMk cId="784830098" sldId="403"/>
            <ac:spMk id="28" creationId="{4969AD07-E5A5-4863-A68C-F3670F066E0B}"/>
          </ac:spMkLst>
        </pc:spChg>
        <pc:spChg chg="mod">
          <ac:chgData name="help desk" userId="076106f8-e622-4bba-bf8d-41b4b1aaf204" providerId="ADAL" clId="{5BE4485D-3C70-43AE-9C55-4C4B4D09B877}" dt="2024-09-05T15:50:44.549" v="17298" actId="1036"/>
          <ac:spMkLst>
            <pc:docMk/>
            <pc:sldMk cId="784830098" sldId="403"/>
            <ac:spMk id="29" creationId="{62AF067C-EF40-44A4-B3DA-24251D3983D3}"/>
          </ac:spMkLst>
        </pc:spChg>
        <pc:spChg chg="add mod">
          <ac:chgData name="help desk" userId="076106f8-e622-4bba-bf8d-41b4b1aaf204" providerId="ADAL" clId="{5BE4485D-3C70-43AE-9C55-4C4B4D09B877}" dt="2024-09-05T15:52:36.800" v="17347"/>
          <ac:spMkLst>
            <pc:docMk/>
            <pc:sldMk cId="784830098" sldId="403"/>
            <ac:spMk id="31" creationId="{84D62CDE-6EAF-42E3-A730-4030FDC5D983}"/>
          </ac:spMkLst>
        </pc:spChg>
        <pc:spChg chg="mod">
          <ac:chgData name="help desk" userId="076106f8-e622-4bba-bf8d-41b4b1aaf204" providerId="ADAL" clId="{5BE4485D-3C70-43AE-9C55-4C4B4D09B877}" dt="2024-09-05T15:50:44.549" v="17298" actId="1036"/>
          <ac:spMkLst>
            <pc:docMk/>
            <pc:sldMk cId="784830098" sldId="403"/>
            <ac:spMk id="32" creationId="{282B8BD3-4AF5-4F1E-A4BD-91E854F4B45D}"/>
          </ac:spMkLst>
        </pc:spChg>
        <pc:spChg chg="add mod">
          <ac:chgData name="help desk" userId="076106f8-e622-4bba-bf8d-41b4b1aaf204" providerId="ADAL" clId="{5BE4485D-3C70-43AE-9C55-4C4B4D09B877}" dt="2024-09-06T17:16:17.645" v="20316"/>
          <ac:spMkLst>
            <pc:docMk/>
            <pc:sldMk cId="784830098" sldId="403"/>
            <ac:spMk id="33" creationId="{3CA410F8-7F0E-4B27-81C0-09E2D2F8166F}"/>
          </ac:spMkLst>
        </pc:spChg>
        <pc:picChg chg="add mod">
          <ac:chgData name="help desk" userId="076106f8-e622-4bba-bf8d-41b4b1aaf204" providerId="ADAL" clId="{5BE4485D-3C70-43AE-9C55-4C4B4D09B877}" dt="2024-09-11T17:33:14.027" v="21496"/>
          <ac:picMkLst>
            <pc:docMk/>
            <pc:sldMk cId="784830098" sldId="403"/>
            <ac:picMk id="20" creationId="{128B396C-C72D-4067-AC5D-F94D39E1E47F}"/>
          </ac:picMkLst>
        </pc:picChg>
      </pc:sldChg>
      <pc:sldChg chg="addSp delSp modSp new add del mod delAnim modAnim">
        <pc:chgData name="help desk" userId="076106f8-e622-4bba-bf8d-41b4b1aaf204" providerId="ADAL" clId="{5BE4485D-3C70-43AE-9C55-4C4B4D09B877}" dt="2024-09-11T17:11:52.079" v="21467" actId="255"/>
        <pc:sldMkLst>
          <pc:docMk/>
          <pc:sldMk cId="1724719424" sldId="404"/>
        </pc:sldMkLst>
        <pc:spChg chg="del">
          <ac:chgData name="help desk" userId="076106f8-e622-4bba-bf8d-41b4b1aaf204" providerId="ADAL" clId="{5BE4485D-3C70-43AE-9C55-4C4B4D09B877}" dt="2024-09-06T15:33:52.448" v="19094" actId="478"/>
          <ac:spMkLst>
            <pc:docMk/>
            <pc:sldMk cId="1724719424" sldId="404"/>
            <ac:spMk id="2" creationId="{F224C540-681B-4B37-9DF0-FC11BA8E80F0}"/>
          </ac:spMkLst>
        </pc:spChg>
        <pc:spChg chg="del">
          <ac:chgData name="help desk" userId="076106f8-e622-4bba-bf8d-41b4b1aaf204" providerId="ADAL" clId="{5BE4485D-3C70-43AE-9C55-4C4B4D09B877}" dt="2024-09-06T15:33:52.448" v="19094" actId="478"/>
          <ac:spMkLst>
            <pc:docMk/>
            <pc:sldMk cId="1724719424" sldId="404"/>
            <ac:spMk id="3" creationId="{DE0F9A67-9AE8-4FD8-B7D2-222A15829495}"/>
          </ac:spMkLst>
        </pc:spChg>
        <pc:spChg chg="del">
          <ac:chgData name="help desk" userId="076106f8-e622-4bba-bf8d-41b4b1aaf204" providerId="ADAL" clId="{5BE4485D-3C70-43AE-9C55-4C4B4D09B877}" dt="2024-09-06T15:33:52.448" v="19094" actId="478"/>
          <ac:spMkLst>
            <pc:docMk/>
            <pc:sldMk cId="1724719424" sldId="404"/>
            <ac:spMk id="4" creationId="{B611B2B2-32F6-4759-93BE-492AA35A59C1}"/>
          </ac:spMkLst>
        </pc:spChg>
        <pc:spChg chg="mod">
          <ac:chgData name="help desk" userId="076106f8-e622-4bba-bf8d-41b4b1aaf204" providerId="ADAL" clId="{5BE4485D-3C70-43AE-9C55-4C4B4D09B877}" dt="2024-09-06T15:34:10.806" v="19095"/>
          <ac:spMkLst>
            <pc:docMk/>
            <pc:sldMk cId="1724719424" sldId="404"/>
            <ac:spMk id="6" creationId="{C6304BF8-69E7-4C1F-8F85-8527D6B6CC32}"/>
          </ac:spMkLst>
        </pc:spChg>
        <pc:spChg chg="mod">
          <ac:chgData name="help desk" userId="076106f8-e622-4bba-bf8d-41b4b1aaf204" providerId="ADAL" clId="{5BE4485D-3C70-43AE-9C55-4C4B4D09B877}" dt="2024-09-06T15:34:10.806" v="19095"/>
          <ac:spMkLst>
            <pc:docMk/>
            <pc:sldMk cId="1724719424" sldId="404"/>
            <ac:spMk id="7" creationId="{C817A286-D312-4230-91A9-9BE1F9274769}"/>
          </ac:spMkLst>
        </pc:spChg>
        <pc:spChg chg="add mod">
          <ac:chgData name="help desk" userId="076106f8-e622-4bba-bf8d-41b4b1aaf204" providerId="ADAL" clId="{5BE4485D-3C70-43AE-9C55-4C4B4D09B877}" dt="2024-09-06T16:03:07.361" v="20301" actId="14100"/>
          <ac:spMkLst>
            <pc:docMk/>
            <pc:sldMk cId="1724719424" sldId="404"/>
            <ac:spMk id="8" creationId="{E63E4AFC-D47A-45C6-9491-4D4679EECEE4}"/>
          </ac:spMkLst>
        </pc:spChg>
        <pc:spChg chg="add mod">
          <ac:chgData name="help desk" userId="076106f8-e622-4bba-bf8d-41b4b1aaf204" providerId="ADAL" clId="{5BE4485D-3C70-43AE-9C55-4C4B4D09B877}" dt="2024-09-06T16:03:58.872" v="20304" actId="113"/>
          <ac:spMkLst>
            <pc:docMk/>
            <pc:sldMk cId="1724719424" sldId="404"/>
            <ac:spMk id="9" creationId="{BF210E75-3E3C-4248-878E-0A0FE551BDA6}"/>
          </ac:spMkLst>
        </pc:spChg>
        <pc:spChg chg="add mod">
          <ac:chgData name="help desk" userId="076106f8-e622-4bba-bf8d-41b4b1aaf204" providerId="ADAL" clId="{5BE4485D-3C70-43AE-9C55-4C4B4D09B877}" dt="2024-09-06T15:36:12.919" v="19109"/>
          <ac:spMkLst>
            <pc:docMk/>
            <pc:sldMk cId="1724719424" sldId="404"/>
            <ac:spMk id="12" creationId="{31299675-F845-43AD-8F77-F33D64BE23F9}"/>
          </ac:spMkLst>
        </pc:spChg>
        <pc:spChg chg="add mod">
          <ac:chgData name="help desk" userId="076106f8-e622-4bba-bf8d-41b4b1aaf204" providerId="ADAL" clId="{5BE4485D-3C70-43AE-9C55-4C4B4D09B877}" dt="2024-09-06T15:37:42.334" v="19164" actId="20577"/>
          <ac:spMkLst>
            <pc:docMk/>
            <pc:sldMk cId="1724719424" sldId="404"/>
            <ac:spMk id="13" creationId="{A43EFF5A-DA1D-4DCE-A9F0-69BD5A146DE2}"/>
          </ac:spMkLst>
        </pc:spChg>
        <pc:spChg chg="add mod">
          <ac:chgData name="help desk" userId="076106f8-e622-4bba-bf8d-41b4b1aaf204" providerId="ADAL" clId="{5BE4485D-3C70-43AE-9C55-4C4B4D09B877}" dt="2024-09-06T15:48:33.432" v="19507" actId="20577"/>
          <ac:spMkLst>
            <pc:docMk/>
            <pc:sldMk cId="1724719424" sldId="404"/>
            <ac:spMk id="14" creationId="{A98F65BF-7CB0-46D9-8FCE-35A115F9D2FE}"/>
          </ac:spMkLst>
        </pc:spChg>
        <pc:spChg chg="add mod">
          <ac:chgData name="help desk" userId="076106f8-e622-4bba-bf8d-41b4b1aaf204" providerId="ADAL" clId="{5BE4485D-3C70-43AE-9C55-4C4B4D09B877}" dt="2024-09-06T15:44:08.637" v="19350" actId="20577"/>
          <ac:spMkLst>
            <pc:docMk/>
            <pc:sldMk cId="1724719424" sldId="404"/>
            <ac:spMk id="15" creationId="{C485856A-B591-48E3-A718-41380DD71DBE}"/>
          </ac:spMkLst>
        </pc:spChg>
        <pc:spChg chg="add mod">
          <ac:chgData name="help desk" userId="076106f8-e622-4bba-bf8d-41b4b1aaf204" providerId="ADAL" clId="{5BE4485D-3C70-43AE-9C55-4C4B4D09B877}" dt="2024-09-06T15:48:29.097" v="19505" actId="1036"/>
          <ac:spMkLst>
            <pc:docMk/>
            <pc:sldMk cId="1724719424" sldId="404"/>
            <ac:spMk id="16" creationId="{E883D86D-868D-4EA7-8A30-90E9D3FC1978}"/>
          </ac:spMkLst>
        </pc:spChg>
        <pc:spChg chg="add mod">
          <ac:chgData name="help desk" userId="076106f8-e622-4bba-bf8d-41b4b1aaf204" providerId="ADAL" clId="{5BE4485D-3C70-43AE-9C55-4C4B4D09B877}" dt="2024-09-06T15:48:53.053" v="19512" actId="20577"/>
          <ac:spMkLst>
            <pc:docMk/>
            <pc:sldMk cId="1724719424" sldId="404"/>
            <ac:spMk id="17" creationId="{38736EDD-7D39-40ED-B5A6-C37069D99987}"/>
          </ac:spMkLst>
        </pc:spChg>
        <pc:spChg chg="add del mod">
          <ac:chgData name="help desk" userId="076106f8-e622-4bba-bf8d-41b4b1aaf204" providerId="ADAL" clId="{5BE4485D-3C70-43AE-9C55-4C4B4D09B877}" dt="2024-09-06T15:36:32.756" v="19110" actId="21"/>
          <ac:spMkLst>
            <pc:docMk/>
            <pc:sldMk cId="1724719424" sldId="404"/>
            <ac:spMk id="18" creationId="{D420E4CF-C5B2-41B3-8A7A-7125632ADC9A}"/>
          </ac:spMkLst>
        </pc:spChg>
        <pc:spChg chg="add del mod">
          <ac:chgData name="help desk" userId="076106f8-e622-4bba-bf8d-41b4b1aaf204" providerId="ADAL" clId="{5BE4485D-3C70-43AE-9C55-4C4B4D09B877}" dt="2024-09-06T15:49:10.983" v="19516" actId="478"/>
          <ac:spMkLst>
            <pc:docMk/>
            <pc:sldMk cId="1724719424" sldId="404"/>
            <ac:spMk id="19" creationId="{01442494-150A-4CC9-B1CE-A59240E19B4F}"/>
          </ac:spMkLst>
        </pc:spChg>
        <pc:spChg chg="add del mod">
          <ac:chgData name="help desk" userId="076106f8-e622-4bba-bf8d-41b4b1aaf204" providerId="ADAL" clId="{5BE4485D-3C70-43AE-9C55-4C4B4D09B877}" dt="2024-09-06T15:49:12.323" v="19517" actId="478"/>
          <ac:spMkLst>
            <pc:docMk/>
            <pc:sldMk cId="1724719424" sldId="404"/>
            <ac:spMk id="20" creationId="{5E66866A-03CD-4407-AA37-0F1681F09213}"/>
          </ac:spMkLst>
        </pc:spChg>
        <pc:spChg chg="add del mod">
          <ac:chgData name="help desk" userId="076106f8-e622-4bba-bf8d-41b4b1aaf204" providerId="ADAL" clId="{5BE4485D-3C70-43AE-9C55-4C4B4D09B877}" dt="2024-09-06T15:49:13.923" v="19518" actId="478"/>
          <ac:spMkLst>
            <pc:docMk/>
            <pc:sldMk cId="1724719424" sldId="404"/>
            <ac:spMk id="21" creationId="{8727F07B-6618-4A6F-AB09-2D64111EDC26}"/>
          </ac:spMkLst>
        </pc:spChg>
        <pc:spChg chg="add mod">
          <ac:chgData name="help desk" userId="076106f8-e622-4bba-bf8d-41b4b1aaf204" providerId="ADAL" clId="{5BE4485D-3C70-43AE-9C55-4C4B4D09B877}" dt="2024-09-09T14:39:52.238" v="20522" actId="1035"/>
          <ac:spMkLst>
            <pc:docMk/>
            <pc:sldMk cId="1724719424" sldId="404"/>
            <ac:spMk id="22" creationId="{A0C7CB44-7DFB-4740-92E7-06245BD5AAEF}"/>
          </ac:spMkLst>
        </pc:spChg>
        <pc:spChg chg="add mod">
          <ac:chgData name="help desk" userId="076106f8-e622-4bba-bf8d-41b4b1aaf204" providerId="ADAL" clId="{5BE4485D-3C70-43AE-9C55-4C4B4D09B877}" dt="2024-09-06T15:51:00.140" v="19553" actId="1036"/>
          <ac:spMkLst>
            <pc:docMk/>
            <pc:sldMk cId="1724719424" sldId="404"/>
            <ac:spMk id="23" creationId="{1CE1B9D9-BE1F-4049-972F-887DA32D7025}"/>
          </ac:spMkLst>
        </pc:spChg>
        <pc:spChg chg="add mod">
          <ac:chgData name="help desk" userId="076106f8-e622-4bba-bf8d-41b4b1aaf204" providerId="ADAL" clId="{5BE4485D-3C70-43AE-9C55-4C4B4D09B877}" dt="2024-09-06T15:51:00.140" v="19553" actId="1036"/>
          <ac:spMkLst>
            <pc:docMk/>
            <pc:sldMk cId="1724719424" sldId="404"/>
            <ac:spMk id="24" creationId="{6A0A9318-561B-43A3-BD73-1BF347433D4C}"/>
          </ac:spMkLst>
        </pc:spChg>
        <pc:spChg chg="add mod">
          <ac:chgData name="help desk" userId="076106f8-e622-4bba-bf8d-41b4b1aaf204" providerId="ADAL" clId="{5BE4485D-3C70-43AE-9C55-4C4B4D09B877}" dt="2024-09-06T15:51:00.140" v="19553" actId="1036"/>
          <ac:spMkLst>
            <pc:docMk/>
            <pc:sldMk cId="1724719424" sldId="404"/>
            <ac:spMk id="25" creationId="{5E30A8C4-2C49-41CF-A7BD-508AB78560C7}"/>
          </ac:spMkLst>
        </pc:spChg>
        <pc:spChg chg="add mod">
          <ac:chgData name="help desk" userId="076106f8-e622-4bba-bf8d-41b4b1aaf204" providerId="ADAL" clId="{5BE4485D-3C70-43AE-9C55-4C4B4D09B877}" dt="2024-09-06T15:51:00.140" v="19553" actId="1036"/>
          <ac:spMkLst>
            <pc:docMk/>
            <pc:sldMk cId="1724719424" sldId="404"/>
            <ac:spMk id="26" creationId="{3DD7761A-BF82-43CE-8039-5879666BFDA6}"/>
          </ac:spMkLst>
        </pc:spChg>
        <pc:spChg chg="add mod">
          <ac:chgData name="help desk" userId="076106f8-e622-4bba-bf8d-41b4b1aaf204" providerId="ADAL" clId="{5BE4485D-3C70-43AE-9C55-4C4B4D09B877}" dt="2024-09-06T15:57:31.054" v="19948" actId="113"/>
          <ac:spMkLst>
            <pc:docMk/>
            <pc:sldMk cId="1724719424" sldId="404"/>
            <ac:spMk id="27" creationId="{A48060C9-6E65-45F1-9620-76D067A1F655}"/>
          </ac:spMkLst>
        </pc:spChg>
        <pc:spChg chg="add mod">
          <ac:chgData name="help desk" userId="076106f8-e622-4bba-bf8d-41b4b1aaf204" providerId="ADAL" clId="{5BE4485D-3C70-43AE-9C55-4C4B4D09B877}" dt="2024-09-06T15:58:54.765" v="20077" actId="1036"/>
          <ac:spMkLst>
            <pc:docMk/>
            <pc:sldMk cId="1724719424" sldId="404"/>
            <ac:spMk id="28" creationId="{0BCB66A6-FFB9-49C6-99FA-715D17C96B7A}"/>
          </ac:spMkLst>
        </pc:spChg>
        <pc:spChg chg="add del mod">
          <ac:chgData name="help desk" userId="076106f8-e622-4bba-bf8d-41b4b1aaf204" providerId="ADAL" clId="{5BE4485D-3C70-43AE-9C55-4C4B4D09B877}" dt="2024-09-06T15:36:32.756" v="19110" actId="21"/>
          <ac:spMkLst>
            <pc:docMk/>
            <pc:sldMk cId="1724719424" sldId="404"/>
            <ac:spMk id="29" creationId="{DCFBB9B0-C856-4D75-ADC4-F3AB520E26E1}"/>
          </ac:spMkLst>
        </pc:spChg>
        <pc:spChg chg="add mod">
          <ac:chgData name="help desk" userId="076106f8-e622-4bba-bf8d-41b4b1aaf204" providerId="ADAL" clId="{5BE4485D-3C70-43AE-9C55-4C4B4D09B877}" dt="2024-09-06T16:00:54.948" v="20199" actId="6549"/>
          <ac:spMkLst>
            <pc:docMk/>
            <pc:sldMk cId="1724719424" sldId="404"/>
            <ac:spMk id="30" creationId="{E05C8F75-B5E0-440F-9BAA-A835C6F4345B}"/>
          </ac:spMkLst>
        </pc:spChg>
        <pc:spChg chg="add mod">
          <ac:chgData name="help desk" userId="076106f8-e622-4bba-bf8d-41b4b1aaf204" providerId="ADAL" clId="{5BE4485D-3C70-43AE-9C55-4C4B4D09B877}" dt="2024-09-06T16:02:00.920" v="20294" actId="1036"/>
          <ac:spMkLst>
            <pc:docMk/>
            <pc:sldMk cId="1724719424" sldId="404"/>
            <ac:spMk id="31" creationId="{D0308E8F-3295-4411-9D90-6F0A3F6EF94C}"/>
          </ac:spMkLst>
        </pc:spChg>
        <pc:spChg chg="add del mod">
          <ac:chgData name="help desk" userId="076106f8-e622-4bba-bf8d-41b4b1aaf204" providerId="ADAL" clId="{5BE4485D-3C70-43AE-9C55-4C4B4D09B877}" dt="2024-09-06T15:49:08.733" v="19514" actId="478"/>
          <ac:spMkLst>
            <pc:docMk/>
            <pc:sldMk cId="1724719424" sldId="404"/>
            <ac:spMk id="42" creationId="{13D24D62-9DF2-46F9-9D14-0123CE820E60}"/>
          </ac:spMkLst>
        </pc:spChg>
        <pc:spChg chg="add mod">
          <ac:chgData name="help desk" userId="076106f8-e622-4bba-bf8d-41b4b1aaf204" providerId="ADAL" clId="{5BE4485D-3C70-43AE-9C55-4C4B4D09B877}" dt="2024-09-11T17:11:52.079" v="21467" actId="255"/>
          <ac:spMkLst>
            <pc:docMk/>
            <pc:sldMk cId="1724719424" sldId="404"/>
            <ac:spMk id="43" creationId="{0A82F340-5B97-4260-8FD2-5015E21DF52A}"/>
          </ac:spMkLst>
        </pc:spChg>
        <pc:spChg chg="add mod">
          <ac:chgData name="help desk" userId="076106f8-e622-4bba-bf8d-41b4b1aaf204" providerId="ADAL" clId="{5BE4485D-3C70-43AE-9C55-4C4B4D09B877}" dt="2024-09-06T15:37:25.575" v="19155" actId="1035"/>
          <ac:spMkLst>
            <pc:docMk/>
            <pc:sldMk cId="1724719424" sldId="404"/>
            <ac:spMk id="45" creationId="{B2113BD2-8D1E-495B-BD16-594A3F8059E1}"/>
          </ac:spMkLst>
        </pc:spChg>
        <pc:spChg chg="add mod">
          <ac:chgData name="help desk" userId="076106f8-e622-4bba-bf8d-41b4b1aaf204" providerId="ADAL" clId="{5BE4485D-3C70-43AE-9C55-4C4B4D09B877}" dt="2024-09-09T14:33:00.375" v="20487" actId="1036"/>
          <ac:spMkLst>
            <pc:docMk/>
            <pc:sldMk cId="1724719424" sldId="404"/>
            <ac:spMk id="46" creationId="{C2AD7142-F889-4F31-A4CF-3FCDCE3D4A47}"/>
          </ac:spMkLst>
        </pc:spChg>
        <pc:spChg chg="add del mod">
          <ac:chgData name="help desk" userId="076106f8-e622-4bba-bf8d-41b4b1aaf204" providerId="ADAL" clId="{5BE4485D-3C70-43AE-9C55-4C4B4D09B877}" dt="2024-09-06T15:38:38.291" v="19205"/>
          <ac:spMkLst>
            <pc:docMk/>
            <pc:sldMk cId="1724719424" sldId="404"/>
            <ac:spMk id="48" creationId="{2B14DAD3-1AF9-402F-A70C-BBF2576FC594}"/>
          </ac:spMkLst>
        </pc:spChg>
        <pc:spChg chg="add del mod">
          <ac:chgData name="help desk" userId="076106f8-e622-4bba-bf8d-41b4b1aaf204" providerId="ADAL" clId="{5BE4485D-3C70-43AE-9C55-4C4B4D09B877}" dt="2024-09-06T15:38:38.291" v="19205"/>
          <ac:spMkLst>
            <pc:docMk/>
            <pc:sldMk cId="1724719424" sldId="404"/>
            <ac:spMk id="49" creationId="{382DC815-456F-47D6-9871-68304BC12DA7}"/>
          </ac:spMkLst>
        </pc:spChg>
        <pc:grpChg chg="add mod">
          <ac:chgData name="help desk" userId="076106f8-e622-4bba-bf8d-41b4b1aaf204" providerId="ADAL" clId="{5BE4485D-3C70-43AE-9C55-4C4B4D09B877}" dt="2024-09-06T15:34:10.806" v="19095"/>
          <ac:grpSpMkLst>
            <pc:docMk/>
            <pc:sldMk cId="1724719424" sldId="404"/>
            <ac:grpSpMk id="5" creationId="{03465F23-7675-4516-8D35-9225EC2B4BB7}"/>
          </ac:grpSpMkLst>
        </pc:grpChg>
        <pc:graphicFrameChg chg="add mod">
          <ac:chgData name="help desk" userId="076106f8-e622-4bba-bf8d-41b4b1aaf204" providerId="ADAL" clId="{5BE4485D-3C70-43AE-9C55-4C4B4D09B877}" dt="2024-09-06T15:50:41.695" v="19541" actId="1038"/>
          <ac:graphicFrameMkLst>
            <pc:docMk/>
            <pc:sldMk cId="1724719424" sldId="404"/>
            <ac:graphicFrameMk id="32" creationId="{D113B5AE-81E7-49E3-A146-D96A03275E1F}"/>
          </ac:graphicFrameMkLst>
        </pc:graphicFrameChg>
        <pc:graphicFrameChg chg="add del mod">
          <ac:chgData name="help desk" userId="076106f8-e622-4bba-bf8d-41b4b1aaf204" providerId="ADAL" clId="{5BE4485D-3C70-43AE-9C55-4C4B4D09B877}" dt="2024-09-06T15:40:29.675" v="19265" actId="478"/>
          <ac:graphicFrameMkLst>
            <pc:docMk/>
            <pc:sldMk cId="1724719424" sldId="404"/>
            <ac:graphicFrameMk id="33" creationId="{7F70247E-7175-4A6F-99C5-39D4B363CD51}"/>
          </ac:graphicFrameMkLst>
        </pc:graphicFrameChg>
        <pc:graphicFrameChg chg="add del mod">
          <ac:chgData name="help desk" userId="076106f8-e622-4bba-bf8d-41b4b1aaf204" providerId="ADAL" clId="{5BE4485D-3C70-43AE-9C55-4C4B4D09B877}" dt="2024-09-06T15:40:30.822" v="19266" actId="478"/>
          <ac:graphicFrameMkLst>
            <pc:docMk/>
            <pc:sldMk cId="1724719424" sldId="404"/>
            <ac:graphicFrameMk id="34" creationId="{61C1859C-26DC-4AF8-89E4-B8810C9E8F1A}"/>
          </ac:graphicFrameMkLst>
        </pc:graphicFrameChg>
        <pc:graphicFrameChg chg="add del mod">
          <ac:chgData name="help desk" userId="076106f8-e622-4bba-bf8d-41b4b1aaf204" providerId="ADAL" clId="{5BE4485D-3C70-43AE-9C55-4C4B4D09B877}" dt="2024-09-06T15:44:14.190" v="19351" actId="478"/>
          <ac:graphicFrameMkLst>
            <pc:docMk/>
            <pc:sldMk cId="1724719424" sldId="404"/>
            <ac:graphicFrameMk id="35" creationId="{A75D6576-0A11-4E77-92B8-7292C68EA109}"/>
          </ac:graphicFrameMkLst>
        </pc:graphicFrameChg>
        <pc:graphicFrameChg chg="add del mod">
          <ac:chgData name="help desk" userId="076106f8-e622-4bba-bf8d-41b4b1aaf204" providerId="ADAL" clId="{5BE4485D-3C70-43AE-9C55-4C4B4D09B877}" dt="2024-09-06T15:48:41.612" v="19508" actId="478"/>
          <ac:graphicFrameMkLst>
            <pc:docMk/>
            <pc:sldMk cId="1724719424" sldId="404"/>
            <ac:graphicFrameMk id="36" creationId="{F243BE29-C06C-4802-9181-BBA3D5E7299C}"/>
          </ac:graphicFrameMkLst>
        </pc:graphicFrameChg>
        <pc:graphicFrameChg chg="add del mod">
          <ac:chgData name="help desk" userId="076106f8-e622-4bba-bf8d-41b4b1aaf204" providerId="ADAL" clId="{5BE4485D-3C70-43AE-9C55-4C4B4D09B877}" dt="2024-09-06T15:49:02.635" v="19513" actId="478"/>
          <ac:graphicFrameMkLst>
            <pc:docMk/>
            <pc:sldMk cId="1724719424" sldId="404"/>
            <ac:graphicFrameMk id="37" creationId="{8EF0AF2E-85A2-404F-8BFB-507BAA495230}"/>
          </ac:graphicFrameMkLst>
        </pc:graphicFrameChg>
        <pc:graphicFrameChg chg="add del mod">
          <ac:chgData name="help desk" userId="076106f8-e622-4bba-bf8d-41b4b1aaf204" providerId="ADAL" clId="{5BE4485D-3C70-43AE-9C55-4C4B4D09B877}" dt="2024-09-06T15:36:32.756" v="19110" actId="21"/>
          <ac:graphicFrameMkLst>
            <pc:docMk/>
            <pc:sldMk cId="1724719424" sldId="404"/>
            <ac:graphicFrameMk id="38" creationId="{45DB9A8A-7337-48BE-8796-4375DBCC337C}"/>
          </ac:graphicFrameMkLst>
        </pc:graphicFrameChg>
        <pc:graphicFrameChg chg="add del mod">
          <ac:chgData name="help desk" userId="076106f8-e622-4bba-bf8d-41b4b1aaf204" providerId="ADAL" clId="{5BE4485D-3C70-43AE-9C55-4C4B4D09B877}" dt="2024-09-06T15:49:19.058" v="19520" actId="478"/>
          <ac:graphicFrameMkLst>
            <pc:docMk/>
            <pc:sldMk cId="1724719424" sldId="404"/>
            <ac:graphicFrameMk id="39" creationId="{DACC9B70-2373-4E87-97E0-4B336FF49B35}"/>
          </ac:graphicFrameMkLst>
        </pc:graphicFrameChg>
        <pc:graphicFrameChg chg="add del mod">
          <ac:chgData name="help desk" userId="076106f8-e622-4bba-bf8d-41b4b1aaf204" providerId="ADAL" clId="{5BE4485D-3C70-43AE-9C55-4C4B4D09B877}" dt="2024-09-06T15:49:19.783" v="19521" actId="478"/>
          <ac:graphicFrameMkLst>
            <pc:docMk/>
            <pc:sldMk cId="1724719424" sldId="404"/>
            <ac:graphicFrameMk id="40" creationId="{6B041BE1-D7C4-447F-8BAC-F38A4DBC71AB}"/>
          </ac:graphicFrameMkLst>
        </pc:graphicFrameChg>
        <pc:graphicFrameChg chg="add del mod">
          <ac:chgData name="help desk" userId="076106f8-e622-4bba-bf8d-41b4b1aaf204" providerId="ADAL" clId="{5BE4485D-3C70-43AE-9C55-4C4B4D09B877}" dt="2024-09-06T15:49:20.653" v="19522" actId="478"/>
          <ac:graphicFrameMkLst>
            <pc:docMk/>
            <pc:sldMk cId="1724719424" sldId="404"/>
            <ac:graphicFrameMk id="41" creationId="{D4E21DE0-B0AA-456A-91EE-2FBDC95CB021}"/>
          </ac:graphicFrameMkLst>
        </pc:graphicFrameChg>
        <pc:graphicFrameChg chg="add del mod">
          <ac:chgData name="help desk" userId="076106f8-e622-4bba-bf8d-41b4b1aaf204" providerId="ADAL" clId="{5BE4485D-3C70-43AE-9C55-4C4B4D09B877}" dt="2024-09-06T15:49:18.043" v="19519" actId="478"/>
          <ac:graphicFrameMkLst>
            <pc:docMk/>
            <pc:sldMk cId="1724719424" sldId="404"/>
            <ac:graphicFrameMk id="44" creationId="{A812BD41-00F7-435A-AA3F-1F9D5E424757}"/>
          </ac:graphicFrameMkLst>
        </pc:graphicFrameChg>
        <pc:graphicFrameChg chg="add mod">
          <ac:chgData name="help desk" userId="076106f8-e622-4bba-bf8d-41b4b1aaf204" providerId="ADAL" clId="{5BE4485D-3C70-43AE-9C55-4C4B4D09B877}" dt="2024-09-06T15:50:41.695" v="19541" actId="1038"/>
          <ac:graphicFrameMkLst>
            <pc:docMk/>
            <pc:sldMk cId="1724719424" sldId="404"/>
            <ac:graphicFrameMk id="47" creationId="{57C66C0F-E1DC-4D35-A177-B26458EF479A}"/>
          </ac:graphicFrameMkLst>
        </pc:graphicFrameChg>
        <pc:graphicFrameChg chg="add del mod">
          <ac:chgData name="help desk" userId="076106f8-e622-4bba-bf8d-41b4b1aaf204" providerId="ADAL" clId="{5BE4485D-3C70-43AE-9C55-4C4B4D09B877}" dt="2024-09-06T15:38:38.291" v="19205"/>
          <ac:graphicFrameMkLst>
            <pc:docMk/>
            <pc:sldMk cId="1724719424" sldId="404"/>
            <ac:graphicFrameMk id="50" creationId="{CEDD0826-0385-44FF-A7F1-BEFC943FBC1D}"/>
          </ac:graphicFrameMkLst>
        </pc:graphicFrameChg>
        <pc:picChg chg="add mod">
          <ac:chgData name="help desk" userId="076106f8-e622-4bba-bf8d-41b4b1aaf204" providerId="ADAL" clId="{5BE4485D-3C70-43AE-9C55-4C4B4D09B877}" dt="2024-09-06T15:35:42.220" v="19108" actId="692"/>
          <ac:picMkLst>
            <pc:docMk/>
            <pc:sldMk cId="1724719424" sldId="404"/>
            <ac:picMk id="11" creationId="{0F54088D-2D71-4D3F-87A9-F12C718332B2}"/>
          </ac:picMkLst>
        </pc:picChg>
        <pc:picChg chg="add mod">
          <ac:chgData name="help desk" userId="076106f8-e622-4bba-bf8d-41b4b1aaf204" providerId="ADAL" clId="{5BE4485D-3C70-43AE-9C55-4C4B4D09B877}" dt="2024-09-06T15:50:41.695" v="19541" actId="1038"/>
          <ac:picMkLst>
            <pc:docMk/>
            <pc:sldMk cId="1724719424" sldId="404"/>
            <ac:picMk id="52" creationId="{7CAD7CE2-BCD0-482A-9F4F-61C7EC25F874}"/>
          </ac:picMkLst>
        </pc:picChg>
        <pc:picChg chg="add mod">
          <ac:chgData name="help desk" userId="076106f8-e622-4bba-bf8d-41b4b1aaf204" providerId="ADAL" clId="{5BE4485D-3C70-43AE-9C55-4C4B4D09B877}" dt="2024-09-06T15:51:45.008" v="19555" actId="1076"/>
          <ac:picMkLst>
            <pc:docMk/>
            <pc:sldMk cId="1724719424" sldId="404"/>
            <ac:picMk id="54" creationId="{8C1677E1-676A-4515-ABD0-F09CBEB5503A}"/>
          </ac:picMkLst>
        </pc:picChg>
        <pc:picChg chg="add mod">
          <ac:chgData name="help desk" userId="076106f8-e622-4bba-bf8d-41b4b1aaf204" providerId="ADAL" clId="{5BE4485D-3C70-43AE-9C55-4C4B4D09B877}" dt="2024-09-06T15:52:12.980" v="19558" actId="1038"/>
          <ac:picMkLst>
            <pc:docMk/>
            <pc:sldMk cId="1724719424" sldId="404"/>
            <ac:picMk id="56" creationId="{083B4B7F-84B8-4060-BA81-8BD49D3209AF}"/>
          </ac:picMkLst>
        </pc:picChg>
        <pc:picChg chg="add mod">
          <ac:chgData name="help desk" userId="076106f8-e622-4bba-bf8d-41b4b1aaf204" providerId="ADAL" clId="{5BE4485D-3C70-43AE-9C55-4C4B4D09B877}" dt="2024-09-06T15:52:49.779" v="19649" actId="1035"/>
          <ac:picMkLst>
            <pc:docMk/>
            <pc:sldMk cId="1724719424" sldId="404"/>
            <ac:picMk id="58" creationId="{0476EFDF-DAB0-41AB-A288-B7076D281FE2}"/>
          </ac:picMkLst>
        </pc:picChg>
        <pc:picChg chg="add mod">
          <ac:chgData name="help desk" userId="076106f8-e622-4bba-bf8d-41b4b1aaf204" providerId="ADAL" clId="{5BE4485D-3C70-43AE-9C55-4C4B4D09B877}" dt="2024-09-06T15:53:28.359" v="19744" actId="1035"/>
          <ac:picMkLst>
            <pc:docMk/>
            <pc:sldMk cId="1724719424" sldId="404"/>
            <ac:picMk id="60" creationId="{48ADD95B-F5AC-42A5-9229-0D474AEF3609}"/>
          </ac:picMkLst>
        </pc:picChg>
        <pc:picChg chg="add mod">
          <ac:chgData name="help desk" userId="076106f8-e622-4bba-bf8d-41b4b1aaf204" providerId="ADAL" clId="{5BE4485D-3C70-43AE-9C55-4C4B4D09B877}" dt="2024-09-06T16:02:18.900" v="20299" actId="1036"/>
          <ac:picMkLst>
            <pc:docMk/>
            <pc:sldMk cId="1724719424" sldId="404"/>
            <ac:picMk id="62" creationId="{E61DE462-844C-4C97-9DAB-99CA01977C6E}"/>
          </ac:picMkLst>
        </pc:picChg>
      </pc:sldChg>
      <pc:sldChg chg="addSp modSp add mod modAnim">
        <pc:chgData name="help desk" userId="076106f8-e622-4bba-bf8d-41b4b1aaf204" providerId="ADAL" clId="{5BE4485D-3C70-43AE-9C55-4C4B4D09B877}" dt="2024-09-24T20:06:59.699" v="22310" actId="6549"/>
        <pc:sldMkLst>
          <pc:docMk/>
          <pc:sldMk cId="3024955617" sldId="405"/>
        </pc:sldMkLst>
        <pc:spChg chg="add mod">
          <ac:chgData name="help desk" userId="076106f8-e622-4bba-bf8d-41b4b1aaf204" providerId="ADAL" clId="{5BE4485D-3C70-43AE-9C55-4C4B4D09B877}" dt="2024-09-24T20:06:59.699" v="22310" actId="6549"/>
          <ac:spMkLst>
            <pc:docMk/>
            <pc:sldMk cId="3024955617" sldId="405"/>
            <ac:spMk id="2" creationId="{859B4D6C-2431-4CB8-B1B9-938849C41178}"/>
          </ac:spMkLst>
        </pc:spChg>
        <pc:picChg chg="add mod">
          <ac:chgData name="help desk" userId="076106f8-e622-4bba-bf8d-41b4b1aaf204" providerId="ADAL" clId="{5BE4485D-3C70-43AE-9C55-4C4B4D09B877}" dt="2024-09-11T20:30:07.124" v="21787"/>
          <ac:picMkLst>
            <pc:docMk/>
            <pc:sldMk cId="3024955617" sldId="405"/>
            <ac:picMk id="6" creationId="{AB096857-4244-4F43-A0CD-245222CD269A}"/>
          </ac:picMkLst>
        </pc:picChg>
      </pc:sldChg>
      <pc:sldChg chg="addSp modSp add del">
        <pc:chgData name="help desk" userId="076106f8-e622-4bba-bf8d-41b4b1aaf204" providerId="ADAL" clId="{5BE4485D-3C70-43AE-9C55-4C4B4D09B877}" dt="2024-09-16T19:51:46.078" v="22282" actId="47"/>
        <pc:sldMkLst>
          <pc:docMk/>
          <pc:sldMk cId="1261983582" sldId="406"/>
        </pc:sldMkLst>
        <pc:picChg chg="add mod">
          <ac:chgData name="help desk" userId="076106f8-e622-4bba-bf8d-41b4b1aaf204" providerId="ADAL" clId="{5BE4485D-3C70-43AE-9C55-4C4B4D09B877}" dt="2024-09-11T20:30:09.134" v="21788"/>
          <ac:picMkLst>
            <pc:docMk/>
            <pc:sldMk cId="1261983582" sldId="406"/>
            <ac:picMk id="6" creationId="{A29581D0-BCEF-441F-BC42-69390A3F08F2}"/>
          </ac:picMkLst>
        </pc:picChg>
      </pc:sldChg>
      <pc:sldChg chg="addSp modSp add del replId">
        <pc:chgData name="help desk" userId="076106f8-e622-4bba-bf8d-41b4b1aaf204" providerId="ADAL" clId="{5BE4485D-3C70-43AE-9C55-4C4B4D09B877}" dt="2024-09-16T19:51:50.402" v="22283" actId="47"/>
        <pc:sldMkLst>
          <pc:docMk/>
          <pc:sldMk cId="3796018829" sldId="407"/>
        </pc:sldMkLst>
        <pc:picChg chg="add mod">
          <ac:chgData name="help desk" userId="076106f8-e622-4bba-bf8d-41b4b1aaf204" providerId="ADAL" clId="{5BE4485D-3C70-43AE-9C55-4C4B4D09B877}" dt="2024-09-11T20:30:11.225" v="21789"/>
          <ac:picMkLst>
            <pc:docMk/>
            <pc:sldMk cId="3796018829" sldId="407"/>
            <ac:picMk id="6" creationId="{1DD06CBD-5887-4666-B807-BEF07B725799}"/>
          </ac:picMkLst>
        </pc:picChg>
      </pc:sldChg>
      <pc:sldChg chg="add del">
        <pc:chgData name="help desk" userId="076106f8-e622-4bba-bf8d-41b4b1aaf204" providerId="ADAL" clId="{5BE4485D-3C70-43AE-9C55-4C4B4D09B877}" dt="2024-09-16T19:51:56.741" v="22287" actId="47"/>
        <pc:sldMkLst>
          <pc:docMk/>
          <pc:sldMk cId="2047612313" sldId="408"/>
        </pc:sldMkLst>
      </pc:sldChg>
      <pc:sldChg chg="add del replId">
        <pc:chgData name="help desk" userId="076106f8-e622-4bba-bf8d-41b4b1aaf204" providerId="ADAL" clId="{5BE4485D-3C70-43AE-9C55-4C4B4D09B877}" dt="2024-09-16T19:51:54.739" v="22286" actId="47"/>
        <pc:sldMkLst>
          <pc:docMk/>
          <pc:sldMk cId="3171403731" sldId="409"/>
        </pc:sldMkLst>
      </pc:sldChg>
      <pc:sldChg chg="add del replId">
        <pc:chgData name="help desk" userId="076106f8-e622-4bba-bf8d-41b4b1aaf204" providerId="ADAL" clId="{5BE4485D-3C70-43AE-9C55-4C4B4D09B877}" dt="2024-09-16T19:51:53.899" v="22285" actId="47"/>
        <pc:sldMkLst>
          <pc:docMk/>
          <pc:sldMk cId="4256098192" sldId="410"/>
        </pc:sldMkLst>
      </pc:sldChg>
      <pc:sldChg chg="add del replId">
        <pc:chgData name="help desk" userId="076106f8-e622-4bba-bf8d-41b4b1aaf204" providerId="ADAL" clId="{5BE4485D-3C70-43AE-9C55-4C4B4D09B877}" dt="2024-09-16T19:51:52.739" v="22284" actId="47"/>
        <pc:sldMkLst>
          <pc:docMk/>
          <pc:sldMk cId="3226262978" sldId="411"/>
        </pc:sldMkLst>
      </pc:sldChg>
      <pc:sldChg chg="add del modAnim">
        <pc:chgData name="help desk" userId="076106f8-e622-4bba-bf8d-41b4b1aaf204" providerId="ADAL" clId="{5BE4485D-3C70-43AE-9C55-4C4B4D09B877}" dt="2024-09-11T19:05:52.088" v="21509" actId="2696"/>
        <pc:sldMkLst>
          <pc:docMk/>
          <pc:sldMk cId="1438129933" sldId="412"/>
        </pc:sldMkLst>
      </pc:sldChg>
      <pc:sldMasterChg chg="addSldLayout delSldLayout">
        <pc:chgData name="help desk" userId="076106f8-e622-4bba-bf8d-41b4b1aaf204" providerId="ADAL" clId="{5BE4485D-3C70-43AE-9C55-4C4B4D09B877}" dt="2024-09-09T21:35:49.062" v="21081" actId="47"/>
        <pc:sldMasterMkLst>
          <pc:docMk/>
          <pc:sldMasterMk cId="1356006460" sldId="2147483648"/>
        </pc:sldMasterMkLst>
        <pc:sldLayoutChg chg="add del">
          <pc:chgData name="help desk" userId="076106f8-e622-4bba-bf8d-41b4b1aaf204" providerId="ADAL" clId="{5BE4485D-3C70-43AE-9C55-4C4B4D09B877}" dt="2024-09-09T21:35:49.062" v="21081" actId="47"/>
          <pc:sldLayoutMkLst>
            <pc:docMk/>
            <pc:sldMasterMk cId="1356006460" sldId="2147483648"/>
            <pc:sldLayoutMk cId="802009484" sldId="2147483660"/>
          </pc:sldLayoutMkLst>
        </pc:sldLayoutChg>
      </pc:sldMasterChg>
    </pc:docChg>
  </pc:docChgLst>
  <pc:docChgLst>
    <pc:chgData name="help desk" userId="076106f8-e622-4bba-bf8d-41b4b1aaf204" providerId="ADAL" clId="{21672932-4741-4231-8CCE-CA8A4BEA6D98}"/>
    <pc:docChg chg="custSel addSld modSld">
      <pc:chgData name="help desk" userId="076106f8-e622-4bba-bf8d-41b4b1aaf204" providerId="ADAL" clId="{21672932-4741-4231-8CCE-CA8A4BEA6D98}" dt="2025-11-20T15:22:54.887" v="998" actId="20577"/>
      <pc:docMkLst>
        <pc:docMk/>
      </pc:docMkLst>
      <pc:sldChg chg="modSp mod">
        <pc:chgData name="help desk" userId="076106f8-e622-4bba-bf8d-41b4b1aaf204" providerId="ADAL" clId="{21672932-4741-4231-8CCE-CA8A4BEA6D98}" dt="2025-11-19T13:52:28.674" v="4" actId="113"/>
        <pc:sldMkLst>
          <pc:docMk/>
          <pc:sldMk cId="2847858403" sldId="257"/>
        </pc:sldMkLst>
        <pc:spChg chg="mod">
          <ac:chgData name="help desk" userId="076106f8-e622-4bba-bf8d-41b4b1aaf204" providerId="ADAL" clId="{21672932-4741-4231-8CCE-CA8A4BEA6D98}" dt="2025-11-19T13:52:28.674" v="4" actId="113"/>
          <ac:spMkLst>
            <pc:docMk/>
            <pc:sldMk cId="2847858403" sldId="257"/>
            <ac:spMk id="9" creationId="{5FE61C1D-B3E6-400E-91EE-C8296C464688}"/>
          </ac:spMkLst>
        </pc:spChg>
      </pc:sldChg>
      <pc:sldChg chg="addSp delSp modSp mod delAnim modAnim">
        <pc:chgData name="help desk" userId="076106f8-e622-4bba-bf8d-41b4b1aaf204" providerId="ADAL" clId="{21672932-4741-4231-8CCE-CA8A4BEA6D98}" dt="2025-11-20T14:51:33.858" v="735"/>
        <pc:sldMkLst>
          <pc:docMk/>
          <pc:sldMk cId="3443636487" sldId="259"/>
        </pc:sldMkLst>
        <pc:spChg chg="add mod">
          <ac:chgData name="help desk" userId="076106f8-e622-4bba-bf8d-41b4b1aaf204" providerId="ADAL" clId="{21672932-4741-4231-8CCE-CA8A4BEA6D98}" dt="2025-11-19T20:04:43.476" v="727" actId="1038"/>
          <ac:spMkLst>
            <pc:docMk/>
            <pc:sldMk cId="3443636487" sldId="259"/>
            <ac:spMk id="2" creationId="{C5F0A013-C13E-4181-8DC8-F4FA86D4D3D5}"/>
          </ac:spMkLst>
        </pc:spChg>
        <pc:spChg chg="mod">
          <ac:chgData name="help desk" userId="076106f8-e622-4bba-bf8d-41b4b1aaf204" providerId="ADAL" clId="{21672932-4741-4231-8CCE-CA8A4BEA6D98}" dt="2025-11-19T20:04:43.476" v="727" actId="1038"/>
          <ac:spMkLst>
            <pc:docMk/>
            <pc:sldMk cId="3443636487" sldId="259"/>
            <ac:spMk id="13" creationId="{3A5D1FB8-40F9-4165-8ECB-CCF82344AF7F}"/>
          </ac:spMkLst>
        </pc:spChg>
        <pc:spChg chg="mod">
          <ac:chgData name="help desk" userId="076106f8-e622-4bba-bf8d-41b4b1aaf204" providerId="ADAL" clId="{21672932-4741-4231-8CCE-CA8A4BEA6D98}" dt="2025-11-19T20:04:43.476" v="727" actId="1038"/>
          <ac:spMkLst>
            <pc:docMk/>
            <pc:sldMk cId="3443636487" sldId="259"/>
            <ac:spMk id="14" creationId="{68C33609-2726-4DB0-9187-FA44391824ED}"/>
          </ac:spMkLst>
        </pc:spChg>
        <pc:spChg chg="mod">
          <ac:chgData name="help desk" userId="076106f8-e622-4bba-bf8d-41b4b1aaf204" providerId="ADAL" clId="{21672932-4741-4231-8CCE-CA8A4BEA6D98}" dt="2025-11-19T20:04:43.476" v="727" actId="1038"/>
          <ac:spMkLst>
            <pc:docMk/>
            <pc:sldMk cId="3443636487" sldId="259"/>
            <ac:spMk id="15" creationId="{4B07FCDA-8951-4AEA-A142-804099FF29DF}"/>
          </ac:spMkLst>
        </pc:spChg>
        <pc:spChg chg="mod">
          <ac:chgData name="help desk" userId="076106f8-e622-4bba-bf8d-41b4b1aaf204" providerId="ADAL" clId="{21672932-4741-4231-8CCE-CA8A4BEA6D98}" dt="2025-11-19T20:04:43.476" v="727" actId="1038"/>
          <ac:spMkLst>
            <pc:docMk/>
            <pc:sldMk cId="3443636487" sldId="259"/>
            <ac:spMk id="16" creationId="{D3602056-72EB-4B53-8643-14288B140D2D}"/>
          </ac:spMkLst>
        </pc:spChg>
        <pc:spChg chg="mod">
          <ac:chgData name="help desk" userId="076106f8-e622-4bba-bf8d-41b4b1aaf204" providerId="ADAL" clId="{21672932-4741-4231-8CCE-CA8A4BEA6D98}" dt="2025-11-19T20:04:43.476" v="727" actId="1038"/>
          <ac:spMkLst>
            <pc:docMk/>
            <pc:sldMk cId="3443636487" sldId="259"/>
            <ac:spMk id="20" creationId="{1FE55950-8066-45AF-B5E9-948BDA0C9F30}"/>
          </ac:spMkLst>
        </pc:spChg>
        <pc:spChg chg="mod">
          <ac:chgData name="help desk" userId="076106f8-e622-4bba-bf8d-41b4b1aaf204" providerId="ADAL" clId="{21672932-4741-4231-8CCE-CA8A4BEA6D98}" dt="2025-11-19T20:04:43.476" v="727" actId="1038"/>
          <ac:spMkLst>
            <pc:docMk/>
            <pc:sldMk cId="3443636487" sldId="259"/>
            <ac:spMk id="21" creationId="{014AE4AB-8247-4F20-A78C-34F03633D9CD}"/>
          </ac:spMkLst>
        </pc:spChg>
        <pc:spChg chg="mod">
          <ac:chgData name="help desk" userId="076106f8-e622-4bba-bf8d-41b4b1aaf204" providerId="ADAL" clId="{21672932-4741-4231-8CCE-CA8A4BEA6D98}" dt="2025-11-19T20:04:43.476" v="727" actId="1038"/>
          <ac:spMkLst>
            <pc:docMk/>
            <pc:sldMk cId="3443636487" sldId="259"/>
            <ac:spMk id="22" creationId="{C0DA6C58-A11C-4FC9-9620-FEF28BA0BCD1}"/>
          </ac:spMkLst>
        </pc:spChg>
        <pc:spChg chg="mod">
          <ac:chgData name="help desk" userId="076106f8-e622-4bba-bf8d-41b4b1aaf204" providerId="ADAL" clId="{21672932-4741-4231-8CCE-CA8A4BEA6D98}" dt="2025-11-19T20:04:43.476" v="727" actId="1038"/>
          <ac:spMkLst>
            <pc:docMk/>
            <pc:sldMk cId="3443636487" sldId="259"/>
            <ac:spMk id="23" creationId="{D33E2AC4-C42E-4FF0-8C9B-9B6008D04D5D}"/>
          </ac:spMkLst>
        </pc:spChg>
        <pc:spChg chg="mod">
          <ac:chgData name="help desk" userId="076106f8-e622-4bba-bf8d-41b4b1aaf204" providerId="ADAL" clId="{21672932-4741-4231-8CCE-CA8A4BEA6D98}" dt="2025-11-19T20:04:43.476" v="727" actId="1038"/>
          <ac:spMkLst>
            <pc:docMk/>
            <pc:sldMk cId="3443636487" sldId="259"/>
            <ac:spMk id="24" creationId="{17BB9B06-DFF6-46DF-80AD-F5A09AB65A74}"/>
          </ac:spMkLst>
        </pc:spChg>
        <pc:spChg chg="mod">
          <ac:chgData name="help desk" userId="076106f8-e622-4bba-bf8d-41b4b1aaf204" providerId="ADAL" clId="{21672932-4741-4231-8CCE-CA8A4BEA6D98}" dt="2025-11-19T20:04:43.476" v="727" actId="1038"/>
          <ac:spMkLst>
            <pc:docMk/>
            <pc:sldMk cId="3443636487" sldId="259"/>
            <ac:spMk id="26" creationId="{96507DDF-B6EC-4CC8-B722-23DA17FABC21}"/>
          </ac:spMkLst>
        </pc:spChg>
        <pc:spChg chg="mod">
          <ac:chgData name="help desk" userId="076106f8-e622-4bba-bf8d-41b4b1aaf204" providerId="ADAL" clId="{21672932-4741-4231-8CCE-CA8A4BEA6D98}" dt="2025-11-19T20:04:43.476" v="727" actId="1038"/>
          <ac:spMkLst>
            <pc:docMk/>
            <pc:sldMk cId="3443636487" sldId="259"/>
            <ac:spMk id="27" creationId="{3CC69C9A-FCA6-470E-8115-A29D0F687DB4}"/>
          </ac:spMkLst>
        </pc:spChg>
        <pc:spChg chg="mod">
          <ac:chgData name="help desk" userId="076106f8-e622-4bba-bf8d-41b4b1aaf204" providerId="ADAL" clId="{21672932-4741-4231-8CCE-CA8A4BEA6D98}" dt="2025-11-19T20:04:43.476" v="727" actId="1038"/>
          <ac:spMkLst>
            <pc:docMk/>
            <pc:sldMk cId="3443636487" sldId="259"/>
            <ac:spMk id="30" creationId="{1DE557D4-6CBB-4F19-9402-6E4A89575C60}"/>
          </ac:spMkLst>
        </pc:spChg>
        <pc:spChg chg="mod">
          <ac:chgData name="help desk" userId="076106f8-e622-4bba-bf8d-41b4b1aaf204" providerId="ADAL" clId="{21672932-4741-4231-8CCE-CA8A4BEA6D98}" dt="2025-11-19T20:04:43.476" v="727" actId="1038"/>
          <ac:spMkLst>
            <pc:docMk/>
            <pc:sldMk cId="3443636487" sldId="259"/>
            <ac:spMk id="31" creationId="{6D32E300-31C6-45AD-94F0-6CD49A51432F}"/>
          </ac:spMkLst>
        </pc:spChg>
        <pc:spChg chg="mod">
          <ac:chgData name="help desk" userId="076106f8-e622-4bba-bf8d-41b4b1aaf204" providerId="ADAL" clId="{21672932-4741-4231-8CCE-CA8A4BEA6D98}" dt="2025-11-19T20:04:43.476" v="727" actId="1038"/>
          <ac:spMkLst>
            <pc:docMk/>
            <pc:sldMk cId="3443636487" sldId="259"/>
            <ac:spMk id="32" creationId="{EF5F845A-8BFA-473B-B575-EFC75DEB556C}"/>
          </ac:spMkLst>
        </pc:spChg>
        <pc:spChg chg="mod">
          <ac:chgData name="help desk" userId="076106f8-e622-4bba-bf8d-41b4b1aaf204" providerId="ADAL" clId="{21672932-4741-4231-8CCE-CA8A4BEA6D98}" dt="2025-11-19T20:04:43.476" v="727" actId="1038"/>
          <ac:spMkLst>
            <pc:docMk/>
            <pc:sldMk cId="3443636487" sldId="259"/>
            <ac:spMk id="33" creationId="{4FDCD352-B6F3-4DA5-8C19-53E211D513FB}"/>
          </ac:spMkLst>
        </pc:spChg>
        <pc:spChg chg="mod">
          <ac:chgData name="help desk" userId="076106f8-e622-4bba-bf8d-41b4b1aaf204" providerId="ADAL" clId="{21672932-4741-4231-8CCE-CA8A4BEA6D98}" dt="2025-11-19T20:04:43.476" v="727" actId="1038"/>
          <ac:spMkLst>
            <pc:docMk/>
            <pc:sldMk cId="3443636487" sldId="259"/>
            <ac:spMk id="34" creationId="{DBF83D01-0697-4539-815B-370DBF281E9C}"/>
          </ac:spMkLst>
        </pc:spChg>
        <pc:spChg chg="del mod">
          <ac:chgData name="help desk" userId="076106f8-e622-4bba-bf8d-41b4b1aaf204" providerId="ADAL" clId="{21672932-4741-4231-8CCE-CA8A4BEA6D98}" dt="2025-11-19T16:28:10.916" v="379" actId="478"/>
          <ac:spMkLst>
            <pc:docMk/>
            <pc:sldMk cId="3443636487" sldId="259"/>
            <ac:spMk id="35" creationId="{85FA2ECD-4671-4B86-A92B-0FEB1068F45A}"/>
          </ac:spMkLst>
        </pc:spChg>
        <pc:spChg chg="mod">
          <ac:chgData name="help desk" userId="076106f8-e622-4bba-bf8d-41b4b1aaf204" providerId="ADAL" clId="{21672932-4741-4231-8CCE-CA8A4BEA6D98}" dt="2025-11-19T20:04:43.476" v="727" actId="1038"/>
          <ac:spMkLst>
            <pc:docMk/>
            <pc:sldMk cId="3443636487" sldId="259"/>
            <ac:spMk id="36" creationId="{7D27136F-9752-4D83-8725-8F312BFE7343}"/>
          </ac:spMkLst>
        </pc:spChg>
      </pc:sldChg>
      <pc:sldChg chg="addSp delSp modSp mod delAnim modAnim">
        <pc:chgData name="help desk" userId="076106f8-e622-4bba-bf8d-41b4b1aaf204" providerId="ADAL" clId="{21672932-4741-4231-8CCE-CA8A4BEA6D98}" dt="2025-11-20T15:22:54.887" v="998" actId="20577"/>
        <pc:sldMkLst>
          <pc:docMk/>
          <pc:sldMk cId="1075878489" sldId="350"/>
        </pc:sldMkLst>
        <pc:spChg chg="mod">
          <ac:chgData name="help desk" userId="076106f8-e622-4bba-bf8d-41b4b1aaf204" providerId="ADAL" clId="{21672932-4741-4231-8CCE-CA8A4BEA6D98}" dt="2025-11-20T15:22:54.887" v="998" actId="20577"/>
          <ac:spMkLst>
            <pc:docMk/>
            <pc:sldMk cId="1075878489" sldId="350"/>
            <ac:spMk id="6" creationId="{0C685AF1-A709-4B7F-ADF0-8E7248A93E64}"/>
          </ac:spMkLst>
        </pc:spChg>
        <pc:spChg chg="del">
          <ac:chgData name="help desk" userId="076106f8-e622-4bba-bf8d-41b4b1aaf204" providerId="ADAL" clId="{21672932-4741-4231-8CCE-CA8A4BEA6D98}" dt="2025-11-19T17:10:48.198" v="678" actId="478"/>
          <ac:spMkLst>
            <pc:docMk/>
            <pc:sldMk cId="1075878489" sldId="350"/>
            <ac:spMk id="7" creationId="{4DC33DB0-0D3E-4687-8505-BFADE908ED21}"/>
          </ac:spMkLst>
        </pc:spChg>
        <pc:spChg chg="del">
          <ac:chgData name="help desk" userId="076106f8-e622-4bba-bf8d-41b4b1aaf204" providerId="ADAL" clId="{21672932-4741-4231-8CCE-CA8A4BEA6D98}" dt="2025-11-19T17:10:48.198" v="678" actId="478"/>
          <ac:spMkLst>
            <pc:docMk/>
            <pc:sldMk cId="1075878489" sldId="350"/>
            <ac:spMk id="8" creationId="{83ACC435-AB41-459E-B5DB-53C3EE17007C}"/>
          </ac:spMkLst>
        </pc:spChg>
        <pc:spChg chg="del">
          <ac:chgData name="help desk" userId="076106f8-e622-4bba-bf8d-41b4b1aaf204" providerId="ADAL" clId="{21672932-4741-4231-8CCE-CA8A4BEA6D98}" dt="2025-11-19T17:10:48.198" v="678" actId="478"/>
          <ac:spMkLst>
            <pc:docMk/>
            <pc:sldMk cId="1075878489" sldId="350"/>
            <ac:spMk id="9" creationId="{782A014C-6AC4-47FA-8C9E-7BA870595B9B}"/>
          </ac:spMkLst>
        </pc:spChg>
        <pc:spChg chg="del">
          <ac:chgData name="help desk" userId="076106f8-e622-4bba-bf8d-41b4b1aaf204" providerId="ADAL" clId="{21672932-4741-4231-8CCE-CA8A4BEA6D98}" dt="2025-11-19T17:10:48.198" v="678" actId="478"/>
          <ac:spMkLst>
            <pc:docMk/>
            <pc:sldMk cId="1075878489" sldId="350"/>
            <ac:spMk id="11" creationId="{2B9D0A7C-D426-4C22-ABB4-4D136ED0D48A}"/>
          </ac:spMkLst>
        </pc:spChg>
        <pc:spChg chg="del">
          <ac:chgData name="help desk" userId="076106f8-e622-4bba-bf8d-41b4b1aaf204" providerId="ADAL" clId="{21672932-4741-4231-8CCE-CA8A4BEA6D98}" dt="2025-11-19T17:10:48.198" v="678" actId="478"/>
          <ac:spMkLst>
            <pc:docMk/>
            <pc:sldMk cId="1075878489" sldId="350"/>
            <ac:spMk id="13" creationId="{E84DF08C-8B22-4BBF-A8FE-E67CC46A70F5}"/>
          </ac:spMkLst>
        </pc:spChg>
        <pc:spChg chg="del">
          <ac:chgData name="help desk" userId="076106f8-e622-4bba-bf8d-41b4b1aaf204" providerId="ADAL" clId="{21672932-4741-4231-8CCE-CA8A4BEA6D98}" dt="2025-11-19T17:10:48.198" v="678" actId="478"/>
          <ac:spMkLst>
            <pc:docMk/>
            <pc:sldMk cId="1075878489" sldId="350"/>
            <ac:spMk id="14" creationId="{57A05169-508A-427D-9C61-F4F82DB8DDBC}"/>
          </ac:spMkLst>
        </pc:spChg>
        <pc:spChg chg="del">
          <ac:chgData name="help desk" userId="076106f8-e622-4bba-bf8d-41b4b1aaf204" providerId="ADAL" clId="{21672932-4741-4231-8CCE-CA8A4BEA6D98}" dt="2025-11-19T17:10:48.198" v="678" actId="478"/>
          <ac:spMkLst>
            <pc:docMk/>
            <pc:sldMk cId="1075878489" sldId="350"/>
            <ac:spMk id="15" creationId="{F2AE4BB0-A65C-4FA3-AE00-1785FE4CB570}"/>
          </ac:spMkLst>
        </pc:spChg>
        <pc:spChg chg="del">
          <ac:chgData name="help desk" userId="076106f8-e622-4bba-bf8d-41b4b1aaf204" providerId="ADAL" clId="{21672932-4741-4231-8CCE-CA8A4BEA6D98}" dt="2025-11-19T17:10:48.198" v="678" actId="478"/>
          <ac:spMkLst>
            <pc:docMk/>
            <pc:sldMk cId="1075878489" sldId="350"/>
            <ac:spMk id="16" creationId="{486AE67C-B37F-4A3B-AEBE-D147FE8AD2B3}"/>
          </ac:spMkLst>
        </pc:spChg>
        <pc:spChg chg="del">
          <ac:chgData name="help desk" userId="076106f8-e622-4bba-bf8d-41b4b1aaf204" providerId="ADAL" clId="{21672932-4741-4231-8CCE-CA8A4BEA6D98}" dt="2025-11-19T17:10:48.198" v="678" actId="478"/>
          <ac:spMkLst>
            <pc:docMk/>
            <pc:sldMk cId="1075878489" sldId="350"/>
            <ac:spMk id="17" creationId="{A316FB7A-6062-41F4-B175-E9DE86A27084}"/>
          </ac:spMkLst>
        </pc:spChg>
        <pc:spChg chg="del">
          <ac:chgData name="help desk" userId="076106f8-e622-4bba-bf8d-41b4b1aaf204" providerId="ADAL" clId="{21672932-4741-4231-8CCE-CA8A4BEA6D98}" dt="2025-11-19T17:10:48.198" v="678" actId="478"/>
          <ac:spMkLst>
            <pc:docMk/>
            <pc:sldMk cId="1075878489" sldId="350"/>
            <ac:spMk id="18" creationId="{9C1DC58C-71AE-4C61-ADED-BEF2876EAFF3}"/>
          </ac:spMkLst>
        </pc:spChg>
        <pc:spChg chg="del">
          <ac:chgData name="help desk" userId="076106f8-e622-4bba-bf8d-41b4b1aaf204" providerId="ADAL" clId="{21672932-4741-4231-8CCE-CA8A4BEA6D98}" dt="2025-11-19T17:10:48.198" v="678" actId="478"/>
          <ac:spMkLst>
            <pc:docMk/>
            <pc:sldMk cId="1075878489" sldId="350"/>
            <ac:spMk id="19" creationId="{4D141458-CFEA-4480-BED6-36D5B1B2D18D}"/>
          </ac:spMkLst>
        </pc:spChg>
        <pc:spChg chg="del">
          <ac:chgData name="help desk" userId="076106f8-e622-4bba-bf8d-41b4b1aaf204" providerId="ADAL" clId="{21672932-4741-4231-8CCE-CA8A4BEA6D98}" dt="2025-11-19T17:10:48.198" v="678" actId="478"/>
          <ac:spMkLst>
            <pc:docMk/>
            <pc:sldMk cId="1075878489" sldId="350"/>
            <ac:spMk id="20" creationId="{A3C83C28-7ACE-487B-B527-8F0C5169D85C}"/>
          </ac:spMkLst>
        </pc:spChg>
        <pc:spChg chg="del">
          <ac:chgData name="help desk" userId="076106f8-e622-4bba-bf8d-41b4b1aaf204" providerId="ADAL" clId="{21672932-4741-4231-8CCE-CA8A4BEA6D98}" dt="2025-11-19T17:10:48.198" v="678" actId="478"/>
          <ac:spMkLst>
            <pc:docMk/>
            <pc:sldMk cId="1075878489" sldId="350"/>
            <ac:spMk id="21" creationId="{E56D8FC5-0E7B-4299-AF43-4FD7DE596E58}"/>
          </ac:spMkLst>
        </pc:spChg>
        <pc:spChg chg="del">
          <ac:chgData name="help desk" userId="076106f8-e622-4bba-bf8d-41b4b1aaf204" providerId="ADAL" clId="{21672932-4741-4231-8CCE-CA8A4BEA6D98}" dt="2025-11-19T17:10:48.198" v="678" actId="478"/>
          <ac:spMkLst>
            <pc:docMk/>
            <pc:sldMk cId="1075878489" sldId="350"/>
            <ac:spMk id="22" creationId="{A657C060-19CA-4D18-9CE4-02B9D88045A3}"/>
          </ac:spMkLst>
        </pc:spChg>
        <pc:spChg chg="del">
          <ac:chgData name="help desk" userId="076106f8-e622-4bba-bf8d-41b4b1aaf204" providerId="ADAL" clId="{21672932-4741-4231-8CCE-CA8A4BEA6D98}" dt="2025-11-19T17:10:48.198" v="678" actId="478"/>
          <ac:spMkLst>
            <pc:docMk/>
            <pc:sldMk cId="1075878489" sldId="350"/>
            <ac:spMk id="23" creationId="{B20E4822-166B-43F1-AD0B-8A342B9A4628}"/>
          </ac:spMkLst>
        </pc:spChg>
        <pc:spChg chg="del">
          <ac:chgData name="help desk" userId="076106f8-e622-4bba-bf8d-41b4b1aaf204" providerId="ADAL" clId="{21672932-4741-4231-8CCE-CA8A4BEA6D98}" dt="2025-11-19T17:10:48.198" v="678" actId="478"/>
          <ac:spMkLst>
            <pc:docMk/>
            <pc:sldMk cId="1075878489" sldId="350"/>
            <ac:spMk id="24" creationId="{0EF02B57-3E04-481E-B307-908A3D1546BE}"/>
          </ac:spMkLst>
        </pc:spChg>
        <pc:spChg chg="del">
          <ac:chgData name="help desk" userId="076106f8-e622-4bba-bf8d-41b4b1aaf204" providerId="ADAL" clId="{21672932-4741-4231-8CCE-CA8A4BEA6D98}" dt="2025-11-19T17:10:48.198" v="678" actId="478"/>
          <ac:spMkLst>
            <pc:docMk/>
            <pc:sldMk cId="1075878489" sldId="350"/>
            <ac:spMk id="25" creationId="{1315E70C-E0BC-4CF3-8C5C-A017C9B2D28E}"/>
          </ac:spMkLst>
        </pc:spChg>
        <pc:spChg chg="del">
          <ac:chgData name="help desk" userId="076106f8-e622-4bba-bf8d-41b4b1aaf204" providerId="ADAL" clId="{21672932-4741-4231-8CCE-CA8A4BEA6D98}" dt="2025-11-19T17:10:48.198" v="678" actId="478"/>
          <ac:spMkLst>
            <pc:docMk/>
            <pc:sldMk cId="1075878489" sldId="350"/>
            <ac:spMk id="26" creationId="{68A980A4-4001-42C0-ADC4-7B3469B18669}"/>
          </ac:spMkLst>
        </pc:spChg>
        <pc:spChg chg="add del mod">
          <ac:chgData name="help desk" userId="076106f8-e622-4bba-bf8d-41b4b1aaf204" providerId="ADAL" clId="{21672932-4741-4231-8CCE-CA8A4BEA6D98}" dt="2025-11-19T20:05:16.176" v="732" actId="478"/>
          <ac:spMkLst>
            <pc:docMk/>
            <pc:sldMk cId="1075878489" sldId="350"/>
            <ac:spMk id="27" creationId="{3F20CD9C-4723-4D63-A666-BA34D5D162FE}"/>
          </ac:spMkLst>
        </pc:spChg>
        <pc:spChg chg="add del mod">
          <ac:chgData name="help desk" userId="076106f8-e622-4bba-bf8d-41b4b1aaf204" providerId="ADAL" clId="{21672932-4741-4231-8CCE-CA8A4BEA6D98}" dt="2025-11-19T20:05:16.176" v="732" actId="478"/>
          <ac:spMkLst>
            <pc:docMk/>
            <pc:sldMk cId="1075878489" sldId="350"/>
            <ac:spMk id="28" creationId="{B9EB978E-6138-4CDF-A7A0-3E2366CC2E24}"/>
          </ac:spMkLst>
        </pc:spChg>
        <pc:spChg chg="add del mod">
          <ac:chgData name="help desk" userId="076106f8-e622-4bba-bf8d-41b4b1aaf204" providerId="ADAL" clId="{21672932-4741-4231-8CCE-CA8A4BEA6D98}" dt="2025-11-19T20:05:16.176" v="732" actId="478"/>
          <ac:spMkLst>
            <pc:docMk/>
            <pc:sldMk cId="1075878489" sldId="350"/>
            <ac:spMk id="29" creationId="{262A814A-D10C-4AFE-8EBB-BBE53035DC8B}"/>
          </ac:spMkLst>
        </pc:spChg>
        <pc:spChg chg="add del mod">
          <ac:chgData name="help desk" userId="076106f8-e622-4bba-bf8d-41b4b1aaf204" providerId="ADAL" clId="{21672932-4741-4231-8CCE-CA8A4BEA6D98}" dt="2025-11-19T20:05:16.176" v="732" actId="478"/>
          <ac:spMkLst>
            <pc:docMk/>
            <pc:sldMk cId="1075878489" sldId="350"/>
            <ac:spMk id="30" creationId="{4346B3C7-9B87-404C-8AF9-C44B08E65A20}"/>
          </ac:spMkLst>
        </pc:spChg>
        <pc:spChg chg="add del mod">
          <ac:chgData name="help desk" userId="076106f8-e622-4bba-bf8d-41b4b1aaf204" providerId="ADAL" clId="{21672932-4741-4231-8CCE-CA8A4BEA6D98}" dt="2025-11-19T20:05:16.176" v="732" actId="478"/>
          <ac:spMkLst>
            <pc:docMk/>
            <pc:sldMk cId="1075878489" sldId="350"/>
            <ac:spMk id="31" creationId="{C5892D3F-9BC3-430E-AF96-8440B8259CC8}"/>
          </ac:spMkLst>
        </pc:spChg>
        <pc:spChg chg="add del mod">
          <ac:chgData name="help desk" userId="076106f8-e622-4bba-bf8d-41b4b1aaf204" providerId="ADAL" clId="{21672932-4741-4231-8CCE-CA8A4BEA6D98}" dt="2025-11-19T20:05:16.176" v="732" actId="478"/>
          <ac:spMkLst>
            <pc:docMk/>
            <pc:sldMk cId="1075878489" sldId="350"/>
            <ac:spMk id="32" creationId="{36E226D7-8E29-42AF-81CB-54534C0F1A2D}"/>
          </ac:spMkLst>
        </pc:spChg>
        <pc:spChg chg="add del mod">
          <ac:chgData name="help desk" userId="076106f8-e622-4bba-bf8d-41b4b1aaf204" providerId="ADAL" clId="{21672932-4741-4231-8CCE-CA8A4BEA6D98}" dt="2025-11-19T20:05:16.176" v="732" actId="478"/>
          <ac:spMkLst>
            <pc:docMk/>
            <pc:sldMk cId="1075878489" sldId="350"/>
            <ac:spMk id="33" creationId="{9BF0C554-D306-4D86-A56A-7497C090FC84}"/>
          </ac:spMkLst>
        </pc:spChg>
        <pc:spChg chg="add del mod">
          <ac:chgData name="help desk" userId="076106f8-e622-4bba-bf8d-41b4b1aaf204" providerId="ADAL" clId="{21672932-4741-4231-8CCE-CA8A4BEA6D98}" dt="2025-11-19T20:05:16.176" v="732" actId="478"/>
          <ac:spMkLst>
            <pc:docMk/>
            <pc:sldMk cId="1075878489" sldId="350"/>
            <ac:spMk id="34" creationId="{BA1928C1-2882-4551-9C80-3BADF874B99F}"/>
          </ac:spMkLst>
        </pc:spChg>
        <pc:spChg chg="add del mod">
          <ac:chgData name="help desk" userId="076106f8-e622-4bba-bf8d-41b4b1aaf204" providerId="ADAL" clId="{21672932-4741-4231-8CCE-CA8A4BEA6D98}" dt="2025-11-19T20:05:16.176" v="732" actId="478"/>
          <ac:spMkLst>
            <pc:docMk/>
            <pc:sldMk cId="1075878489" sldId="350"/>
            <ac:spMk id="35" creationId="{4BF80891-EA4F-4885-9617-EFA6BFC0EAD4}"/>
          </ac:spMkLst>
        </pc:spChg>
        <pc:spChg chg="add del mod">
          <ac:chgData name="help desk" userId="076106f8-e622-4bba-bf8d-41b4b1aaf204" providerId="ADAL" clId="{21672932-4741-4231-8CCE-CA8A4BEA6D98}" dt="2025-11-19T20:05:16.176" v="732" actId="478"/>
          <ac:spMkLst>
            <pc:docMk/>
            <pc:sldMk cId="1075878489" sldId="350"/>
            <ac:spMk id="36" creationId="{BC603E0A-B77E-413F-AEB7-3314492B8D43}"/>
          </ac:spMkLst>
        </pc:spChg>
        <pc:spChg chg="add del mod">
          <ac:chgData name="help desk" userId="076106f8-e622-4bba-bf8d-41b4b1aaf204" providerId="ADAL" clId="{21672932-4741-4231-8CCE-CA8A4BEA6D98}" dt="2025-11-19T20:05:16.176" v="732" actId="478"/>
          <ac:spMkLst>
            <pc:docMk/>
            <pc:sldMk cId="1075878489" sldId="350"/>
            <ac:spMk id="37" creationId="{3547B08F-E6F7-4448-B90D-355964EDBD9E}"/>
          </ac:spMkLst>
        </pc:spChg>
        <pc:spChg chg="add del mod">
          <ac:chgData name="help desk" userId="076106f8-e622-4bba-bf8d-41b4b1aaf204" providerId="ADAL" clId="{21672932-4741-4231-8CCE-CA8A4BEA6D98}" dt="2025-11-19T20:05:16.176" v="732" actId="478"/>
          <ac:spMkLst>
            <pc:docMk/>
            <pc:sldMk cId="1075878489" sldId="350"/>
            <ac:spMk id="38" creationId="{CD6DB7FD-E5CC-4AFD-9990-77D1EC344A90}"/>
          </ac:spMkLst>
        </pc:spChg>
        <pc:spChg chg="add del mod">
          <ac:chgData name="help desk" userId="076106f8-e622-4bba-bf8d-41b4b1aaf204" providerId="ADAL" clId="{21672932-4741-4231-8CCE-CA8A4BEA6D98}" dt="2025-11-19T20:05:16.176" v="732" actId="478"/>
          <ac:spMkLst>
            <pc:docMk/>
            <pc:sldMk cId="1075878489" sldId="350"/>
            <ac:spMk id="39" creationId="{AD937608-607A-4623-8A94-07F4E4787073}"/>
          </ac:spMkLst>
        </pc:spChg>
        <pc:spChg chg="add del mod">
          <ac:chgData name="help desk" userId="076106f8-e622-4bba-bf8d-41b4b1aaf204" providerId="ADAL" clId="{21672932-4741-4231-8CCE-CA8A4BEA6D98}" dt="2025-11-19T20:05:16.176" v="732" actId="478"/>
          <ac:spMkLst>
            <pc:docMk/>
            <pc:sldMk cId="1075878489" sldId="350"/>
            <ac:spMk id="40" creationId="{DBBCCA5F-B5FB-4B08-A1C1-46A17F0906F5}"/>
          </ac:spMkLst>
        </pc:spChg>
        <pc:spChg chg="add del mod">
          <ac:chgData name="help desk" userId="076106f8-e622-4bba-bf8d-41b4b1aaf204" providerId="ADAL" clId="{21672932-4741-4231-8CCE-CA8A4BEA6D98}" dt="2025-11-19T20:05:16.176" v="732" actId="478"/>
          <ac:spMkLst>
            <pc:docMk/>
            <pc:sldMk cId="1075878489" sldId="350"/>
            <ac:spMk id="41" creationId="{C9AF89FC-600B-4E70-B036-43E682150543}"/>
          </ac:spMkLst>
        </pc:spChg>
        <pc:spChg chg="add del mod">
          <ac:chgData name="help desk" userId="076106f8-e622-4bba-bf8d-41b4b1aaf204" providerId="ADAL" clId="{21672932-4741-4231-8CCE-CA8A4BEA6D98}" dt="2025-11-19T20:05:16.176" v="732" actId="478"/>
          <ac:spMkLst>
            <pc:docMk/>
            <pc:sldMk cId="1075878489" sldId="350"/>
            <ac:spMk id="42" creationId="{AF009766-FE7A-43D8-B65B-2E7359670410}"/>
          </ac:spMkLst>
        </pc:spChg>
        <pc:spChg chg="add del mod">
          <ac:chgData name="help desk" userId="076106f8-e622-4bba-bf8d-41b4b1aaf204" providerId="ADAL" clId="{21672932-4741-4231-8CCE-CA8A4BEA6D98}" dt="2025-11-19T20:05:16.176" v="732" actId="478"/>
          <ac:spMkLst>
            <pc:docMk/>
            <pc:sldMk cId="1075878489" sldId="350"/>
            <ac:spMk id="43" creationId="{3E927A50-DB13-4287-8A9C-A1E32A8ABB17}"/>
          </ac:spMkLst>
        </pc:spChg>
        <pc:spChg chg="add del mod">
          <ac:chgData name="help desk" userId="076106f8-e622-4bba-bf8d-41b4b1aaf204" providerId="ADAL" clId="{21672932-4741-4231-8CCE-CA8A4BEA6D98}" dt="2025-11-19T20:05:16.176" v="732" actId="478"/>
          <ac:spMkLst>
            <pc:docMk/>
            <pc:sldMk cId="1075878489" sldId="350"/>
            <ac:spMk id="44" creationId="{EAC9697E-7F84-4C58-93F5-CC572737DC0E}"/>
          </ac:spMkLst>
        </pc:spChg>
        <pc:spChg chg="add mod">
          <ac:chgData name="help desk" userId="076106f8-e622-4bba-bf8d-41b4b1aaf204" providerId="ADAL" clId="{21672932-4741-4231-8CCE-CA8A4BEA6D98}" dt="2025-11-19T20:05:16.747" v="733"/>
          <ac:spMkLst>
            <pc:docMk/>
            <pc:sldMk cId="1075878489" sldId="350"/>
            <ac:spMk id="45" creationId="{D2D015FC-1B0B-4002-B70B-600735195E17}"/>
          </ac:spMkLst>
        </pc:spChg>
        <pc:spChg chg="add mod">
          <ac:chgData name="help desk" userId="076106f8-e622-4bba-bf8d-41b4b1aaf204" providerId="ADAL" clId="{21672932-4741-4231-8CCE-CA8A4BEA6D98}" dt="2025-11-19T20:05:16.747" v="733"/>
          <ac:spMkLst>
            <pc:docMk/>
            <pc:sldMk cId="1075878489" sldId="350"/>
            <ac:spMk id="46" creationId="{D5177A04-239C-41E4-B521-B51FB65CDA42}"/>
          </ac:spMkLst>
        </pc:spChg>
        <pc:spChg chg="add mod">
          <ac:chgData name="help desk" userId="076106f8-e622-4bba-bf8d-41b4b1aaf204" providerId="ADAL" clId="{21672932-4741-4231-8CCE-CA8A4BEA6D98}" dt="2025-11-19T20:05:16.747" v="733"/>
          <ac:spMkLst>
            <pc:docMk/>
            <pc:sldMk cId="1075878489" sldId="350"/>
            <ac:spMk id="47" creationId="{5A3C086E-8EC8-493E-B045-2BFD55A64871}"/>
          </ac:spMkLst>
        </pc:spChg>
        <pc:spChg chg="add mod">
          <ac:chgData name="help desk" userId="076106f8-e622-4bba-bf8d-41b4b1aaf204" providerId="ADAL" clId="{21672932-4741-4231-8CCE-CA8A4BEA6D98}" dt="2025-11-19T20:05:16.747" v="733"/>
          <ac:spMkLst>
            <pc:docMk/>
            <pc:sldMk cId="1075878489" sldId="350"/>
            <ac:spMk id="48" creationId="{CFB01BCE-E34F-4017-90EE-8645D6BAC2C0}"/>
          </ac:spMkLst>
        </pc:spChg>
        <pc:spChg chg="add mod">
          <ac:chgData name="help desk" userId="076106f8-e622-4bba-bf8d-41b4b1aaf204" providerId="ADAL" clId="{21672932-4741-4231-8CCE-CA8A4BEA6D98}" dt="2025-11-19T20:05:16.747" v="733"/>
          <ac:spMkLst>
            <pc:docMk/>
            <pc:sldMk cId="1075878489" sldId="350"/>
            <ac:spMk id="49" creationId="{6769332F-304E-4A7C-8D5C-D0D3B76EC5BF}"/>
          </ac:spMkLst>
        </pc:spChg>
        <pc:spChg chg="add mod">
          <ac:chgData name="help desk" userId="076106f8-e622-4bba-bf8d-41b4b1aaf204" providerId="ADAL" clId="{21672932-4741-4231-8CCE-CA8A4BEA6D98}" dt="2025-11-19T20:05:16.747" v="733"/>
          <ac:spMkLst>
            <pc:docMk/>
            <pc:sldMk cId="1075878489" sldId="350"/>
            <ac:spMk id="50" creationId="{99543E14-9CDC-4F71-8329-46FC358A10D2}"/>
          </ac:spMkLst>
        </pc:spChg>
        <pc:spChg chg="add mod">
          <ac:chgData name="help desk" userId="076106f8-e622-4bba-bf8d-41b4b1aaf204" providerId="ADAL" clId="{21672932-4741-4231-8CCE-CA8A4BEA6D98}" dt="2025-11-19T20:05:16.747" v="733"/>
          <ac:spMkLst>
            <pc:docMk/>
            <pc:sldMk cId="1075878489" sldId="350"/>
            <ac:spMk id="51" creationId="{D1942D55-C0B7-4DAC-B1FD-0B5BBBBBDD08}"/>
          </ac:spMkLst>
        </pc:spChg>
        <pc:spChg chg="add mod">
          <ac:chgData name="help desk" userId="076106f8-e622-4bba-bf8d-41b4b1aaf204" providerId="ADAL" clId="{21672932-4741-4231-8CCE-CA8A4BEA6D98}" dt="2025-11-19T20:05:16.747" v="733"/>
          <ac:spMkLst>
            <pc:docMk/>
            <pc:sldMk cId="1075878489" sldId="350"/>
            <ac:spMk id="52" creationId="{7060CC71-9FD3-41E1-8616-71CC9F7FCBDA}"/>
          </ac:spMkLst>
        </pc:spChg>
        <pc:spChg chg="add mod">
          <ac:chgData name="help desk" userId="076106f8-e622-4bba-bf8d-41b4b1aaf204" providerId="ADAL" clId="{21672932-4741-4231-8CCE-CA8A4BEA6D98}" dt="2025-11-19T20:05:16.747" v="733"/>
          <ac:spMkLst>
            <pc:docMk/>
            <pc:sldMk cId="1075878489" sldId="350"/>
            <ac:spMk id="53" creationId="{6A0C9D7E-1C83-46EC-959D-5EBFF5D7DF93}"/>
          </ac:spMkLst>
        </pc:spChg>
        <pc:spChg chg="add mod">
          <ac:chgData name="help desk" userId="076106f8-e622-4bba-bf8d-41b4b1aaf204" providerId="ADAL" clId="{21672932-4741-4231-8CCE-CA8A4BEA6D98}" dt="2025-11-19T20:05:16.747" v="733"/>
          <ac:spMkLst>
            <pc:docMk/>
            <pc:sldMk cId="1075878489" sldId="350"/>
            <ac:spMk id="54" creationId="{46FFF0BE-3092-41E9-9843-BDF0A5D32E64}"/>
          </ac:spMkLst>
        </pc:spChg>
        <pc:spChg chg="add mod">
          <ac:chgData name="help desk" userId="076106f8-e622-4bba-bf8d-41b4b1aaf204" providerId="ADAL" clId="{21672932-4741-4231-8CCE-CA8A4BEA6D98}" dt="2025-11-19T20:05:16.747" v="733"/>
          <ac:spMkLst>
            <pc:docMk/>
            <pc:sldMk cId="1075878489" sldId="350"/>
            <ac:spMk id="55" creationId="{DCDFA5CA-C25E-49E7-98A9-A31A6B5F689F}"/>
          </ac:spMkLst>
        </pc:spChg>
        <pc:spChg chg="add mod">
          <ac:chgData name="help desk" userId="076106f8-e622-4bba-bf8d-41b4b1aaf204" providerId="ADAL" clId="{21672932-4741-4231-8CCE-CA8A4BEA6D98}" dt="2025-11-19T20:05:16.747" v="733"/>
          <ac:spMkLst>
            <pc:docMk/>
            <pc:sldMk cId="1075878489" sldId="350"/>
            <ac:spMk id="56" creationId="{42A0031F-7917-46AD-B10D-84852E43EAC7}"/>
          </ac:spMkLst>
        </pc:spChg>
        <pc:spChg chg="add mod">
          <ac:chgData name="help desk" userId="076106f8-e622-4bba-bf8d-41b4b1aaf204" providerId="ADAL" clId="{21672932-4741-4231-8CCE-CA8A4BEA6D98}" dt="2025-11-19T20:05:16.747" v="733"/>
          <ac:spMkLst>
            <pc:docMk/>
            <pc:sldMk cId="1075878489" sldId="350"/>
            <ac:spMk id="57" creationId="{430CE1E0-B833-42DB-A55A-DF52F91BABE4}"/>
          </ac:spMkLst>
        </pc:spChg>
        <pc:spChg chg="add mod">
          <ac:chgData name="help desk" userId="076106f8-e622-4bba-bf8d-41b4b1aaf204" providerId="ADAL" clId="{21672932-4741-4231-8CCE-CA8A4BEA6D98}" dt="2025-11-19T20:05:16.747" v="733"/>
          <ac:spMkLst>
            <pc:docMk/>
            <pc:sldMk cId="1075878489" sldId="350"/>
            <ac:spMk id="58" creationId="{589D6A62-C282-4BDE-AA4F-5F5DFBB5E198}"/>
          </ac:spMkLst>
        </pc:spChg>
        <pc:spChg chg="add mod">
          <ac:chgData name="help desk" userId="076106f8-e622-4bba-bf8d-41b4b1aaf204" providerId="ADAL" clId="{21672932-4741-4231-8CCE-CA8A4BEA6D98}" dt="2025-11-19T20:05:16.747" v="733"/>
          <ac:spMkLst>
            <pc:docMk/>
            <pc:sldMk cId="1075878489" sldId="350"/>
            <ac:spMk id="59" creationId="{FC0E606E-3059-4E7A-AEAF-A5F31A7D8DF6}"/>
          </ac:spMkLst>
        </pc:spChg>
        <pc:spChg chg="add mod">
          <ac:chgData name="help desk" userId="076106f8-e622-4bba-bf8d-41b4b1aaf204" providerId="ADAL" clId="{21672932-4741-4231-8CCE-CA8A4BEA6D98}" dt="2025-11-19T20:05:16.747" v="733"/>
          <ac:spMkLst>
            <pc:docMk/>
            <pc:sldMk cId="1075878489" sldId="350"/>
            <ac:spMk id="60" creationId="{FAEEBF6E-4C2C-4B7D-B602-6862B73F115A}"/>
          </ac:spMkLst>
        </pc:spChg>
        <pc:spChg chg="add mod">
          <ac:chgData name="help desk" userId="076106f8-e622-4bba-bf8d-41b4b1aaf204" providerId="ADAL" clId="{21672932-4741-4231-8CCE-CA8A4BEA6D98}" dt="2025-11-19T20:05:16.747" v="733"/>
          <ac:spMkLst>
            <pc:docMk/>
            <pc:sldMk cId="1075878489" sldId="350"/>
            <ac:spMk id="61" creationId="{5E0B4C45-3C6A-4BC3-9B53-BB6EEBD06E5E}"/>
          </ac:spMkLst>
        </pc:spChg>
        <pc:spChg chg="add mod">
          <ac:chgData name="help desk" userId="076106f8-e622-4bba-bf8d-41b4b1aaf204" providerId="ADAL" clId="{21672932-4741-4231-8CCE-CA8A4BEA6D98}" dt="2025-11-19T20:05:16.747" v="733"/>
          <ac:spMkLst>
            <pc:docMk/>
            <pc:sldMk cId="1075878489" sldId="350"/>
            <ac:spMk id="62" creationId="{FA1393F3-02BF-4DAC-96A9-9BD8C9F12557}"/>
          </ac:spMkLst>
        </pc:spChg>
      </pc:sldChg>
      <pc:sldChg chg="addSp modSp mod modAnim">
        <pc:chgData name="help desk" userId="076106f8-e622-4bba-bf8d-41b4b1aaf204" providerId="ADAL" clId="{21672932-4741-4231-8CCE-CA8A4BEA6D98}" dt="2025-11-19T16:35:03.069" v="542"/>
        <pc:sldMkLst>
          <pc:docMk/>
          <pc:sldMk cId="1356542265" sldId="376"/>
        </pc:sldMkLst>
        <pc:spChg chg="add mod">
          <ac:chgData name="help desk" userId="076106f8-e622-4bba-bf8d-41b4b1aaf204" providerId="ADAL" clId="{21672932-4741-4231-8CCE-CA8A4BEA6D98}" dt="2025-11-19T16:34:03.608" v="534" actId="14100"/>
          <ac:spMkLst>
            <pc:docMk/>
            <pc:sldMk cId="1356542265" sldId="376"/>
            <ac:spMk id="6" creationId="{6D810172-04F1-431E-A7FE-BC0231CCA8C9}"/>
          </ac:spMkLst>
        </pc:spChg>
      </pc:sldChg>
      <pc:sldChg chg="modSp mod">
        <pc:chgData name="help desk" userId="076106f8-e622-4bba-bf8d-41b4b1aaf204" providerId="ADAL" clId="{21672932-4741-4231-8CCE-CA8A4BEA6D98}" dt="2025-11-19T14:00:13.669" v="6" actId="14100"/>
        <pc:sldMkLst>
          <pc:docMk/>
          <pc:sldMk cId="1120954403" sldId="378"/>
        </pc:sldMkLst>
        <pc:picChg chg="mod">
          <ac:chgData name="help desk" userId="076106f8-e622-4bba-bf8d-41b4b1aaf204" providerId="ADAL" clId="{21672932-4741-4231-8CCE-CA8A4BEA6D98}" dt="2025-11-19T14:00:13.669" v="6" actId="14100"/>
          <ac:picMkLst>
            <pc:docMk/>
            <pc:sldMk cId="1120954403" sldId="378"/>
            <ac:picMk id="14" creationId="{B4B189C6-647C-466F-B2AD-8DDA54AE68C7}"/>
          </ac:picMkLst>
        </pc:picChg>
      </pc:sldChg>
      <pc:sldChg chg="modSp">
        <pc:chgData name="help desk" userId="076106f8-e622-4bba-bf8d-41b4b1aaf204" providerId="ADAL" clId="{21672932-4741-4231-8CCE-CA8A4BEA6D98}" dt="2025-11-19T14:53:17.851" v="268" actId="20577"/>
        <pc:sldMkLst>
          <pc:docMk/>
          <pc:sldMk cId="2359347358" sldId="383"/>
        </pc:sldMkLst>
        <pc:spChg chg="mod">
          <ac:chgData name="help desk" userId="076106f8-e622-4bba-bf8d-41b4b1aaf204" providerId="ADAL" clId="{21672932-4741-4231-8CCE-CA8A4BEA6D98}" dt="2025-11-19T14:53:17.851" v="268" actId="20577"/>
          <ac:spMkLst>
            <pc:docMk/>
            <pc:sldMk cId="2359347358" sldId="383"/>
            <ac:spMk id="28" creationId="{68FE551E-BE10-402D-B6F7-49EA412B4B40}"/>
          </ac:spMkLst>
        </pc:spChg>
      </pc:sldChg>
      <pc:sldChg chg="addSp delSp modSp mod delAnim modAnim">
        <pc:chgData name="help desk" userId="076106f8-e622-4bba-bf8d-41b4b1aaf204" providerId="ADAL" clId="{21672932-4741-4231-8CCE-CA8A4BEA6D98}" dt="2025-11-20T15:20:13.812" v="981" actId="113"/>
        <pc:sldMkLst>
          <pc:docMk/>
          <pc:sldMk cId="2795355852" sldId="388"/>
        </pc:sldMkLst>
        <pc:spChg chg="add mod">
          <ac:chgData name="help desk" userId="076106f8-e622-4bba-bf8d-41b4b1aaf204" providerId="ADAL" clId="{21672932-4741-4231-8CCE-CA8A4BEA6D98}" dt="2025-11-20T15:15:01.693" v="934" actId="6549"/>
          <ac:spMkLst>
            <pc:docMk/>
            <pc:sldMk cId="2795355852" sldId="388"/>
            <ac:spMk id="2" creationId="{8C937C95-FBAE-4BC6-80BF-91ADEB3F40F5}"/>
          </ac:spMkLst>
        </pc:spChg>
        <pc:spChg chg="add mod">
          <ac:chgData name="help desk" userId="076106f8-e622-4bba-bf8d-41b4b1aaf204" providerId="ADAL" clId="{21672932-4741-4231-8CCE-CA8A4BEA6D98}" dt="2025-11-20T15:16:53.268" v="958" actId="1035"/>
          <ac:spMkLst>
            <pc:docMk/>
            <pc:sldMk cId="2795355852" sldId="388"/>
            <ac:spMk id="6" creationId="{B72B360C-410C-414E-B748-66AE3BDD04C8}"/>
          </ac:spMkLst>
        </pc:spChg>
        <pc:spChg chg="add mod">
          <ac:chgData name="help desk" userId="076106f8-e622-4bba-bf8d-41b4b1aaf204" providerId="ADAL" clId="{21672932-4741-4231-8CCE-CA8A4BEA6D98}" dt="2025-11-20T15:15:40.890" v="940" actId="1076"/>
          <ac:spMkLst>
            <pc:docMk/>
            <pc:sldMk cId="2795355852" sldId="388"/>
            <ac:spMk id="25" creationId="{2D8D15DA-E07B-4B90-B1FF-B4D16E9E567E}"/>
          </ac:spMkLst>
        </pc:spChg>
        <pc:spChg chg="del">
          <ac:chgData name="help desk" userId="076106f8-e622-4bba-bf8d-41b4b1aaf204" providerId="ADAL" clId="{21672932-4741-4231-8CCE-CA8A4BEA6D98}" dt="2025-11-20T15:04:31.129" v="751" actId="478"/>
          <ac:spMkLst>
            <pc:docMk/>
            <pc:sldMk cId="2795355852" sldId="388"/>
            <ac:spMk id="27" creationId="{92BCA6CF-BD5A-4BBC-B70D-888679BA1160}"/>
          </ac:spMkLst>
        </pc:spChg>
        <pc:spChg chg="del">
          <ac:chgData name="help desk" userId="076106f8-e622-4bba-bf8d-41b4b1aaf204" providerId="ADAL" clId="{21672932-4741-4231-8CCE-CA8A4BEA6D98}" dt="2025-11-20T15:04:31.129" v="751" actId="478"/>
          <ac:spMkLst>
            <pc:docMk/>
            <pc:sldMk cId="2795355852" sldId="388"/>
            <ac:spMk id="28" creationId="{285A081C-8B00-4117-803F-FA6FBF9203AF}"/>
          </ac:spMkLst>
        </pc:spChg>
        <pc:spChg chg="del">
          <ac:chgData name="help desk" userId="076106f8-e622-4bba-bf8d-41b4b1aaf204" providerId="ADAL" clId="{21672932-4741-4231-8CCE-CA8A4BEA6D98}" dt="2025-11-20T15:04:31.129" v="751" actId="478"/>
          <ac:spMkLst>
            <pc:docMk/>
            <pc:sldMk cId="2795355852" sldId="388"/>
            <ac:spMk id="29" creationId="{D30B6F04-BDC7-4015-B584-9B4F0695857D}"/>
          </ac:spMkLst>
        </pc:spChg>
        <pc:spChg chg="del">
          <ac:chgData name="help desk" userId="076106f8-e622-4bba-bf8d-41b4b1aaf204" providerId="ADAL" clId="{21672932-4741-4231-8CCE-CA8A4BEA6D98}" dt="2025-11-20T15:04:31.129" v="751" actId="478"/>
          <ac:spMkLst>
            <pc:docMk/>
            <pc:sldMk cId="2795355852" sldId="388"/>
            <ac:spMk id="30" creationId="{79E85C1F-F0CC-4F10-9FD1-83C2F654BA8A}"/>
          </ac:spMkLst>
        </pc:spChg>
        <pc:spChg chg="del">
          <ac:chgData name="help desk" userId="076106f8-e622-4bba-bf8d-41b4b1aaf204" providerId="ADAL" clId="{21672932-4741-4231-8CCE-CA8A4BEA6D98}" dt="2025-11-20T15:04:31.129" v="751" actId="478"/>
          <ac:spMkLst>
            <pc:docMk/>
            <pc:sldMk cId="2795355852" sldId="388"/>
            <ac:spMk id="31" creationId="{4FDE793E-4C48-4CED-9EC6-C1E66C9DA396}"/>
          </ac:spMkLst>
        </pc:spChg>
        <pc:spChg chg="del">
          <ac:chgData name="help desk" userId="076106f8-e622-4bba-bf8d-41b4b1aaf204" providerId="ADAL" clId="{21672932-4741-4231-8CCE-CA8A4BEA6D98}" dt="2025-11-20T15:04:31.129" v="751" actId="478"/>
          <ac:spMkLst>
            <pc:docMk/>
            <pc:sldMk cId="2795355852" sldId="388"/>
            <ac:spMk id="32" creationId="{063990CC-D366-4418-88C7-C15E2715D056}"/>
          </ac:spMkLst>
        </pc:spChg>
        <pc:spChg chg="del">
          <ac:chgData name="help desk" userId="076106f8-e622-4bba-bf8d-41b4b1aaf204" providerId="ADAL" clId="{21672932-4741-4231-8CCE-CA8A4BEA6D98}" dt="2025-11-20T15:04:31.129" v="751" actId="478"/>
          <ac:spMkLst>
            <pc:docMk/>
            <pc:sldMk cId="2795355852" sldId="388"/>
            <ac:spMk id="33" creationId="{36C3F5A8-EA92-4C32-AAD6-7EAC6A192363}"/>
          </ac:spMkLst>
        </pc:spChg>
        <pc:spChg chg="del">
          <ac:chgData name="help desk" userId="076106f8-e622-4bba-bf8d-41b4b1aaf204" providerId="ADAL" clId="{21672932-4741-4231-8CCE-CA8A4BEA6D98}" dt="2025-11-20T15:04:31.129" v="751" actId="478"/>
          <ac:spMkLst>
            <pc:docMk/>
            <pc:sldMk cId="2795355852" sldId="388"/>
            <ac:spMk id="34" creationId="{67723E5D-C7E4-46BF-9346-A069B0D98AC6}"/>
          </ac:spMkLst>
        </pc:spChg>
        <pc:spChg chg="del">
          <ac:chgData name="help desk" userId="076106f8-e622-4bba-bf8d-41b4b1aaf204" providerId="ADAL" clId="{21672932-4741-4231-8CCE-CA8A4BEA6D98}" dt="2025-11-20T15:04:31.129" v="751" actId="478"/>
          <ac:spMkLst>
            <pc:docMk/>
            <pc:sldMk cId="2795355852" sldId="388"/>
            <ac:spMk id="35" creationId="{69EE552A-F8C1-4FBD-BA64-F454954CAA76}"/>
          </ac:spMkLst>
        </pc:spChg>
        <pc:spChg chg="del">
          <ac:chgData name="help desk" userId="076106f8-e622-4bba-bf8d-41b4b1aaf204" providerId="ADAL" clId="{21672932-4741-4231-8CCE-CA8A4BEA6D98}" dt="2025-11-20T15:04:31.129" v="751" actId="478"/>
          <ac:spMkLst>
            <pc:docMk/>
            <pc:sldMk cId="2795355852" sldId="388"/>
            <ac:spMk id="36" creationId="{93D2D749-C5D6-4E42-8359-D9BD895DAF80}"/>
          </ac:spMkLst>
        </pc:spChg>
        <pc:spChg chg="add mod">
          <ac:chgData name="help desk" userId="076106f8-e622-4bba-bf8d-41b4b1aaf204" providerId="ADAL" clId="{21672932-4741-4231-8CCE-CA8A4BEA6D98}" dt="2025-11-20T15:15:45.842" v="941" actId="1076"/>
          <ac:spMkLst>
            <pc:docMk/>
            <pc:sldMk cId="2795355852" sldId="388"/>
            <ac:spMk id="37" creationId="{30842466-F7CD-48B5-A498-C9618E02F905}"/>
          </ac:spMkLst>
        </pc:spChg>
        <pc:spChg chg="add mod">
          <ac:chgData name="help desk" userId="076106f8-e622-4bba-bf8d-41b4b1aaf204" providerId="ADAL" clId="{21672932-4741-4231-8CCE-CA8A4BEA6D98}" dt="2025-11-20T15:15:51.763" v="942" actId="1076"/>
          <ac:spMkLst>
            <pc:docMk/>
            <pc:sldMk cId="2795355852" sldId="388"/>
            <ac:spMk id="38" creationId="{46481565-C651-4C52-BDA3-DB0D2715B149}"/>
          </ac:spMkLst>
        </pc:spChg>
        <pc:spChg chg="add mod">
          <ac:chgData name="help desk" userId="076106f8-e622-4bba-bf8d-41b4b1aaf204" providerId="ADAL" clId="{21672932-4741-4231-8CCE-CA8A4BEA6D98}" dt="2025-11-20T15:15:56.387" v="943" actId="1076"/>
          <ac:spMkLst>
            <pc:docMk/>
            <pc:sldMk cId="2795355852" sldId="388"/>
            <ac:spMk id="39" creationId="{A0EB966F-CD47-4414-86E7-19EAD906A739}"/>
          </ac:spMkLst>
        </pc:spChg>
        <pc:spChg chg="add mod">
          <ac:chgData name="help desk" userId="076106f8-e622-4bba-bf8d-41b4b1aaf204" providerId="ADAL" clId="{21672932-4741-4231-8CCE-CA8A4BEA6D98}" dt="2025-11-20T15:20:13.812" v="981" actId="113"/>
          <ac:spMkLst>
            <pc:docMk/>
            <pc:sldMk cId="2795355852" sldId="388"/>
            <ac:spMk id="40" creationId="{5718F290-D549-4DD7-90E6-A05E00D9A7C4}"/>
          </ac:spMkLst>
        </pc:spChg>
        <pc:spChg chg="add del mod">
          <ac:chgData name="help desk" userId="076106f8-e622-4bba-bf8d-41b4b1aaf204" providerId="ADAL" clId="{21672932-4741-4231-8CCE-CA8A4BEA6D98}" dt="2025-11-20T15:07:34.310" v="813"/>
          <ac:spMkLst>
            <pc:docMk/>
            <pc:sldMk cId="2795355852" sldId="388"/>
            <ac:spMk id="41" creationId="{93BF716E-294E-4759-90A1-5C6034111794}"/>
          </ac:spMkLst>
        </pc:spChg>
      </pc:sldChg>
      <pc:sldChg chg="modAnim">
        <pc:chgData name="help desk" userId="076106f8-e622-4bba-bf8d-41b4b1aaf204" providerId="ADAL" clId="{21672932-4741-4231-8CCE-CA8A4BEA6D98}" dt="2025-11-19T16:26:57.388" v="373"/>
        <pc:sldMkLst>
          <pc:docMk/>
          <pc:sldMk cId="3736710584" sldId="389"/>
        </pc:sldMkLst>
      </pc:sldChg>
      <pc:sldChg chg="modAnim">
        <pc:chgData name="help desk" userId="076106f8-e622-4bba-bf8d-41b4b1aaf204" providerId="ADAL" clId="{21672932-4741-4231-8CCE-CA8A4BEA6D98}" dt="2025-11-19T16:37:56.570" v="543"/>
        <pc:sldMkLst>
          <pc:docMk/>
          <pc:sldMk cId="2347057139" sldId="390"/>
        </pc:sldMkLst>
      </pc:sldChg>
      <pc:sldChg chg="modSp mod modAnim">
        <pc:chgData name="help desk" userId="076106f8-e622-4bba-bf8d-41b4b1aaf204" providerId="ADAL" clId="{21672932-4741-4231-8CCE-CA8A4BEA6D98}" dt="2025-11-19T16:42:43.706" v="626" actId="1038"/>
        <pc:sldMkLst>
          <pc:docMk/>
          <pc:sldMk cId="1970133634" sldId="391"/>
        </pc:sldMkLst>
        <pc:spChg chg="mod">
          <ac:chgData name="help desk" userId="076106f8-e622-4bba-bf8d-41b4b1aaf204" providerId="ADAL" clId="{21672932-4741-4231-8CCE-CA8A4BEA6D98}" dt="2025-11-19T16:41:53.962" v="547"/>
          <ac:spMkLst>
            <pc:docMk/>
            <pc:sldMk cId="1970133634" sldId="391"/>
            <ac:spMk id="19" creationId="{75A92C36-6126-40F8-9EC9-AC764235A2FF}"/>
          </ac:spMkLst>
        </pc:spChg>
        <pc:spChg chg="mod">
          <ac:chgData name="help desk" userId="076106f8-e622-4bba-bf8d-41b4b1aaf204" providerId="ADAL" clId="{21672932-4741-4231-8CCE-CA8A4BEA6D98}" dt="2025-11-19T16:42:43.706" v="626" actId="1038"/>
          <ac:spMkLst>
            <pc:docMk/>
            <pc:sldMk cId="1970133634" sldId="391"/>
            <ac:spMk id="22" creationId="{EC810C08-F085-450D-89DF-7670E4D20C9D}"/>
          </ac:spMkLst>
        </pc:spChg>
        <pc:spChg chg="mod">
          <ac:chgData name="help desk" userId="076106f8-e622-4bba-bf8d-41b4b1aaf204" providerId="ADAL" clId="{21672932-4741-4231-8CCE-CA8A4BEA6D98}" dt="2025-11-19T16:42:43.706" v="626" actId="1038"/>
          <ac:spMkLst>
            <pc:docMk/>
            <pc:sldMk cId="1970133634" sldId="391"/>
            <ac:spMk id="23" creationId="{9594C9A0-C4AF-454B-B467-1505165BDC06}"/>
          </ac:spMkLst>
        </pc:spChg>
      </pc:sldChg>
      <pc:sldChg chg="modSp modAnim">
        <pc:chgData name="help desk" userId="076106f8-e622-4bba-bf8d-41b4b1aaf204" providerId="ADAL" clId="{21672932-4741-4231-8CCE-CA8A4BEA6D98}" dt="2025-11-20T14:58:39.223" v="736"/>
        <pc:sldMkLst>
          <pc:docMk/>
          <pc:sldMk cId="34397306" sldId="397"/>
        </pc:sldMkLst>
        <pc:spChg chg="mod">
          <ac:chgData name="help desk" userId="076106f8-e622-4bba-bf8d-41b4b1aaf204" providerId="ADAL" clId="{21672932-4741-4231-8CCE-CA8A4BEA6D98}" dt="2025-11-19T14:56:04.462" v="287" actId="20577"/>
          <ac:spMkLst>
            <pc:docMk/>
            <pc:sldMk cId="34397306" sldId="397"/>
            <ac:spMk id="25" creationId="{9A6D3A18-F868-4181-B05D-D53E499FD4E6}"/>
          </ac:spMkLst>
        </pc:spChg>
      </pc:sldChg>
      <pc:sldChg chg="modSp mod">
        <pc:chgData name="help desk" userId="076106f8-e622-4bba-bf8d-41b4b1aaf204" providerId="ADAL" clId="{21672932-4741-4231-8CCE-CA8A4BEA6D98}" dt="2025-11-20T15:00:01.004" v="749" actId="1038"/>
        <pc:sldMkLst>
          <pc:docMk/>
          <pc:sldMk cId="2842315195" sldId="401"/>
        </pc:sldMkLst>
        <pc:spChg chg="mod">
          <ac:chgData name="help desk" userId="076106f8-e622-4bba-bf8d-41b4b1aaf204" providerId="ADAL" clId="{21672932-4741-4231-8CCE-CA8A4BEA6D98}" dt="2025-11-19T17:03:49.061" v="676" actId="113"/>
          <ac:spMkLst>
            <pc:docMk/>
            <pc:sldMk cId="2842315195" sldId="401"/>
            <ac:spMk id="32" creationId="{F96EC800-4B34-4716-ACC4-D8F312559E03}"/>
          </ac:spMkLst>
        </pc:spChg>
        <pc:spChg chg="mod">
          <ac:chgData name="help desk" userId="076106f8-e622-4bba-bf8d-41b4b1aaf204" providerId="ADAL" clId="{21672932-4741-4231-8CCE-CA8A4BEA6D98}" dt="2025-11-20T15:00:01.004" v="749" actId="1038"/>
          <ac:spMkLst>
            <pc:docMk/>
            <pc:sldMk cId="2842315195" sldId="401"/>
            <ac:spMk id="33" creationId="{FCB9F914-E89E-4220-82BD-BDA49F1B326A}"/>
          </ac:spMkLst>
        </pc:spChg>
      </pc:sldChg>
      <pc:sldChg chg="modSp">
        <pc:chgData name="help desk" userId="076106f8-e622-4bba-bf8d-41b4b1aaf204" providerId="ADAL" clId="{21672932-4741-4231-8CCE-CA8A4BEA6D98}" dt="2025-11-19T14:49:22.648" v="267" actId="20577"/>
        <pc:sldMkLst>
          <pc:docMk/>
          <pc:sldMk cId="1724719424" sldId="404"/>
        </pc:sldMkLst>
        <pc:spChg chg="mod">
          <ac:chgData name="help desk" userId="076106f8-e622-4bba-bf8d-41b4b1aaf204" providerId="ADAL" clId="{21672932-4741-4231-8CCE-CA8A4BEA6D98}" dt="2025-11-19T14:48:46.868" v="256" actId="20577"/>
          <ac:spMkLst>
            <pc:docMk/>
            <pc:sldMk cId="1724719424" sldId="404"/>
            <ac:spMk id="26" creationId="{3DD7761A-BF82-43CE-8039-5879666BFDA6}"/>
          </ac:spMkLst>
        </pc:spChg>
        <pc:spChg chg="mod">
          <ac:chgData name="help desk" userId="076106f8-e622-4bba-bf8d-41b4b1aaf204" providerId="ADAL" clId="{21672932-4741-4231-8CCE-CA8A4BEA6D98}" dt="2025-11-19T14:49:22.648" v="267" actId="20577"/>
          <ac:spMkLst>
            <pc:docMk/>
            <pc:sldMk cId="1724719424" sldId="404"/>
            <ac:spMk id="28" creationId="{0BCB66A6-FFB9-49C6-99FA-715D17C96B7A}"/>
          </ac:spMkLst>
        </pc:spChg>
        <pc:spChg chg="mod">
          <ac:chgData name="help desk" userId="076106f8-e622-4bba-bf8d-41b4b1aaf204" providerId="ADAL" clId="{21672932-4741-4231-8CCE-CA8A4BEA6D98}" dt="2025-11-19T14:49:18.719" v="266" actId="20577"/>
          <ac:spMkLst>
            <pc:docMk/>
            <pc:sldMk cId="1724719424" sldId="404"/>
            <ac:spMk id="43" creationId="{0A82F340-5B97-4260-8FD2-5015E21DF52A}"/>
          </ac:spMkLst>
        </pc:spChg>
      </pc:sldChg>
      <pc:sldChg chg="addSp delSp modSp new mod delAnim modAnim">
        <pc:chgData name="help desk" userId="076106f8-e622-4bba-bf8d-41b4b1aaf204" providerId="ADAL" clId="{21672932-4741-4231-8CCE-CA8A4BEA6D98}" dt="2025-11-19T20:01:26.154" v="685" actId="1076"/>
        <pc:sldMkLst>
          <pc:docMk/>
          <pc:sldMk cId="3140592219" sldId="406"/>
        </pc:sldMkLst>
        <pc:spChg chg="del">
          <ac:chgData name="help desk" userId="076106f8-e622-4bba-bf8d-41b4b1aaf204" providerId="ADAL" clId="{21672932-4741-4231-8CCE-CA8A4BEA6D98}" dt="2025-11-19T14:21:40.724" v="8" actId="478"/>
          <ac:spMkLst>
            <pc:docMk/>
            <pc:sldMk cId="3140592219" sldId="406"/>
            <ac:spMk id="2" creationId="{7891F6B5-F025-46EA-8925-7D03C9B0B07F}"/>
          </ac:spMkLst>
        </pc:spChg>
        <pc:spChg chg="del">
          <ac:chgData name="help desk" userId="076106f8-e622-4bba-bf8d-41b4b1aaf204" providerId="ADAL" clId="{21672932-4741-4231-8CCE-CA8A4BEA6D98}" dt="2025-11-19T14:21:40.724" v="8" actId="478"/>
          <ac:spMkLst>
            <pc:docMk/>
            <pc:sldMk cId="3140592219" sldId="406"/>
            <ac:spMk id="3" creationId="{F599EC0D-4AFE-4C85-8638-73FC81ECCDE9}"/>
          </ac:spMkLst>
        </pc:spChg>
        <pc:spChg chg="del">
          <ac:chgData name="help desk" userId="076106f8-e622-4bba-bf8d-41b4b1aaf204" providerId="ADAL" clId="{21672932-4741-4231-8CCE-CA8A4BEA6D98}" dt="2025-11-19T14:21:40.724" v="8" actId="478"/>
          <ac:spMkLst>
            <pc:docMk/>
            <pc:sldMk cId="3140592219" sldId="406"/>
            <ac:spMk id="4" creationId="{2C8A4B8F-259F-4BC9-8BE7-43855EE81E3B}"/>
          </ac:spMkLst>
        </pc:spChg>
        <pc:spChg chg="add del">
          <ac:chgData name="help desk" userId="076106f8-e622-4bba-bf8d-41b4b1aaf204" providerId="ADAL" clId="{21672932-4741-4231-8CCE-CA8A4BEA6D98}" dt="2025-11-19T14:21:50.534" v="10"/>
          <ac:spMkLst>
            <pc:docMk/>
            <pc:sldMk cId="3140592219" sldId="406"/>
            <ac:spMk id="5" creationId="{BE8AB538-8B3B-43B4-96AD-3DDF3B96B41B}"/>
          </ac:spMkLst>
        </pc:spChg>
        <pc:spChg chg="add del mod">
          <ac:chgData name="help desk" userId="076106f8-e622-4bba-bf8d-41b4b1aaf204" providerId="ADAL" clId="{21672932-4741-4231-8CCE-CA8A4BEA6D98}" dt="2025-11-19T14:22:16.509" v="17"/>
          <ac:spMkLst>
            <pc:docMk/>
            <pc:sldMk cId="3140592219" sldId="406"/>
            <ac:spMk id="6" creationId="{8FB0D94A-561F-41FD-9AAA-86ACB72BE094}"/>
          </ac:spMkLst>
        </pc:spChg>
        <pc:spChg chg="add del">
          <ac:chgData name="help desk" userId="076106f8-e622-4bba-bf8d-41b4b1aaf204" providerId="ADAL" clId="{21672932-4741-4231-8CCE-CA8A4BEA6D98}" dt="2025-11-19T14:21:59.101" v="13"/>
          <ac:spMkLst>
            <pc:docMk/>
            <pc:sldMk cId="3140592219" sldId="406"/>
            <ac:spMk id="7" creationId="{F2345B49-6DB5-407C-8D6C-CF7F264F9ACC}"/>
          </ac:spMkLst>
        </pc:spChg>
        <pc:spChg chg="add del">
          <ac:chgData name="help desk" userId="076106f8-e622-4bba-bf8d-41b4b1aaf204" providerId="ADAL" clId="{21672932-4741-4231-8CCE-CA8A4BEA6D98}" dt="2025-11-19T14:22:06.660" v="15"/>
          <ac:spMkLst>
            <pc:docMk/>
            <pc:sldMk cId="3140592219" sldId="406"/>
            <ac:spMk id="8" creationId="{576372CA-2980-49B7-ADFE-68785652DCD2}"/>
          </ac:spMkLst>
        </pc:spChg>
        <pc:spChg chg="add mod">
          <ac:chgData name="help desk" userId="076106f8-e622-4bba-bf8d-41b4b1aaf204" providerId="ADAL" clId="{21672932-4741-4231-8CCE-CA8A4BEA6D98}" dt="2025-11-19T20:01:26.154" v="685" actId="1076"/>
          <ac:spMkLst>
            <pc:docMk/>
            <pc:sldMk cId="3140592219" sldId="406"/>
            <ac:spMk id="9" creationId="{50CE764D-F313-4D50-93C9-3196D39D1573}"/>
          </ac:spMkLst>
        </pc:spChg>
        <pc:spChg chg="add mod">
          <ac:chgData name="help desk" userId="076106f8-e622-4bba-bf8d-41b4b1aaf204" providerId="ADAL" clId="{21672932-4741-4231-8CCE-CA8A4BEA6D98}" dt="2025-11-19T20:01:09.635" v="682" actId="14100"/>
          <ac:spMkLst>
            <pc:docMk/>
            <pc:sldMk cId="3140592219" sldId="406"/>
            <ac:spMk id="10" creationId="{44CC7C52-2129-4100-B4A2-3895E6CA78EF}"/>
          </ac:spMkLst>
        </pc:spChg>
        <pc:spChg chg="add del mod">
          <ac:chgData name="help desk" userId="076106f8-e622-4bba-bf8d-41b4b1aaf204" providerId="ADAL" clId="{21672932-4741-4231-8CCE-CA8A4BEA6D98}" dt="2025-11-19T20:01:15.190" v="683" actId="478"/>
          <ac:spMkLst>
            <pc:docMk/>
            <pc:sldMk cId="3140592219" sldId="406"/>
            <ac:spMk id="11" creationId="{FFB700EC-D25C-49A4-9B1A-2A6408554379}"/>
          </ac:spMkLst>
        </pc:spChg>
      </pc:sldChg>
      <pc:sldChg chg="add">
        <pc:chgData name="help desk" userId="076106f8-e622-4bba-bf8d-41b4b1aaf204" providerId="ADAL" clId="{21672932-4741-4231-8CCE-CA8A4BEA6D98}" dt="2025-11-20T15:04:20.942" v="750" actId="2890"/>
        <pc:sldMkLst>
          <pc:docMk/>
          <pc:sldMk cId="1609121243" sldId="407"/>
        </pc:sldMkLst>
      </pc:sldChg>
    </pc:docChg>
  </pc:docChgLst>
  <pc:docChgLst>
    <pc:chgData name="help desk" userId="076106f8-e622-4bba-bf8d-41b4b1aaf204" providerId="ADAL" clId="{2EF9564E-F3B1-4FF4-BE3C-13AE464E2084}"/>
    <pc:docChg chg="addSld delSld modSld">
      <pc:chgData name="help desk" userId="076106f8-e622-4bba-bf8d-41b4b1aaf204" providerId="ADAL" clId="{2EF9564E-F3B1-4FF4-BE3C-13AE464E2084}" dt="2026-04-29T20:13:03.188" v="21"/>
      <pc:docMkLst>
        <pc:docMk/>
      </pc:docMkLst>
      <pc:sldChg chg="del">
        <pc:chgData name="help desk" userId="076106f8-e622-4bba-bf8d-41b4b1aaf204" providerId="ADAL" clId="{2EF9564E-F3B1-4FF4-BE3C-13AE464E2084}" dt="2026-04-28T21:14:14.682" v="19" actId="47"/>
        <pc:sldMkLst>
          <pc:docMk/>
          <pc:sldMk cId="2847858403" sldId="257"/>
        </pc:sldMkLst>
      </pc:sldChg>
      <pc:sldChg chg="modSp add mod">
        <pc:chgData name="help desk" userId="076106f8-e622-4bba-bf8d-41b4b1aaf204" providerId="ADAL" clId="{2EF9564E-F3B1-4FF4-BE3C-13AE464E2084}" dt="2026-04-28T21:14:00.986" v="18" actId="1036"/>
        <pc:sldMkLst>
          <pc:docMk/>
          <pc:sldMk cId="1576177480" sldId="456"/>
        </pc:sldMkLst>
        <pc:spChg chg="mod">
          <ac:chgData name="help desk" userId="076106f8-e622-4bba-bf8d-41b4b1aaf204" providerId="ADAL" clId="{2EF9564E-F3B1-4FF4-BE3C-13AE464E2084}" dt="2026-04-28T21:13:34.581" v="1" actId="20577"/>
          <ac:spMkLst>
            <pc:docMk/>
            <pc:sldMk cId="1576177480" sldId="456"/>
            <ac:spMk id="2" creationId="{2FC3E90C-15F8-4D2E-8C40-759E6203ED1D}"/>
          </ac:spMkLst>
        </pc:spChg>
        <pc:spChg chg="mod">
          <ac:chgData name="help desk" userId="076106f8-e622-4bba-bf8d-41b4b1aaf204" providerId="ADAL" clId="{2EF9564E-F3B1-4FF4-BE3C-13AE464E2084}" dt="2026-04-28T21:14:00.986" v="18" actId="1036"/>
          <ac:spMkLst>
            <pc:docMk/>
            <pc:sldMk cId="1576177480" sldId="456"/>
            <ac:spMk id="4" creationId="{24C85F65-DB85-4182-8096-C15FF31740A5}"/>
          </ac:spMkLst>
        </pc:spChg>
      </pc:sldChg>
      <pc:sldChg chg="modAnim">
        <pc:chgData name="help desk" userId="076106f8-e622-4bba-bf8d-41b4b1aaf204" providerId="ADAL" clId="{2EF9564E-F3B1-4FF4-BE3C-13AE464E2084}" dt="2026-04-29T20:13:03.188" v="21"/>
        <pc:sldMkLst>
          <pc:docMk/>
          <pc:sldMk cId="2716035184" sldId="503"/>
        </pc:sldMkLst>
      </pc:sldChg>
    </pc:docChg>
  </pc:docChgLst>
  <pc:docChgLst>
    <pc:chgData name="help" userId="076106f8-e622-4bba-bf8d-41b4b1aaf204" providerId="ADAL" clId="{2EF9564E-F3B1-4FF4-BE3C-13AE464E2084}"/>
    <pc:docChg chg="addSld delSld modSld sldOrd">
      <pc:chgData name="help" userId="076106f8-e622-4bba-bf8d-41b4b1aaf204" providerId="ADAL" clId="{2EF9564E-F3B1-4FF4-BE3C-13AE464E2084}" dt="2026-04-29T16:02:38.441" v="43"/>
      <pc:docMkLst>
        <pc:docMk/>
      </pc:docMkLst>
      <pc:sldChg chg="modSp mod modAnim">
        <pc:chgData name="help" userId="076106f8-e622-4bba-bf8d-41b4b1aaf204" providerId="ADAL" clId="{2EF9564E-F3B1-4FF4-BE3C-13AE464E2084}" dt="2026-04-29T16:02:38.441" v="43"/>
        <pc:sldMkLst>
          <pc:docMk/>
          <pc:sldMk cId="3443636487" sldId="259"/>
        </pc:sldMkLst>
        <pc:spChg chg="mod">
          <ac:chgData name="help" userId="076106f8-e622-4bba-bf8d-41b4b1aaf204" providerId="ADAL" clId="{2EF9564E-F3B1-4FF4-BE3C-13AE464E2084}" dt="2026-04-29T16:00:41.028" v="34" actId="1036"/>
          <ac:spMkLst>
            <pc:docMk/>
            <pc:sldMk cId="3443636487" sldId="259"/>
            <ac:spMk id="6" creationId="{00000000-0000-0000-0000-000000000000}"/>
          </ac:spMkLst>
        </pc:spChg>
      </pc:sldChg>
      <pc:sldChg chg="del">
        <pc:chgData name="help" userId="076106f8-e622-4bba-bf8d-41b4b1aaf204" providerId="ADAL" clId="{2EF9564E-F3B1-4FF4-BE3C-13AE464E2084}" dt="2026-04-29T15:58:17.415" v="5" actId="47"/>
        <pc:sldMkLst>
          <pc:docMk/>
          <pc:sldMk cId="3148168845" sldId="261"/>
        </pc:sldMkLst>
      </pc:sldChg>
      <pc:sldChg chg="del">
        <pc:chgData name="help" userId="076106f8-e622-4bba-bf8d-41b4b1aaf204" providerId="ADAL" clId="{2EF9564E-F3B1-4FF4-BE3C-13AE464E2084}" dt="2026-04-29T15:58:44.023" v="9" actId="47"/>
        <pc:sldMkLst>
          <pc:docMk/>
          <pc:sldMk cId="1120954403" sldId="378"/>
        </pc:sldMkLst>
      </pc:sldChg>
      <pc:sldChg chg="del">
        <pc:chgData name="help" userId="076106f8-e622-4bba-bf8d-41b4b1aaf204" providerId="ADAL" clId="{2EF9564E-F3B1-4FF4-BE3C-13AE464E2084}" dt="2026-04-29T15:58:33.114" v="7" actId="47"/>
        <pc:sldMkLst>
          <pc:docMk/>
          <pc:sldMk cId="4179381010" sldId="379"/>
        </pc:sldMkLst>
      </pc:sldChg>
      <pc:sldChg chg="addSp modSp mod">
        <pc:chgData name="help" userId="076106f8-e622-4bba-bf8d-41b4b1aaf204" providerId="ADAL" clId="{2EF9564E-F3B1-4FF4-BE3C-13AE464E2084}" dt="2026-04-29T16:01:48.860" v="40" actId="1076"/>
        <pc:sldMkLst>
          <pc:docMk/>
          <pc:sldMk cId="1576177480" sldId="456"/>
        </pc:sldMkLst>
        <pc:spChg chg="mod">
          <ac:chgData name="help" userId="076106f8-e622-4bba-bf8d-41b4b1aaf204" providerId="ADAL" clId="{2EF9564E-F3B1-4FF4-BE3C-13AE464E2084}" dt="2026-04-29T16:01:20.150" v="35" actId="21"/>
          <ac:spMkLst>
            <pc:docMk/>
            <pc:sldMk cId="1576177480" sldId="456"/>
            <ac:spMk id="2" creationId="{2FC3E90C-15F8-4D2E-8C40-759E6203ED1D}"/>
          </ac:spMkLst>
        </pc:spChg>
        <pc:spChg chg="add mod">
          <ac:chgData name="help" userId="076106f8-e622-4bba-bf8d-41b4b1aaf204" providerId="ADAL" clId="{2EF9564E-F3B1-4FF4-BE3C-13AE464E2084}" dt="2026-04-29T16:01:48.860" v="40" actId="1076"/>
          <ac:spMkLst>
            <pc:docMk/>
            <pc:sldMk cId="1576177480" sldId="456"/>
            <ac:spMk id="3" creationId="{A48C9632-6A2A-42B1-BC05-4A1A2E71D0B2}"/>
          </ac:spMkLst>
        </pc:spChg>
      </pc:sldChg>
      <pc:sldChg chg="add">
        <pc:chgData name="help" userId="076106f8-e622-4bba-bf8d-41b4b1aaf204" providerId="ADAL" clId="{2EF9564E-F3B1-4FF4-BE3C-13AE464E2084}" dt="2026-04-29T15:58:30.694" v="6"/>
        <pc:sldMkLst>
          <pc:docMk/>
          <pc:sldMk cId="2716035184" sldId="503"/>
        </pc:sldMkLst>
      </pc:sldChg>
      <pc:sldChg chg="add del ord">
        <pc:chgData name="help" userId="076106f8-e622-4bba-bf8d-41b4b1aaf204" providerId="ADAL" clId="{2EF9564E-F3B1-4FF4-BE3C-13AE464E2084}" dt="2026-04-29T15:58:15.875" v="4"/>
        <pc:sldMkLst>
          <pc:docMk/>
          <pc:sldMk cId="33441867" sldId="504"/>
        </pc:sldMkLst>
      </pc:sldChg>
      <pc:sldChg chg="add modAnim">
        <pc:chgData name="help" userId="076106f8-e622-4bba-bf8d-41b4b1aaf204" providerId="ADAL" clId="{2EF9564E-F3B1-4FF4-BE3C-13AE464E2084}" dt="2026-04-29T16:02:19.531" v="42"/>
        <pc:sldMkLst>
          <pc:docMk/>
          <pc:sldMk cId="182506066" sldId="505"/>
        </pc:sldMkLst>
      </pc:sldChg>
    </pc:docChg>
  </pc:docChgLst>
  <pc:docChgLst>
    <pc:chgData name="help desk" userId="076106f8-e622-4bba-bf8d-41b4b1aaf204" providerId="ADAL" clId="{326CE935-8741-416E-AFE2-6E2D57A11F17}"/>
    <pc:docChg chg="modSld">
      <pc:chgData name="help desk" userId="076106f8-e622-4bba-bf8d-41b4b1aaf204" providerId="ADAL" clId="{326CE935-8741-416E-AFE2-6E2D57A11F17}" dt="2026-08-07T21:24:35.100" v="94" actId="20577"/>
      <pc:docMkLst>
        <pc:docMk/>
      </pc:docMkLst>
      <pc:sldChg chg="modSp">
        <pc:chgData name="help desk" userId="076106f8-e622-4bba-bf8d-41b4b1aaf204" providerId="ADAL" clId="{326CE935-8741-416E-AFE2-6E2D57A11F17}" dt="2026-08-07T21:19:38.352" v="13" actId="20577"/>
        <pc:sldMkLst>
          <pc:docMk/>
          <pc:sldMk cId="1356542265" sldId="376"/>
        </pc:sldMkLst>
        <pc:spChg chg="mod">
          <ac:chgData name="help desk" userId="076106f8-e622-4bba-bf8d-41b4b1aaf204" providerId="ADAL" clId="{326CE935-8741-416E-AFE2-6E2D57A11F17}" dt="2026-08-07T21:19:16.528" v="1" actId="20577"/>
          <ac:spMkLst>
            <pc:docMk/>
            <pc:sldMk cId="1356542265" sldId="376"/>
            <ac:spMk id="13" creationId="{7D56ED7C-A633-4513-983B-4E38D9D96543}"/>
          </ac:spMkLst>
        </pc:spChg>
        <pc:spChg chg="mod">
          <ac:chgData name="help desk" userId="076106f8-e622-4bba-bf8d-41b4b1aaf204" providerId="ADAL" clId="{326CE935-8741-416E-AFE2-6E2D57A11F17}" dt="2026-08-07T21:19:38.352" v="13" actId="20577"/>
          <ac:spMkLst>
            <pc:docMk/>
            <pc:sldMk cId="1356542265" sldId="376"/>
            <ac:spMk id="16" creationId="{32A4D714-DF3F-47BE-8DE7-EAE7D7175567}"/>
          </ac:spMkLst>
        </pc:spChg>
      </pc:sldChg>
      <pc:sldChg chg="modSp">
        <pc:chgData name="help desk" userId="076106f8-e622-4bba-bf8d-41b4b1aaf204" providerId="ADAL" clId="{326CE935-8741-416E-AFE2-6E2D57A11F17}" dt="2026-08-07T21:22:08.812" v="80" actId="20577"/>
        <pc:sldMkLst>
          <pc:docMk/>
          <pc:sldMk cId="2359347358" sldId="383"/>
        </pc:sldMkLst>
        <pc:spChg chg="mod">
          <ac:chgData name="help desk" userId="076106f8-e622-4bba-bf8d-41b4b1aaf204" providerId="ADAL" clId="{326CE935-8741-416E-AFE2-6E2D57A11F17}" dt="2026-08-07T21:22:08.812" v="80" actId="20577"/>
          <ac:spMkLst>
            <pc:docMk/>
            <pc:sldMk cId="2359347358" sldId="383"/>
            <ac:spMk id="22" creationId="{75B3FAD2-5B3C-41AD-A4E3-573E5AC6E64F}"/>
          </ac:spMkLst>
        </pc:spChg>
      </pc:sldChg>
      <pc:sldChg chg="modSp">
        <pc:chgData name="help desk" userId="076106f8-e622-4bba-bf8d-41b4b1aaf204" providerId="ADAL" clId="{326CE935-8741-416E-AFE2-6E2D57A11F17}" dt="2026-08-07T21:20:21.186" v="75" actId="20577"/>
        <pc:sldMkLst>
          <pc:docMk/>
          <pc:sldMk cId="3736710584" sldId="389"/>
        </pc:sldMkLst>
        <pc:spChg chg="mod">
          <ac:chgData name="help desk" userId="076106f8-e622-4bba-bf8d-41b4b1aaf204" providerId="ADAL" clId="{326CE935-8741-416E-AFE2-6E2D57A11F17}" dt="2026-08-07T21:20:21.186" v="75" actId="20577"/>
          <ac:spMkLst>
            <pc:docMk/>
            <pc:sldMk cId="3736710584" sldId="389"/>
            <ac:spMk id="18" creationId="{78CE13AC-F7B2-469D-8FB7-B9B74BB6153A}"/>
          </ac:spMkLst>
        </pc:spChg>
      </pc:sldChg>
      <pc:sldChg chg="modSp">
        <pc:chgData name="help desk" userId="076106f8-e622-4bba-bf8d-41b4b1aaf204" providerId="ADAL" clId="{326CE935-8741-416E-AFE2-6E2D57A11F17}" dt="2026-08-07T21:21:26.256" v="79" actId="20577"/>
        <pc:sldMkLst>
          <pc:docMk/>
          <pc:sldMk cId="1970133634" sldId="391"/>
        </pc:sldMkLst>
        <pc:spChg chg="mod">
          <ac:chgData name="help desk" userId="076106f8-e622-4bba-bf8d-41b4b1aaf204" providerId="ADAL" clId="{326CE935-8741-416E-AFE2-6E2D57A11F17}" dt="2026-08-07T21:21:26.256" v="79" actId="20577"/>
          <ac:spMkLst>
            <pc:docMk/>
            <pc:sldMk cId="1970133634" sldId="391"/>
            <ac:spMk id="5" creationId="{EAE29487-5FC6-4E59-A9AD-12FC465D846F}"/>
          </ac:spMkLst>
        </pc:spChg>
      </pc:sldChg>
      <pc:sldChg chg="modSp">
        <pc:chgData name="help desk" userId="076106f8-e622-4bba-bf8d-41b4b1aaf204" providerId="ADAL" clId="{326CE935-8741-416E-AFE2-6E2D57A11F17}" dt="2026-08-07T21:24:35.100" v="94" actId="20577"/>
        <pc:sldMkLst>
          <pc:docMk/>
          <pc:sldMk cId="1263256468" sldId="399"/>
        </pc:sldMkLst>
        <pc:spChg chg="mod">
          <ac:chgData name="help desk" userId="076106f8-e622-4bba-bf8d-41b4b1aaf204" providerId="ADAL" clId="{326CE935-8741-416E-AFE2-6E2D57A11F17}" dt="2026-08-07T21:24:35.100" v="94" actId="20577"/>
          <ac:spMkLst>
            <pc:docMk/>
            <pc:sldMk cId="1263256468" sldId="399"/>
            <ac:spMk id="16" creationId="{018C9F98-7DC9-461D-BDE7-D1BED234BAA5}"/>
          </ac:spMkLst>
        </pc:spChg>
        <pc:spChg chg="mod">
          <ac:chgData name="help desk" userId="076106f8-e622-4bba-bf8d-41b4b1aaf204" providerId="ADAL" clId="{326CE935-8741-416E-AFE2-6E2D57A11F17}" dt="2026-08-07T21:23:56.650" v="81" actId="20577"/>
          <ac:spMkLst>
            <pc:docMk/>
            <pc:sldMk cId="1263256468" sldId="399"/>
            <ac:spMk id="28" creationId="{4969AD07-E5A5-4863-A68C-F3670F066E0B}"/>
          </ac:spMkLst>
        </pc:spChg>
      </pc:sldChg>
    </pc:docChg>
  </pc:docChgLst>
  <pc:docChgLst>
    <pc:chgData name="help desk" userId="076106f8-e622-4bba-bf8d-41b4b1aaf204" providerId="ADAL" clId="{B5355276-AA1A-432E-8320-63C13F8C33A9}"/>
    <pc:docChg chg="undo custSel modSld">
      <pc:chgData name="help desk" userId="076106f8-e622-4bba-bf8d-41b4b1aaf204" providerId="ADAL" clId="{B5355276-AA1A-432E-8320-63C13F8C33A9}" dt="2025-01-27T14:20:04.969" v="19" actId="14861"/>
      <pc:docMkLst>
        <pc:docMk/>
      </pc:docMkLst>
      <pc:sldChg chg="addSp delSp modSp mod">
        <pc:chgData name="help desk" userId="076106f8-e622-4bba-bf8d-41b4b1aaf204" providerId="ADAL" clId="{B5355276-AA1A-432E-8320-63C13F8C33A9}" dt="2025-01-27T14:20:04.969" v="19" actId="14861"/>
        <pc:sldMkLst>
          <pc:docMk/>
          <pc:sldMk cId="2847858403" sldId="257"/>
        </pc:sldMkLst>
        <pc:spChg chg="add mod">
          <ac:chgData name="help desk" userId="076106f8-e622-4bba-bf8d-41b4b1aaf204" providerId="ADAL" clId="{B5355276-AA1A-432E-8320-63C13F8C33A9}" dt="2025-01-27T14:20:04.969" v="19" actId="14861"/>
          <ac:spMkLst>
            <pc:docMk/>
            <pc:sldMk cId="2847858403" sldId="257"/>
            <ac:spMk id="9" creationId="{5FE61C1D-B3E6-400E-91EE-C8296C464688}"/>
          </ac:spMkLst>
        </pc:spChg>
        <pc:grpChg chg="del">
          <ac:chgData name="help desk" userId="076106f8-e622-4bba-bf8d-41b4b1aaf204" providerId="ADAL" clId="{B5355276-AA1A-432E-8320-63C13F8C33A9}" dt="2025-01-27T14:18:47.415" v="2" actId="478"/>
          <ac:grpSpMkLst>
            <pc:docMk/>
            <pc:sldMk cId="2847858403" sldId="257"/>
            <ac:grpSpMk id="7" creationId="{C0BBC633-F3BB-44B5-9421-F300857D495A}"/>
          </ac:grpSpMkLst>
        </pc:grpChg>
      </pc:sldChg>
      <pc:sldChg chg="modSp">
        <pc:chgData name="help desk" userId="076106f8-e622-4bba-bf8d-41b4b1aaf204" providerId="ADAL" clId="{B5355276-AA1A-432E-8320-63C13F8C33A9}" dt="2025-01-14T21:28:41.862" v="0"/>
        <pc:sldMkLst>
          <pc:docMk/>
          <pc:sldMk cId="1120954403" sldId="378"/>
        </pc:sldMkLst>
        <pc:spChg chg="mod">
          <ac:chgData name="help desk" userId="076106f8-e622-4bba-bf8d-41b4b1aaf204" providerId="ADAL" clId="{B5355276-AA1A-432E-8320-63C13F8C33A9}" dt="2025-01-14T21:28:41.862" v="0"/>
          <ac:spMkLst>
            <pc:docMk/>
            <pc:sldMk cId="1120954403" sldId="378"/>
            <ac:spMk id="4" creationId="{AD148FFB-0773-4F1D-987F-DFDD48FB2726}"/>
          </ac:spMkLst>
        </pc:spChg>
      </pc:sldChg>
      <pc:sldChg chg="modSp">
        <pc:chgData name="help desk" userId="076106f8-e622-4bba-bf8d-41b4b1aaf204" providerId="ADAL" clId="{B5355276-AA1A-432E-8320-63C13F8C33A9}" dt="2025-01-14T21:28:51.062" v="1"/>
        <pc:sldMkLst>
          <pc:docMk/>
          <pc:sldMk cId="4179381010" sldId="379"/>
        </pc:sldMkLst>
        <pc:spChg chg="mod">
          <ac:chgData name="help desk" userId="076106f8-e622-4bba-bf8d-41b4b1aaf204" providerId="ADAL" clId="{B5355276-AA1A-432E-8320-63C13F8C33A9}" dt="2025-01-14T21:28:51.062" v="1"/>
          <ac:spMkLst>
            <pc:docMk/>
            <pc:sldMk cId="4179381010" sldId="379"/>
            <ac:spMk id="4" creationId="{AD148FFB-0773-4F1D-987F-DFDD48FB27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2026-08-07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t>AEM provides a customizable Forms Portal that ensures that customers find and access forms they need across both web and mobile channels</a:t>
            </a:r>
            <a:r>
              <a:rPr lang="en-CA" dirty="0"/>
              <a:t>. AEM Forms provides forms management tools that not only lets you manage adaptive form, but XFA forms, PDF forms, and related assets as well.</a:t>
            </a:r>
          </a:p>
          <a:p>
            <a:endParaRPr lang="en-CA" b="1" dirty="0"/>
          </a:p>
          <a:p>
            <a:r>
              <a:rPr lang="en-CA" b="1" dirty="0" err="1"/>
              <a:t>subsetting</a:t>
            </a:r>
            <a:r>
              <a:rPr lang="en-CA" b="1" dirty="0"/>
              <a:t> is the process of retrieving just the parts (a subset) of large files which are of interest for a specific purpose</a:t>
            </a:r>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4</a:t>
            </a:fld>
            <a:endParaRPr lang="en-CA"/>
          </a:p>
        </p:txBody>
      </p:sp>
    </p:spTree>
    <p:extLst>
      <p:ext uri="{BB962C8B-B14F-4D97-AF65-F5344CB8AC3E}">
        <p14:creationId xmlns:p14="http://schemas.microsoft.com/office/powerpoint/2010/main" val="1345172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Calculated fields can be used for any scenario where the document needs to be dynamically updated at time of signing.</a:t>
            </a:r>
          </a:p>
          <a:p>
            <a:r>
              <a:rPr lang="en-US" dirty="0"/>
              <a:t>Below are a few sample use cases where calculated fields can be used. These use cases are for illustration purpose only.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1. </a:t>
            </a:r>
            <a:r>
              <a:rPr lang="en-US" sz="1200" b="1" dirty="0"/>
              <a:t>Setting up an Order Form</a:t>
            </a:r>
            <a:r>
              <a:rPr lang="en-US" sz="1200" dirty="0"/>
              <a:t>—Calculated fields can be used to set up an order form in which the signer has the option to select from a list of available items and specify a quantity. </a:t>
            </a:r>
            <a:endParaRPr lang="en-CA" sz="1200" dirty="0"/>
          </a:p>
          <a:p>
            <a:r>
              <a:rPr lang="en-US" dirty="0"/>
              <a:t>2. </a:t>
            </a:r>
            <a:r>
              <a:rPr lang="en-US" b="1" dirty="0"/>
              <a:t>Automatically populating contract term expiration date</a:t>
            </a:r>
            <a:r>
              <a:rPr lang="en-US" dirty="0"/>
              <a:t>—For agreements that allow customers to choose the length of term of the contract at time of signing (6 months, 12 months, 24 months, etc.), a calculated field can be used to automatically populate the end date for the contract based on the selection made by the customer at time of signing the contract.</a:t>
            </a:r>
          </a:p>
          <a:p>
            <a:r>
              <a:rPr lang="en-US" dirty="0"/>
              <a:t>3. </a:t>
            </a:r>
            <a:r>
              <a:rPr lang="en-US" b="1" dirty="0"/>
              <a:t>Sign up forms with multiple choices</a:t>
            </a:r>
            <a:r>
              <a:rPr lang="en-US" dirty="0"/>
              <a:t>—A calculated field can be used to set up sign-up forms (such as membership forms) where the person signing the form can choose from a set of available options. The choices made by the signer can drive other dynamic aspects of forms, such as the terms the signer is agreeing to, the duration of the contract, and also the total cost.</a:t>
            </a:r>
          </a:p>
        </p:txBody>
      </p:sp>
      <p:sp>
        <p:nvSpPr>
          <p:cNvPr id="4" name="Slide Number Placeholder 3"/>
          <p:cNvSpPr>
            <a:spLocks noGrp="1"/>
          </p:cNvSpPr>
          <p:nvPr>
            <p:ph type="sldNum" sz="quarter" idx="5"/>
          </p:nvPr>
        </p:nvSpPr>
        <p:spPr/>
        <p:txBody>
          <a:bodyPr/>
          <a:lstStyle/>
          <a:p>
            <a:fld id="{0B8BEBD6-E9C6-4D02-8BBB-C6BBFADC817C}" type="slidenum">
              <a:rPr lang="en-CA" smtClean="0"/>
              <a:t>22</a:t>
            </a:fld>
            <a:endParaRPr lang="en-CA"/>
          </a:p>
        </p:txBody>
      </p:sp>
    </p:spTree>
    <p:extLst>
      <p:ext uri="{BB962C8B-B14F-4D97-AF65-F5344CB8AC3E}">
        <p14:creationId xmlns:p14="http://schemas.microsoft.com/office/powerpoint/2010/main" val="3163689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24</a:t>
            </a:fld>
            <a:endParaRPr lang="en-CA"/>
          </a:p>
        </p:txBody>
      </p:sp>
    </p:spTree>
    <p:extLst>
      <p:ext uri="{BB962C8B-B14F-4D97-AF65-F5344CB8AC3E}">
        <p14:creationId xmlns:p14="http://schemas.microsoft.com/office/powerpoint/2010/main" val="404406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2026-08-07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2026-08-07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2026-08-07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2026-08-07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2026-08-07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2026-08-07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22.emf"/><Relationship Id="rId18" Type="http://schemas.openxmlformats.org/officeDocument/2006/relationships/oleObject" Target="../embeddings/oleObject9.bin"/><Relationship Id="rId3" Type="http://schemas.openxmlformats.org/officeDocument/2006/relationships/image" Target="../media/image10.emf"/><Relationship Id="rId21" Type="http://schemas.openxmlformats.org/officeDocument/2006/relationships/image" Target="../media/image25.emf"/><Relationship Id="rId7" Type="http://schemas.openxmlformats.org/officeDocument/2006/relationships/image" Target="../media/image19.emf"/><Relationship Id="rId12" Type="http://schemas.openxmlformats.org/officeDocument/2006/relationships/oleObject" Target="../embeddings/oleObject7.bin"/><Relationship Id="rId17" Type="http://schemas.openxmlformats.org/officeDocument/2006/relationships/image" Target="../media/image23.emf"/><Relationship Id="rId25" Type="http://schemas.openxmlformats.org/officeDocument/2006/relationships/image" Target="../media/image27.emf"/><Relationship Id="rId2" Type="http://schemas.openxmlformats.org/officeDocument/2006/relationships/oleObject" Target="../embeddings/oleObject1.bin"/><Relationship Id="rId16" Type="http://schemas.openxmlformats.org/officeDocument/2006/relationships/oleObject" Target="../embeddings/oleObject8.bin"/><Relationship Id="rId20" Type="http://schemas.openxmlformats.org/officeDocument/2006/relationships/oleObject" Target="../embeddings/oleObject10.bin"/><Relationship Id="rId1" Type="http://schemas.openxmlformats.org/officeDocument/2006/relationships/slideLayout" Target="../slideLayouts/slideLayout12.xml"/><Relationship Id="rId6" Type="http://schemas.openxmlformats.org/officeDocument/2006/relationships/oleObject" Target="../embeddings/oleObject4.bin"/><Relationship Id="rId11" Type="http://schemas.openxmlformats.org/officeDocument/2006/relationships/image" Target="../media/image21.emf"/><Relationship Id="rId24" Type="http://schemas.openxmlformats.org/officeDocument/2006/relationships/oleObject" Target="../embeddings/oleObject12.bin"/><Relationship Id="rId5" Type="http://schemas.openxmlformats.org/officeDocument/2006/relationships/image" Target="../media/image18.emf"/><Relationship Id="rId15" Type="http://schemas.openxmlformats.org/officeDocument/2006/relationships/image" Target="../media/image11.emf"/><Relationship Id="rId23" Type="http://schemas.openxmlformats.org/officeDocument/2006/relationships/image" Target="../media/image26.emf"/><Relationship Id="rId10" Type="http://schemas.openxmlformats.org/officeDocument/2006/relationships/oleObject" Target="../embeddings/oleObject6.bin"/><Relationship Id="rId19" Type="http://schemas.openxmlformats.org/officeDocument/2006/relationships/image" Target="../media/image24.emf"/><Relationship Id="rId4" Type="http://schemas.openxmlformats.org/officeDocument/2006/relationships/oleObject" Target="../embeddings/oleObject3.bin"/><Relationship Id="rId9" Type="http://schemas.openxmlformats.org/officeDocument/2006/relationships/image" Target="../media/image20.emf"/><Relationship Id="rId14" Type="http://schemas.openxmlformats.org/officeDocument/2006/relationships/oleObject" Target="../embeddings/oleObject2.bin"/><Relationship Id="rId22" Type="http://schemas.openxmlformats.org/officeDocument/2006/relationships/oleObject" Target="../embeddings/oleObject11.bin"/></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oleObject" Target="../embeddings/oleObject1.bin"/><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11.emf"/><Relationship Id="rId11" Type="http://schemas.openxmlformats.org/officeDocument/2006/relationships/image" Target="../media/image16.png"/><Relationship Id="rId5" Type="http://schemas.openxmlformats.org/officeDocument/2006/relationships/oleObject" Target="../embeddings/oleObject2.bin"/><Relationship Id="rId10" Type="http://schemas.openxmlformats.org/officeDocument/2006/relationships/image" Target="../media/image15.png"/><Relationship Id="rId4" Type="http://schemas.openxmlformats.org/officeDocument/2006/relationships/image" Target="../media/image10.emf"/><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5064371" y="3332583"/>
            <a:ext cx="2497014" cy="523220"/>
          </a:xfrm>
          <a:prstGeom prst="rect">
            <a:avLst/>
          </a:prstGeom>
          <a:noFill/>
        </p:spPr>
        <p:txBody>
          <a:bodyPr wrap="square" rtlCol="0">
            <a:spAutoFit/>
          </a:bodyPr>
          <a:lstStyle/>
          <a:p>
            <a:r>
              <a:rPr lang="en-CA" sz="2800" dirty="0">
                <a:latin typeface="Script MT Bold" panose="03040602040607080904" pitchFamily="66" charset="0"/>
              </a:rPr>
              <a:t>Advanced Level</a:t>
            </a:r>
          </a:p>
        </p:txBody>
      </p:sp>
      <p:pic>
        <p:nvPicPr>
          <p:cNvPr id="6" name="Picture 5">
            <a:extLst>
              <a:ext uri="{FF2B5EF4-FFF2-40B4-BE49-F238E27FC236}">
                <a16:creationId xmlns:a16="http://schemas.microsoft.com/office/drawing/2014/main" id="{E22247CE-9BA4-4678-91EA-4943FCE5AF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6954" y="2169664"/>
            <a:ext cx="1062406" cy="1039005"/>
          </a:xfrm>
          <a:prstGeom prst="rect">
            <a:avLst/>
          </a:prstGeom>
        </p:spPr>
      </p:pic>
      <p:sp>
        <p:nvSpPr>
          <p:cNvPr id="3" name="TextBox 2">
            <a:extLst>
              <a:ext uri="{FF2B5EF4-FFF2-40B4-BE49-F238E27FC236}">
                <a16:creationId xmlns:a16="http://schemas.microsoft.com/office/drawing/2014/main" id="{A48C9632-6A2A-42B1-BC05-4A1A2E71D0B2}"/>
              </a:ext>
            </a:extLst>
          </p:cNvPr>
          <p:cNvSpPr txBox="1"/>
          <p:nvPr/>
        </p:nvSpPr>
        <p:spPr>
          <a:xfrm>
            <a:off x="2760306" y="1158371"/>
            <a:ext cx="6671388" cy="707886"/>
          </a:xfrm>
          <a:prstGeom prst="rect">
            <a:avLst/>
          </a:prstGeom>
          <a:noFill/>
        </p:spPr>
        <p:txBody>
          <a:bodyPr wrap="square" rtlCol="0">
            <a:spAutoFit/>
          </a:bodyPr>
          <a:lstStyle/>
          <a:p>
            <a:r>
              <a:rPr lang="en-CA" sz="4000" dirty="0">
                <a:solidFill>
                  <a:schemeClr val="tx1"/>
                </a:solidFill>
              </a:rPr>
              <a:t>Adobe Acrobat Pro 2020 Part 3</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10</a:t>
              </a:fld>
              <a:r>
                <a:rPr lang="en-CA" sz="1400" dirty="0"/>
                <a:t> </a:t>
              </a:r>
              <a:endParaRPr lang="en-GB" sz="1400" dirty="0"/>
            </a:p>
          </p:txBody>
        </p:sp>
      </p:grpSp>
      <p:sp>
        <p:nvSpPr>
          <p:cNvPr id="7" name="TextBox 6">
            <a:extLst>
              <a:ext uri="{FF2B5EF4-FFF2-40B4-BE49-F238E27FC236}">
                <a16:creationId xmlns:a16="http://schemas.microsoft.com/office/drawing/2014/main" id="{65C20204-FD10-484E-805C-717F8DCD1DBC}"/>
              </a:ext>
            </a:extLst>
          </p:cNvPr>
          <p:cNvSpPr txBox="1"/>
          <p:nvPr/>
        </p:nvSpPr>
        <p:spPr>
          <a:xfrm>
            <a:off x="83612" y="89412"/>
            <a:ext cx="3135450"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The Form Elements in Detail</a:t>
            </a:r>
          </a:p>
        </p:txBody>
      </p:sp>
      <p:sp>
        <p:nvSpPr>
          <p:cNvPr id="8" name="TextBox 7">
            <a:extLst>
              <a:ext uri="{FF2B5EF4-FFF2-40B4-BE49-F238E27FC236}">
                <a16:creationId xmlns:a16="http://schemas.microsoft.com/office/drawing/2014/main" id="{515EDB0F-344B-4298-933F-0A526105599E}"/>
              </a:ext>
            </a:extLst>
          </p:cNvPr>
          <p:cNvSpPr txBox="1"/>
          <p:nvPr/>
        </p:nvSpPr>
        <p:spPr>
          <a:xfrm>
            <a:off x="795861" y="1160482"/>
            <a:ext cx="1633014" cy="400110"/>
          </a:xfrm>
          <a:prstGeom prst="rect">
            <a:avLst/>
          </a:prstGeom>
          <a:noFill/>
          <a:ln w="19050">
            <a:noFill/>
          </a:ln>
        </p:spPr>
        <p:txBody>
          <a:bodyPr wrap="square" rtlCol="0">
            <a:spAutoFit/>
          </a:bodyPr>
          <a:lstStyle/>
          <a:p>
            <a:pPr algn="r"/>
            <a:r>
              <a:rPr lang="en-CA" sz="2000" b="1" dirty="0"/>
              <a:t>Add Text - </a:t>
            </a:r>
          </a:p>
        </p:txBody>
      </p:sp>
      <p:sp>
        <p:nvSpPr>
          <p:cNvPr id="9" name="TextBox 8">
            <a:extLst>
              <a:ext uri="{FF2B5EF4-FFF2-40B4-BE49-F238E27FC236}">
                <a16:creationId xmlns:a16="http://schemas.microsoft.com/office/drawing/2014/main" id="{9147E22B-7D6D-444E-9EC8-C81C075964F8}"/>
              </a:ext>
            </a:extLst>
          </p:cNvPr>
          <p:cNvSpPr txBox="1"/>
          <p:nvPr/>
        </p:nvSpPr>
        <p:spPr>
          <a:xfrm>
            <a:off x="428625" y="1623732"/>
            <a:ext cx="2000250" cy="400110"/>
          </a:xfrm>
          <a:prstGeom prst="rect">
            <a:avLst/>
          </a:prstGeom>
          <a:noFill/>
          <a:ln w="19050">
            <a:noFill/>
          </a:ln>
        </p:spPr>
        <p:txBody>
          <a:bodyPr wrap="square" rtlCol="0">
            <a:spAutoFit/>
          </a:bodyPr>
          <a:lstStyle/>
          <a:p>
            <a:pPr algn="r"/>
            <a:r>
              <a:rPr lang="en-CA" sz="2000" b="1" dirty="0"/>
              <a:t>Add Text Box - </a:t>
            </a:r>
          </a:p>
        </p:txBody>
      </p:sp>
      <p:sp>
        <p:nvSpPr>
          <p:cNvPr id="10" name="TextBox 9">
            <a:extLst>
              <a:ext uri="{FF2B5EF4-FFF2-40B4-BE49-F238E27FC236}">
                <a16:creationId xmlns:a16="http://schemas.microsoft.com/office/drawing/2014/main" id="{34C46F40-0AEC-4BC2-B4DB-6019ACA76C3E}"/>
              </a:ext>
            </a:extLst>
          </p:cNvPr>
          <p:cNvSpPr txBox="1"/>
          <p:nvPr/>
        </p:nvSpPr>
        <p:spPr>
          <a:xfrm>
            <a:off x="512310" y="2069133"/>
            <a:ext cx="1916566" cy="400110"/>
          </a:xfrm>
          <a:prstGeom prst="rect">
            <a:avLst/>
          </a:prstGeom>
          <a:noFill/>
          <a:ln w="19050">
            <a:noFill/>
          </a:ln>
        </p:spPr>
        <p:txBody>
          <a:bodyPr wrap="square" rtlCol="0">
            <a:spAutoFit/>
          </a:bodyPr>
          <a:lstStyle/>
          <a:p>
            <a:pPr algn="r"/>
            <a:r>
              <a:rPr lang="en-CA" sz="2000" b="1" dirty="0"/>
              <a:t>Add Checkbox - </a:t>
            </a:r>
          </a:p>
        </p:txBody>
      </p:sp>
      <p:sp>
        <p:nvSpPr>
          <p:cNvPr id="11" name="TextBox 10">
            <a:extLst>
              <a:ext uri="{FF2B5EF4-FFF2-40B4-BE49-F238E27FC236}">
                <a16:creationId xmlns:a16="http://schemas.microsoft.com/office/drawing/2014/main" id="{562E0537-8322-4702-B3FC-42D9D899C8E3}"/>
              </a:ext>
            </a:extLst>
          </p:cNvPr>
          <p:cNvSpPr txBox="1"/>
          <p:nvPr/>
        </p:nvSpPr>
        <p:spPr>
          <a:xfrm>
            <a:off x="200025" y="2519441"/>
            <a:ext cx="2228851" cy="400110"/>
          </a:xfrm>
          <a:prstGeom prst="rect">
            <a:avLst/>
          </a:prstGeom>
          <a:noFill/>
          <a:ln w="19050">
            <a:noFill/>
          </a:ln>
        </p:spPr>
        <p:txBody>
          <a:bodyPr wrap="square" rtlCol="0">
            <a:spAutoFit/>
          </a:bodyPr>
          <a:lstStyle/>
          <a:p>
            <a:pPr algn="r"/>
            <a:r>
              <a:rPr lang="en-CA" sz="2000" b="1" dirty="0"/>
              <a:t>Add Radio Button - </a:t>
            </a:r>
          </a:p>
        </p:txBody>
      </p:sp>
      <p:sp>
        <p:nvSpPr>
          <p:cNvPr id="12" name="TextBox 11">
            <a:extLst>
              <a:ext uri="{FF2B5EF4-FFF2-40B4-BE49-F238E27FC236}">
                <a16:creationId xmlns:a16="http://schemas.microsoft.com/office/drawing/2014/main" id="{C54D0B8C-5414-4A90-8281-4B057646700C}"/>
              </a:ext>
            </a:extLst>
          </p:cNvPr>
          <p:cNvSpPr txBox="1"/>
          <p:nvPr/>
        </p:nvSpPr>
        <p:spPr>
          <a:xfrm>
            <a:off x="795862" y="3179023"/>
            <a:ext cx="1633014" cy="400110"/>
          </a:xfrm>
          <a:prstGeom prst="rect">
            <a:avLst/>
          </a:prstGeom>
          <a:noFill/>
          <a:ln w="19050">
            <a:noFill/>
          </a:ln>
        </p:spPr>
        <p:txBody>
          <a:bodyPr wrap="square" rtlCol="0">
            <a:spAutoFit/>
          </a:bodyPr>
          <a:lstStyle/>
          <a:p>
            <a:pPr algn="r"/>
            <a:r>
              <a:rPr lang="en-CA" sz="2000" b="1" dirty="0"/>
              <a:t>Add List Box - </a:t>
            </a:r>
          </a:p>
        </p:txBody>
      </p:sp>
      <p:sp>
        <p:nvSpPr>
          <p:cNvPr id="13" name="TextBox 12">
            <a:extLst>
              <a:ext uri="{FF2B5EF4-FFF2-40B4-BE49-F238E27FC236}">
                <a16:creationId xmlns:a16="http://schemas.microsoft.com/office/drawing/2014/main" id="{365F3F3C-3943-4985-BF6B-C61FFB5F6DD2}"/>
              </a:ext>
            </a:extLst>
          </p:cNvPr>
          <p:cNvSpPr txBox="1"/>
          <p:nvPr/>
        </p:nvSpPr>
        <p:spPr>
          <a:xfrm>
            <a:off x="1" y="3638916"/>
            <a:ext cx="2428876" cy="400110"/>
          </a:xfrm>
          <a:prstGeom prst="rect">
            <a:avLst/>
          </a:prstGeom>
          <a:noFill/>
          <a:ln w="19050">
            <a:noFill/>
          </a:ln>
        </p:spPr>
        <p:txBody>
          <a:bodyPr wrap="square" rtlCol="0">
            <a:spAutoFit/>
          </a:bodyPr>
          <a:lstStyle/>
          <a:p>
            <a:pPr algn="r"/>
            <a:r>
              <a:rPr lang="en-CA" sz="2000" b="1" dirty="0"/>
              <a:t>Add Dropdown List - </a:t>
            </a:r>
          </a:p>
        </p:txBody>
      </p:sp>
      <p:sp>
        <p:nvSpPr>
          <p:cNvPr id="15" name="TextBox 14">
            <a:extLst>
              <a:ext uri="{FF2B5EF4-FFF2-40B4-BE49-F238E27FC236}">
                <a16:creationId xmlns:a16="http://schemas.microsoft.com/office/drawing/2014/main" id="{BC77D1E9-2374-402F-A8D1-F603978F6DDD}"/>
              </a:ext>
            </a:extLst>
          </p:cNvPr>
          <p:cNvSpPr txBox="1"/>
          <p:nvPr/>
        </p:nvSpPr>
        <p:spPr>
          <a:xfrm>
            <a:off x="595834" y="5262524"/>
            <a:ext cx="1833039" cy="400110"/>
          </a:xfrm>
          <a:prstGeom prst="rect">
            <a:avLst/>
          </a:prstGeom>
          <a:noFill/>
          <a:ln w="19050">
            <a:noFill/>
          </a:ln>
        </p:spPr>
        <p:txBody>
          <a:bodyPr wrap="square" rtlCol="0">
            <a:spAutoFit/>
          </a:bodyPr>
          <a:lstStyle/>
          <a:p>
            <a:pPr algn="r"/>
            <a:r>
              <a:rPr lang="en-CA" sz="2000" b="1" dirty="0"/>
              <a:t>Add Image - </a:t>
            </a:r>
          </a:p>
        </p:txBody>
      </p:sp>
      <p:sp>
        <p:nvSpPr>
          <p:cNvPr id="16" name="TextBox 15">
            <a:extLst>
              <a:ext uri="{FF2B5EF4-FFF2-40B4-BE49-F238E27FC236}">
                <a16:creationId xmlns:a16="http://schemas.microsoft.com/office/drawing/2014/main" id="{BE9AFD13-E645-4812-AF51-3125F65F16F6}"/>
              </a:ext>
            </a:extLst>
          </p:cNvPr>
          <p:cNvSpPr txBox="1"/>
          <p:nvPr/>
        </p:nvSpPr>
        <p:spPr>
          <a:xfrm>
            <a:off x="595836" y="4774688"/>
            <a:ext cx="1833039" cy="400110"/>
          </a:xfrm>
          <a:prstGeom prst="rect">
            <a:avLst/>
          </a:prstGeom>
          <a:noFill/>
          <a:ln w="19050">
            <a:noFill/>
          </a:ln>
        </p:spPr>
        <p:txBody>
          <a:bodyPr wrap="square" rtlCol="0">
            <a:spAutoFit/>
          </a:bodyPr>
          <a:lstStyle/>
          <a:p>
            <a:pPr algn="r"/>
            <a:r>
              <a:rPr lang="en-CA" sz="2000" b="1" dirty="0"/>
              <a:t>Add Date - </a:t>
            </a:r>
          </a:p>
        </p:txBody>
      </p:sp>
      <p:sp>
        <p:nvSpPr>
          <p:cNvPr id="17" name="TextBox 16">
            <a:extLst>
              <a:ext uri="{FF2B5EF4-FFF2-40B4-BE49-F238E27FC236}">
                <a16:creationId xmlns:a16="http://schemas.microsoft.com/office/drawing/2014/main" id="{8705E97D-108B-47B4-AEE6-E44821D68760}"/>
              </a:ext>
            </a:extLst>
          </p:cNvPr>
          <p:cNvSpPr txBox="1"/>
          <p:nvPr/>
        </p:nvSpPr>
        <p:spPr>
          <a:xfrm>
            <a:off x="595830" y="5755340"/>
            <a:ext cx="1833039" cy="400110"/>
          </a:xfrm>
          <a:prstGeom prst="rect">
            <a:avLst/>
          </a:prstGeom>
          <a:noFill/>
          <a:ln w="19050">
            <a:noFill/>
          </a:ln>
        </p:spPr>
        <p:txBody>
          <a:bodyPr wrap="square" rtlCol="0">
            <a:spAutoFit/>
          </a:bodyPr>
          <a:lstStyle/>
          <a:p>
            <a:pPr algn="r"/>
            <a:r>
              <a:rPr lang="en-CA" sz="2000" b="1" dirty="0"/>
              <a:t>Add Signature - </a:t>
            </a:r>
          </a:p>
        </p:txBody>
      </p:sp>
      <p:sp>
        <p:nvSpPr>
          <p:cNvPr id="18" name="TextBox 17">
            <a:extLst>
              <a:ext uri="{FF2B5EF4-FFF2-40B4-BE49-F238E27FC236}">
                <a16:creationId xmlns:a16="http://schemas.microsoft.com/office/drawing/2014/main" id="{726A3C51-ED84-4C10-9F9C-DB38C4AF8BB7}"/>
              </a:ext>
            </a:extLst>
          </p:cNvPr>
          <p:cNvSpPr txBox="1"/>
          <p:nvPr/>
        </p:nvSpPr>
        <p:spPr>
          <a:xfrm>
            <a:off x="595830" y="6248940"/>
            <a:ext cx="1833039" cy="400110"/>
          </a:xfrm>
          <a:prstGeom prst="rect">
            <a:avLst/>
          </a:prstGeom>
          <a:noFill/>
          <a:ln w="19050">
            <a:noFill/>
          </a:ln>
        </p:spPr>
        <p:txBody>
          <a:bodyPr wrap="square" rtlCol="0">
            <a:spAutoFit/>
          </a:bodyPr>
          <a:lstStyle/>
          <a:p>
            <a:pPr algn="r"/>
            <a:r>
              <a:rPr lang="en-CA" sz="2000" b="1" dirty="0"/>
              <a:t>Add Barcode - </a:t>
            </a:r>
          </a:p>
        </p:txBody>
      </p:sp>
      <p:sp>
        <p:nvSpPr>
          <p:cNvPr id="19" name="TextBox 18">
            <a:extLst>
              <a:ext uri="{FF2B5EF4-FFF2-40B4-BE49-F238E27FC236}">
                <a16:creationId xmlns:a16="http://schemas.microsoft.com/office/drawing/2014/main" id="{98B3584C-6B84-463E-B5B8-46231B6FBF5A}"/>
              </a:ext>
            </a:extLst>
          </p:cNvPr>
          <p:cNvSpPr txBox="1"/>
          <p:nvPr/>
        </p:nvSpPr>
        <p:spPr>
          <a:xfrm>
            <a:off x="5859625" y="89412"/>
            <a:ext cx="4142792" cy="400110"/>
          </a:xfrm>
          <a:prstGeom prst="rect">
            <a:avLst/>
          </a:prstGeom>
          <a:noFill/>
          <a:ln w="19050">
            <a:solidFill>
              <a:schemeClr val="accent2">
                <a:lumMod val="20000"/>
                <a:lumOff val="80000"/>
              </a:schemeClr>
            </a:solidFill>
          </a:ln>
        </p:spPr>
        <p:txBody>
          <a:bodyPr wrap="square">
            <a:spAutoFit/>
          </a:bodyPr>
          <a:lstStyle/>
          <a:p>
            <a:pPr algn="ctr"/>
            <a:r>
              <a:rPr lang="en-CA" sz="2000" dirty="0"/>
              <a:t>General Description - </a:t>
            </a:r>
            <a:r>
              <a:rPr lang="en-CA" sz="2000" b="1" dirty="0"/>
              <a:t>Forms</a:t>
            </a:r>
            <a:r>
              <a:rPr lang="en-CA" sz="2000" dirty="0"/>
              <a:t> Submenu</a:t>
            </a:r>
          </a:p>
        </p:txBody>
      </p:sp>
      <p:sp>
        <p:nvSpPr>
          <p:cNvPr id="2" name="TextBox 1">
            <a:extLst>
              <a:ext uri="{FF2B5EF4-FFF2-40B4-BE49-F238E27FC236}">
                <a16:creationId xmlns:a16="http://schemas.microsoft.com/office/drawing/2014/main" id="{C9A9B03F-892E-4EC9-BADD-9F5593FBB1B0}"/>
              </a:ext>
            </a:extLst>
          </p:cNvPr>
          <p:cNvSpPr txBox="1"/>
          <p:nvPr/>
        </p:nvSpPr>
        <p:spPr>
          <a:xfrm>
            <a:off x="2962275" y="1160482"/>
            <a:ext cx="8296275" cy="400110"/>
          </a:xfrm>
          <a:prstGeom prst="rect">
            <a:avLst/>
          </a:prstGeom>
          <a:noFill/>
        </p:spPr>
        <p:txBody>
          <a:bodyPr wrap="square" rtlCol="0">
            <a:spAutoFit/>
          </a:bodyPr>
          <a:lstStyle/>
          <a:p>
            <a:pPr algn="l"/>
            <a:r>
              <a:rPr lang="en-CA" sz="2000" dirty="0"/>
              <a:t>This control adds a text label but has no active input field, it is only a label.</a:t>
            </a:r>
          </a:p>
        </p:txBody>
      </p:sp>
      <p:sp>
        <p:nvSpPr>
          <p:cNvPr id="20" name="TextBox 19">
            <a:extLst>
              <a:ext uri="{FF2B5EF4-FFF2-40B4-BE49-F238E27FC236}">
                <a16:creationId xmlns:a16="http://schemas.microsoft.com/office/drawing/2014/main" id="{943100DA-21B8-4FC8-9461-931D8A3A799E}"/>
              </a:ext>
            </a:extLst>
          </p:cNvPr>
          <p:cNvSpPr txBox="1"/>
          <p:nvPr/>
        </p:nvSpPr>
        <p:spPr>
          <a:xfrm>
            <a:off x="2962275" y="1646257"/>
            <a:ext cx="8296275" cy="400110"/>
          </a:xfrm>
          <a:prstGeom prst="rect">
            <a:avLst/>
          </a:prstGeom>
          <a:noFill/>
        </p:spPr>
        <p:txBody>
          <a:bodyPr wrap="square" rtlCol="0">
            <a:spAutoFit/>
          </a:bodyPr>
          <a:lstStyle/>
          <a:p>
            <a:pPr algn="l"/>
            <a:r>
              <a:rPr lang="en-CA" sz="2000" dirty="0"/>
              <a:t>This control allows for text entry.</a:t>
            </a:r>
          </a:p>
        </p:txBody>
      </p:sp>
      <p:sp>
        <p:nvSpPr>
          <p:cNvPr id="21" name="TextBox 20">
            <a:extLst>
              <a:ext uri="{FF2B5EF4-FFF2-40B4-BE49-F238E27FC236}">
                <a16:creationId xmlns:a16="http://schemas.microsoft.com/office/drawing/2014/main" id="{64400DB7-9B83-49CE-A05F-E999D44C6FBB}"/>
              </a:ext>
            </a:extLst>
          </p:cNvPr>
          <p:cNvSpPr txBox="1"/>
          <p:nvPr/>
        </p:nvSpPr>
        <p:spPr>
          <a:xfrm>
            <a:off x="2962275" y="2103457"/>
            <a:ext cx="8917441" cy="400110"/>
          </a:xfrm>
          <a:prstGeom prst="rect">
            <a:avLst/>
          </a:prstGeom>
          <a:noFill/>
        </p:spPr>
        <p:txBody>
          <a:bodyPr wrap="square" rtlCol="0">
            <a:spAutoFit/>
          </a:bodyPr>
          <a:lstStyle/>
          <a:p>
            <a:pPr algn="l"/>
            <a:r>
              <a:rPr lang="en-CA" sz="2000" dirty="0"/>
              <a:t>The checkbox is an independent control, it is not part of a set as is the radio button.</a:t>
            </a:r>
          </a:p>
        </p:txBody>
      </p:sp>
      <p:sp>
        <p:nvSpPr>
          <p:cNvPr id="22" name="TextBox 21">
            <a:extLst>
              <a:ext uri="{FF2B5EF4-FFF2-40B4-BE49-F238E27FC236}">
                <a16:creationId xmlns:a16="http://schemas.microsoft.com/office/drawing/2014/main" id="{75B3FAD2-5B3C-41AD-A4E3-573E5AC6E64F}"/>
              </a:ext>
            </a:extLst>
          </p:cNvPr>
          <p:cNvSpPr txBox="1"/>
          <p:nvPr/>
        </p:nvSpPr>
        <p:spPr>
          <a:xfrm>
            <a:off x="2962275" y="2514480"/>
            <a:ext cx="8917441" cy="707886"/>
          </a:xfrm>
          <a:prstGeom prst="rect">
            <a:avLst/>
          </a:prstGeom>
          <a:noFill/>
        </p:spPr>
        <p:txBody>
          <a:bodyPr wrap="square" rtlCol="0">
            <a:spAutoFit/>
          </a:bodyPr>
          <a:lstStyle/>
          <a:p>
            <a:pPr algn="l"/>
            <a:r>
              <a:rPr lang="en-CA" sz="2000" dirty="0"/>
              <a:t>The radio button is part of a set of two or more buttons where only one can be selected at a time.</a:t>
            </a:r>
          </a:p>
        </p:txBody>
      </p:sp>
      <p:sp>
        <p:nvSpPr>
          <p:cNvPr id="23" name="TextBox 22">
            <a:extLst>
              <a:ext uri="{FF2B5EF4-FFF2-40B4-BE49-F238E27FC236}">
                <a16:creationId xmlns:a16="http://schemas.microsoft.com/office/drawing/2014/main" id="{0C971C63-C4F3-4EA8-BFDF-5510A35E5ADA}"/>
              </a:ext>
            </a:extLst>
          </p:cNvPr>
          <p:cNvSpPr txBox="1"/>
          <p:nvPr/>
        </p:nvSpPr>
        <p:spPr>
          <a:xfrm>
            <a:off x="2962275" y="3212661"/>
            <a:ext cx="8917441" cy="400110"/>
          </a:xfrm>
          <a:prstGeom prst="rect">
            <a:avLst/>
          </a:prstGeom>
          <a:noFill/>
        </p:spPr>
        <p:txBody>
          <a:bodyPr wrap="square" rtlCol="0">
            <a:spAutoFit/>
          </a:bodyPr>
          <a:lstStyle/>
          <a:p>
            <a:pPr algn="l"/>
            <a:r>
              <a:rPr lang="en-CA" sz="2000" dirty="0"/>
              <a:t>The List Box shows a user selected number of rows of selectable items.</a:t>
            </a:r>
          </a:p>
        </p:txBody>
      </p:sp>
      <p:sp>
        <p:nvSpPr>
          <p:cNvPr id="24" name="TextBox 23">
            <a:extLst>
              <a:ext uri="{FF2B5EF4-FFF2-40B4-BE49-F238E27FC236}">
                <a16:creationId xmlns:a16="http://schemas.microsoft.com/office/drawing/2014/main" id="{749E46CA-CD32-4350-AA76-C3A8E6F2D0B5}"/>
              </a:ext>
            </a:extLst>
          </p:cNvPr>
          <p:cNvSpPr txBox="1"/>
          <p:nvPr/>
        </p:nvSpPr>
        <p:spPr>
          <a:xfrm>
            <a:off x="2962275" y="3669861"/>
            <a:ext cx="8917441" cy="707886"/>
          </a:xfrm>
          <a:prstGeom prst="rect">
            <a:avLst/>
          </a:prstGeom>
          <a:noFill/>
        </p:spPr>
        <p:txBody>
          <a:bodyPr wrap="square" rtlCol="0">
            <a:spAutoFit/>
          </a:bodyPr>
          <a:lstStyle/>
          <a:p>
            <a:pPr algn="l"/>
            <a:r>
              <a:rPr lang="en-CA" sz="2000" dirty="0"/>
              <a:t>The Dropdown List Box shows only one row.  All other rows are selectable from the drop list.</a:t>
            </a:r>
          </a:p>
        </p:txBody>
      </p:sp>
      <p:sp>
        <p:nvSpPr>
          <p:cNvPr id="25" name="TextBox 24">
            <a:extLst>
              <a:ext uri="{FF2B5EF4-FFF2-40B4-BE49-F238E27FC236}">
                <a16:creationId xmlns:a16="http://schemas.microsoft.com/office/drawing/2014/main" id="{B2F142A1-B1EB-459B-9E8F-4588B77B7C6D}"/>
              </a:ext>
            </a:extLst>
          </p:cNvPr>
          <p:cNvSpPr txBox="1"/>
          <p:nvPr/>
        </p:nvSpPr>
        <p:spPr>
          <a:xfrm>
            <a:off x="2962275" y="4803336"/>
            <a:ext cx="8917441" cy="400110"/>
          </a:xfrm>
          <a:prstGeom prst="rect">
            <a:avLst/>
          </a:prstGeom>
          <a:noFill/>
        </p:spPr>
        <p:txBody>
          <a:bodyPr wrap="square" rtlCol="0">
            <a:spAutoFit/>
          </a:bodyPr>
          <a:lstStyle/>
          <a:p>
            <a:pPr algn="l"/>
            <a:r>
              <a:rPr lang="en-CA" sz="2000" dirty="0"/>
              <a:t>The Date object is represented as a mini calendar that is selected by clicking on it.</a:t>
            </a:r>
          </a:p>
        </p:txBody>
      </p:sp>
      <p:sp>
        <p:nvSpPr>
          <p:cNvPr id="27" name="TextBox 26">
            <a:extLst>
              <a:ext uri="{FF2B5EF4-FFF2-40B4-BE49-F238E27FC236}">
                <a16:creationId xmlns:a16="http://schemas.microsoft.com/office/drawing/2014/main" id="{27CBFA34-FE95-41B6-8A1C-A7A5F6EAC3E5}"/>
              </a:ext>
            </a:extLst>
          </p:cNvPr>
          <p:cNvSpPr txBox="1"/>
          <p:nvPr/>
        </p:nvSpPr>
        <p:spPr>
          <a:xfrm>
            <a:off x="2962275" y="5262524"/>
            <a:ext cx="8917441" cy="400110"/>
          </a:xfrm>
          <a:prstGeom prst="rect">
            <a:avLst/>
          </a:prstGeom>
          <a:noFill/>
        </p:spPr>
        <p:txBody>
          <a:bodyPr wrap="square" rtlCol="0">
            <a:spAutoFit/>
          </a:bodyPr>
          <a:lstStyle/>
          <a:p>
            <a:pPr algn="l"/>
            <a:r>
              <a:rPr lang="en-CA" sz="2000" dirty="0"/>
              <a:t>Add an image to PDF.  Be sure to size the image first before adding it to the PDF.</a:t>
            </a:r>
          </a:p>
        </p:txBody>
      </p:sp>
      <p:sp>
        <p:nvSpPr>
          <p:cNvPr id="28" name="TextBox 27">
            <a:extLst>
              <a:ext uri="{FF2B5EF4-FFF2-40B4-BE49-F238E27FC236}">
                <a16:creationId xmlns:a16="http://schemas.microsoft.com/office/drawing/2014/main" id="{68FE551E-BE10-402D-B6F7-49EA412B4B40}"/>
              </a:ext>
            </a:extLst>
          </p:cNvPr>
          <p:cNvSpPr txBox="1"/>
          <p:nvPr/>
        </p:nvSpPr>
        <p:spPr>
          <a:xfrm>
            <a:off x="2962275" y="5755340"/>
            <a:ext cx="8917441" cy="400110"/>
          </a:xfrm>
          <a:prstGeom prst="rect">
            <a:avLst/>
          </a:prstGeom>
          <a:noFill/>
        </p:spPr>
        <p:txBody>
          <a:bodyPr wrap="square" rtlCol="0">
            <a:spAutoFit/>
          </a:bodyPr>
          <a:lstStyle/>
          <a:p>
            <a:pPr algn="l"/>
            <a:r>
              <a:rPr lang="en-CA" sz="2000" dirty="0"/>
              <a:t>Adds a digital signature to your PDF which encrypts your signature.</a:t>
            </a:r>
          </a:p>
        </p:txBody>
      </p:sp>
      <p:sp>
        <p:nvSpPr>
          <p:cNvPr id="29" name="TextBox 28">
            <a:extLst>
              <a:ext uri="{FF2B5EF4-FFF2-40B4-BE49-F238E27FC236}">
                <a16:creationId xmlns:a16="http://schemas.microsoft.com/office/drawing/2014/main" id="{32F351A6-1789-49CA-BFCB-D6796861E16E}"/>
              </a:ext>
            </a:extLst>
          </p:cNvPr>
          <p:cNvSpPr txBox="1"/>
          <p:nvPr/>
        </p:nvSpPr>
        <p:spPr>
          <a:xfrm>
            <a:off x="2962275" y="6251240"/>
            <a:ext cx="8917441" cy="400110"/>
          </a:xfrm>
          <a:prstGeom prst="rect">
            <a:avLst/>
          </a:prstGeom>
          <a:noFill/>
        </p:spPr>
        <p:txBody>
          <a:bodyPr wrap="square" rtlCol="0">
            <a:spAutoFit/>
          </a:bodyPr>
          <a:lstStyle/>
          <a:p>
            <a:pPr algn="l"/>
            <a:r>
              <a:rPr lang="en-CA" sz="2000" dirty="0"/>
              <a:t>Adds a bar code for an hand scanner to read.</a:t>
            </a:r>
          </a:p>
        </p:txBody>
      </p:sp>
      <p:graphicFrame>
        <p:nvGraphicFramePr>
          <p:cNvPr id="31" name="Object 30">
            <a:extLst>
              <a:ext uri="{FF2B5EF4-FFF2-40B4-BE49-F238E27FC236}">
                <a16:creationId xmlns:a16="http://schemas.microsoft.com/office/drawing/2014/main" id="{0128FED6-C5FA-4644-814E-C656FDFC0336}"/>
              </a:ext>
            </a:extLst>
          </p:cNvPr>
          <p:cNvGraphicFramePr>
            <a:graphicFrameLocks noChangeAspect="1"/>
          </p:cNvGraphicFramePr>
          <p:nvPr>
            <p:extLst>
              <p:ext uri="{D42A27DB-BD31-4B8C-83A1-F6EECF244321}">
                <p14:modId xmlns:p14="http://schemas.microsoft.com/office/powerpoint/2010/main" val="313439097"/>
              </p:ext>
            </p:extLst>
          </p:nvPr>
        </p:nvGraphicFramePr>
        <p:xfrm>
          <a:off x="2644775" y="1194301"/>
          <a:ext cx="311150" cy="365125"/>
        </p:xfrm>
        <a:graphic>
          <a:graphicData uri="http://schemas.openxmlformats.org/presentationml/2006/ole">
            <mc:AlternateContent xmlns:mc="http://schemas.openxmlformats.org/markup-compatibility/2006">
              <mc:Choice xmlns:v="urn:schemas-microsoft-com:vml" Requires="v">
                <p:oleObj r:id="rId2" imgW="310934" imgH="365419" progId="">
                  <p:embed/>
                </p:oleObj>
              </mc:Choice>
              <mc:Fallback>
                <p:oleObj r:id="rId2" imgW="310934" imgH="365419" progId="">
                  <p:embed/>
                  <p:pic>
                    <p:nvPicPr>
                      <p:cNvPr id="31" name="Object 30">
                        <a:extLst>
                          <a:ext uri="{FF2B5EF4-FFF2-40B4-BE49-F238E27FC236}">
                            <a16:creationId xmlns:a16="http://schemas.microsoft.com/office/drawing/2014/main" id="{0128FED6-C5FA-4644-814E-C656FDFC0336}"/>
                          </a:ext>
                        </a:extLst>
                      </p:cNvPr>
                      <p:cNvPicPr/>
                      <p:nvPr/>
                    </p:nvPicPr>
                    <p:blipFill>
                      <a:blip r:embed="rId3"/>
                      <a:stretch>
                        <a:fillRect/>
                      </a:stretch>
                    </p:blipFill>
                    <p:spPr>
                      <a:xfrm>
                        <a:off x="2644775" y="1194301"/>
                        <a:ext cx="311150" cy="365125"/>
                      </a:xfrm>
                      <a:prstGeom prst="rect">
                        <a:avLst/>
                      </a:prstGeom>
                    </p:spPr>
                  </p:pic>
                </p:oleObj>
              </mc:Fallback>
            </mc:AlternateContent>
          </a:graphicData>
        </a:graphic>
      </p:graphicFrame>
      <p:graphicFrame>
        <p:nvGraphicFramePr>
          <p:cNvPr id="32" name="Object 31">
            <a:extLst>
              <a:ext uri="{FF2B5EF4-FFF2-40B4-BE49-F238E27FC236}">
                <a16:creationId xmlns:a16="http://schemas.microsoft.com/office/drawing/2014/main" id="{8F20D0C3-04EB-48D3-B806-99B949559DAD}"/>
              </a:ext>
            </a:extLst>
          </p:cNvPr>
          <p:cNvGraphicFramePr>
            <a:graphicFrameLocks noChangeAspect="1"/>
          </p:cNvGraphicFramePr>
          <p:nvPr>
            <p:extLst>
              <p:ext uri="{D42A27DB-BD31-4B8C-83A1-F6EECF244321}">
                <p14:modId xmlns:p14="http://schemas.microsoft.com/office/powerpoint/2010/main" val="418251721"/>
              </p:ext>
            </p:extLst>
          </p:nvPr>
        </p:nvGraphicFramePr>
        <p:xfrm>
          <a:off x="2584450" y="1671717"/>
          <a:ext cx="431800" cy="365125"/>
        </p:xfrm>
        <a:graphic>
          <a:graphicData uri="http://schemas.openxmlformats.org/presentationml/2006/ole">
            <mc:AlternateContent xmlns:mc="http://schemas.openxmlformats.org/markup-compatibility/2006">
              <mc:Choice xmlns:v="urn:schemas-microsoft-com:vml" Requires="v">
                <p:oleObj r:id="rId4" imgW="432471" imgH="365419" progId="">
                  <p:embed/>
                </p:oleObj>
              </mc:Choice>
              <mc:Fallback>
                <p:oleObj r:id="rId4" imgW="432471" imgH="365419" progId="">
                  <p:embed/>
                  <p:pic>
                    <p:nvPicPr>
                      <p:cNvPr id="32" name="Object 31">
                        <a:extLst>
                          <a:ext uri="{FF2B5EF4-FFF2-40B4-BE49-F238E27FC236}">
                            <a16:creationId xmlns:a16="http://schemas.microsoft.com/office/drawing/2014/main" id="{8F20D0C3-04EB-48D3-B806-99B949559DAD}"/>
                          </a:ext>
                        </a:extLst>
                      </p:cNvPr>
                      <p:cNvPicPr/>
                      <p:nvPr/>
                    </p:nvPicPr>
                    <p:blipFill>
                      <a:blip r:embed="rId5"/>
                      <a:stretch>
                        <a:fillRect/>
                      </a:stretch>
                    </p:blipFill>
                    <p:spPr>
                      <a:xfrm>
                        <a:off x="2584450" y="1671717"/>
                        <a:ext cx="431800" cy="365125"/>
                      </a:xfrm>
                      <a:prstGeom prst="rect">
                        <a:avLst/>
                      </a:prstGeom>
                    </p:spPr>
                  </p:pic>
                </p:oleObj>
              </mc:Fallback>
            </mc:AlternateContent>
          </a:graphicData>
        </a:graphic>
      </p:graphicFrame>
      <p:graphicFrame>
        <p:nvGraphicFramePr>
          <p:cNvPr id="33" name="Object 32">
            <a:extLst>
              <a:ext uri="{FF2B5EF4-FFF2-40B4-BE49-F238E27FC236}">
                <a16:creationId xmlns:a16="http://schemas.microsoft.com/office/drawing/2014/main" id="{E0ADD21F-BCA1-446B-BE45-2A8C4374FB3E}"/>
              </a:ext>
            </a:extLst>
          </p:cNvPr>
          <p:cNvGraphicFramePr>
            <a:graphicFrameLocks noChangeAspect="1"/>
          </p:cNvGraphicFramePr>
          <p:nvPr>
            <p:extLst>
              <p:ext uri="{D42A27DB-BD31-4B8C-83A1-F6EECF244321}">
                <p14:modId xmlns:p14="http://schemas.microsoft.com/office/powerpoint/2010/main" val="3054875904"/>
              </p:ext>
            </p:extLst>
          </p:nvPr>
        </p:nvGraphicFramePr>
        <p:xfrm>
          <a:off x="2597150" y="2114970"/>
          <a:ext cx="406400" cy="392113"/>
        </p:xfrm>
        <a:graphic>
          <a:graphicData uri="http://schemas.openxmlformats.org/presentationml/2006/ole">
            <mc:AlternateContent xmlns:mc="http://schemas.openxmlformats.org/markup-compatibility/2006">
              <mc:Choice xmlns:v="urn:schemas-microsoft-com:vml" Requires="v">
                <p:oleObj r:id="rId6" imgW="405633" imgH="392288" progId="">
                  <p:embed/>
                </p:oleObj>
              </mc:Choice>
              <mc:Fallback>
                <p:oleObj r:id="rId6" imgW="405633" imgH="392288" progId="">
                  <p:embed/>
                  <p:pic>
                    <p:nvPicPr>
                      <p:cNvPr id="33" name="Object 32">
                        <a:extLst>
                          <a:ext uri="{FF2B5EF4-FFF2-40B4-BE49-F238E27FC236}">
                            <a16:creationId xmlns:a16="http://schemas.microsoft.com/office/drawing/2014/main" id="{E0ADD21F-BCA1-446B-BE45-2A8C4374FB3E}"/>
                          </a:ext>
                        </a:extLst>
                      </p:cNvPr>
                      <p:cNvPicPr/>
                      <p:nvPr/>
                    </p:nvPicPr>
                    <p:blipFill>
                      <a:blip r:embed="rId7"/>
                      <a:stretch>
                        <a:fillRect/>
                      </a:stretch>
                    </p:blipFill>
                    <p:spPr>
                      <a:xfrm>
                        <a:off x="2597150" y="2114970"/>
                        <a:ext cx="406400" cy="392113"/>
                      </a:xfrm>
                      <a:prstGeom prst="rect">
                        <a:avLst/>
                      </a:prstGeom>
                    </p:spPr>
                  </p:pic>
                </p:oleObj>
              </mc:Fallback>
            </mc:AlternateContent>
          </a:graphicData>
        </a:graphic>
      </p:graphicFrame>
      <p:graphicFrame>
        <p:nvGraphicFramePr>
          <p:cNvPr id="34" name="Object 33">
            <a:extLst>
              <a:ext uri="{FF2B5EF4-FFF2-40B4-BE49-F238E27FC236}">
                <a16:creationId xmlns:a16="http://schemas.microsoft.com/office/drawing/2014/main" id="{2358B091-6915-4697-BFFF-3425CD521223}"/>
              </a:ext>
            </a:extLst>
          </p:cNvPr>
          <p:cNvGraphicFramePr>
            <a:graphicFrameLocks noChangeAspect="1"/>
          </p:cNvGraphicFramePr>
          <p:nvPr>
            <p:extLst>
              <p:ext uri="{D42A27DB-BD31-4B8C-83A1-F6EECF244321}">
                <p14:modId xmlns:p14="http://schemas.microsoft.com/office/powerpoint/2010/main" val="3619919376"/>
              </p:ext>
            </p:extLst>
          </p:nvPr>
        </p:nvGraphicFramePr>
        <p:xfrm>
          <a:off x="2600325" y="2527438"/>
          <a:ext cx="365125" cy="392113"/>
        </p:xfrm>
        <a:graphic>
          <a:graphicData uri="http://schemas.openxmlformats.org/presentationml/2006/ole">
            <mc:AlternateContent xmlns:mc="http://schemas.openxmlformats.org/markup-compatibility/2006">
              <mc:Choice xmlns:v="urn:schemas-microsoft-com:vml" Requires="v">
                <p:oleObj r:id="rId8" imgW="364993" imgH="392288" progId="">
                  <p:embed/>
                </p:oleObj>
              </mc:Choice>
              <mc:Fallback>
                <p:oleObj r:id="rId8" imgW="364993" imgH="392288" progId="">
                  <p:embed/>
                  <p:pic>
                    <p:nvPicPr>
                      <p:cNvPr id="34" name="Object 33">
                        <a:extLst>
                          <a:ext uri="{FF2B5EF4-FFF2-40B4-BE49-F238E27FC236}">
                            <a16:creationId xmlns:a16="http://schemas.microsoft.com/office/drawing/2014/main" id="{2358B091-6915-4697-BFFF-3425CD521223}"/>
                          </a:ext>
                        </a:extLst>
                      </p:cNvPr>
                      <p:cNvPicPr/>
                      <p:nvPr/>
                    </p:nvPicPr>
                    <p:blipFill>
                      <a:blip r:embed="rId9"/>
                      <a:stretch>
                        <a:fillRect/>
                      </a:stretch>
                    </p:blipFill>
                    <p:spPr>
                      <a:xfrm>
                        <a:off x="2600325" y="2527438"/>
                        <a:ext cx="365125" cy="392113"/>
                      </a:xfrm>
                      <a:prstGeom prst="rect">
                        <a:avLst/>
                      </a:prstGeom>
                    </p:spPr>
                  </p:pic>
                </p:oleObj>
              </mc:Fallback>
            </mc:AlternateContent>
          </a:graphicData>
        </a:graphic>
      </p:graphicFrame>
      <p:graphicFrame>
        <p:nvGraphicFramePr>
          <p:cNvPr id="35" name="Object 34">
            <a:extLst>
              <a:ext uri="{FF2B5EF4-FFF2-40B4-BE49-F238E27FC236}">
                <a16:creationId xmlns:a16="http://schemas.microsoft.com/office/drawing/2014/main" id="{C75555A1-82EC-4B43-9847-6A7E4B9FAFB3}"/>
              </a:ext>
            </a:extLst>
          </p:cNvPr>
          <p:cNvGraphicFramePr>
            <a:graphicFrameLocks noChangeAspect="1"/>
          </p:cNvGraphicFramePr>
          <p:nvPr>
            <p:extLst>
              <p:ext uri="{D42A27DB-BD31-4B8C-83A1-F6EECF244321}">
                <p14:modId xmlns:p14="http://schemas.microsoft.com/office/powerpoint/2010/main" val="3426433575"/>
              </p:ext>
            </p:extLst>
          </p:nvPr>
        </p:nvGraphicFramePr>
        <p:xfrm>
          <a:off x="2597150" y="3220658"/>
          <a:ext cx="392113" cy="392113"/>
        </p:xfrm>
        <a:graphic>
          <a:graphicData uri="http://schemas.openxmlformats.org/presentationml/2006/ole">
            <mc:AlternateContent xmlns:mc="http://schemas.openxmlformats.org/markup-compatibility/2006">
              <mc:Choice xmlns:v="urn:schemas-microsoft-com:vml" Requires="v">
                <p:oleObj r:id="rId10" imgW="391831" imgH="392288" progId="">
                  <p:embed/>
                </p:oleObj>
              </mc:Choice>
              <mc:Fallback>
                <p:oleObj r:id="rId10" imgW="391831" imgH="392288" progId="">
                  <p:embed/>
                  <p:pic>
                    <p:nvPicPr>
                      <p:cNvPr id="35" name="Object 34">
                        <a:extLst>
                          <a:ext uri="{FF2B5EF4-FFF2-40B4-BE49-F238E27FC236}">
                            <a16:creationId xmlns:a16="http://schemas.microsoft.com/office/drawing/2014/main" id="{C75555A1-82EC-4B43-9847-6A7E4B9FAFB3}"/>
                          </a:ext>
                        </a:extLst>
                      </p:cNvPr>
                      <p:cNvPicPr/>
                      <p:nvPr/>
                    </p:nvPicPr>
                    <p:blipFill>
                      <a:blip r:embed="rId11"/>
                      <a:stretch>
                        <a:fillRect/>
                      </a:stretch>
                    </p:blipFill>
                    <p:spPr>
                      <a:xfrm>
                        <a:off x="2597150" y="3220658"/>
                        <a:ext cx="392113" cy="392113"/>
                      </a:xfrm>
                      <a:prstGeom prst="rect">
                        <a:avLst/>
                      </a:prstGeom>
                    </p:spPr>
                  </p:pic>
                </p:oleObj>
              </mc:Fallback>
            </mc:AlternateContent>
          </a:graphicData>
        </a:graphic>
      </p:graphicFrame>
      <p:graphicFrame>
        <p:nvGraphicFramePr>
          <p:cNvPr id="36" name="Object 35">
            <a:extLst>
              <a:ext uri="{FF2B5EF4-FFF2-40B4-BE49-F238E27FC236}">
                <a16:creationId xmlns:a16="http://schemas.microsoft.com/office/drawing/2014/main" id="{E52088EB-007F-4BA0-BF76-7CEF743985EC}"/>
              </a:ext>
            </a:extLst>
          </p:cNvPr>
          <p:cNvGraphicFramePr>
            <a:graphicFrameLocks noChangeAspect="1"/>
          </p:cNvGraphicFramePr>
          <p:nvPr>
            <p:extLst>
              <p:ext uri="{D42A27DB-BD31-4B8C-83A1-F6EECF244321}">
                <p14:modId xmlns:p14="http://schemas.microsoft.com/office/powerpoint/2010/main" val="1699892246"/>
              </p:ext>
            </p:extLst>
          </p:nvPr>
        </p:nvGraphicFramePr>
        <p:xfrm>
          <a:off x="2570162" y="3664389"/>
          <a:ext cx="446087" cy="392113"/>
        </p:xfrm>
        <a:graphic>
          <a:graphicData uri="http://schemas.openxmlformats.org/presentationml/2006/ole">
            <mc:AlternateContent xmlns:mc="http://schemas.openxmlformats.org/markup-compatibility/2006">
              <mc:Choice xmlns:v="urn:schemas-microsoft-com:vml" Requires="v">
                <p:oleObj r:id="rId12" imgW="446273" imgH="392288" progId="">
                  <p:embed/>
                </p:oleObj>
              </mc:Choice>
              <mc:Fallback>
                <p:oleObj r:id="rId12" imgW="446273" imgH="392288" progId="">
                  <p:embed/>
                  <p:pic>
                    <p:nvPicPr>
                      <p:cNvPr id="36" name="Object 35">
                        <a:extLst>
                          <a:ext uri="{FF2B5EF4-FFF2-40B4-BE49-F238E27FC236}">
                            <a16:creationId xmlns:a16="http://schemas.microsoft.com/office/drawing/2014/main" id="{E52088EB-007F-4BA0-BF76-7CEF743985EC}"/>
                          </a:ext>
                        </a:extLst>
                      </p:cNvPr>
                      <p:cNvPicPr/>
                      <p:nvPr/>
                    </p:nvPicPr>
                    <p:blipFill>
                      <a:blip r:embed="rId13"/>
                      <a:stretch>
                        <a:fillRect/>
                      </a:stretch>
                    </p:blipFill>
                    <p:spPr>
                      <a:xfrm>
                        <a:off x="2570162" y="3664389"/>
                        <a:ext cx="446087" cy="392113"/>
                      </a:xfrm>
                      <a:prstGeom prst="rect">
                        <a:avLst/>
                      </a:prstGeom>
                    </p:spPr>
                  </p:pic>
                </p:oleObj>
              </mc:Fallback>
            </mc:AlternateContent>
          </a:graphicData>
        </a:graphic>
      </p:graphicFrame>
      <p:graphicFrame>
        <p:nvGraphicFramePr>
          <p:cNvPr id="38" name="Object 37">
            <a:extLst>
              <a:ext uri="{FF2B5EF4-FFF2-40B4-BE49-F238E27FC236}">
                <a16:creationId xmlns:a16="http://schemas.microsoft.com/office/drawing/2014/main" id="{F14923B5-30E3-4F5E-833E-38F3B44022F2}"/>
              </a:ext>
            </a:extLst>
          </p:cNvPr>
          <p:cNvGraphicFramePr>
            <a:graphicFrameLocks noChangeAspect="1"/>
          </p:cNvGraphicFramePr>
          <p:nvPr>
            <p:extLst>
              <p:ext uri="{D42A27DB-BD31-4B8C-83A1-F6EECF244321}">
                <p14:modId xmlns:p14="http://schemas.microsoft.com/office/powerpoint/2010/main" val="1410541487"/>
              </p:ext>
            </p:extLst>
          </p:nvPr>
        </p:nvGraphicFramePr>
        <p:xfrm>
          <a:off x="2566987" y="5262433"/>
          <a:ext cx="431800" cy="392113"/>
        </p:xfrm>
        <a:graphic>
          <a:graphicData uri="http://schemas.openxmlformats.org/presentationml/2006/ole">
            <mc:AlternateContent xmlns:mc="http://schemas.openxmlformats.org/markup-compatibility/2006">
              <mc:Choice xmlns:v="urn:schemas-microsoft-com:vml" Requires="v">
                <p:oleObj r:id="rId14" imgW="432471" imgH="392288" progId="">
                  <p:embed/>
                </p:oleObj>
              </mc:Choice>
              <mc:Fallback>
                <p:oleObj r:id="rId14" imgW="432471" imgH="392288" progId="">
                  <p:embed/>
                  <p:pic>
                    <p:nvPicPr>
                      <p:cNvPr id="38" name="Object 37">
                        <a:extLst>
                          <a:ext uri="{FF2B5EF4-FFF2-40B4-BE49-F238E27FC236}">
                            <a16:creationId xmlns:a16="http://schemas.microsoft.com/office/drawing/2014/main" id="{F14923B5-30E3-4F5E-833E-38F3B44022F2}"/>
                          </a:ext>
                        </a:extLst>
                      </p:cNvPr>
                      <p:cNvPicPr/>
                      <p:nvPr/>
                    </p:nvPicPr>
                    <p:blipFill>
                      <a:blip r:embed="rId15"/>
                      <a:stretch>
                        <a:fillRect/>
                      </a:stretch>
                    </p:blipFill>
                    <p:spPr>
                      <a:xfrm>
                        <a:off x="2566987" y="5262433"/>
                        <a:ext cx="431800" cy="392113"/>
                      </a:xfrm>
                      <a:prstGeom prst="rect">
                        <a:avLst/>
                      </a:prstGeom>
                    </p:spPr>
                  </p:pic>
                </p:oleObj>
              </mc:Fallback>
            </mc:AlternateContent>
          </a:graphicData>
        </a:graphic>
      </p:graphicFrame>
      <p:graphicFrame>
        <p:nvGraphicFramePr>
          <p:cNvPr id="39" name="Object 38">
            <a:extLst>
              <a:ext uri="{FF2B5EF4-FFF2-40B4-BE49-F238E27FC236}">
                <a16:creationId xmlns:a16="http://schemas.microsoft.com/office/drawing/2014/main" id="{4C39856E-AAC5-4050-819F-CF2C369D2A45}"/>
              </a:ext>
            </a:extLst>
          </p:cNvPr>
          <p:cNvGraphicFramePr>
            <a:graphicFrameLocks noChangeAspect="1"/>
          </p:cNvGraphicFramePr>
          <p:nvPr>
            <p:extLst>
              <p:ext uri="{D42A27DB-BD31-4B8C-83A1-F6EECF244321}">
                <p14:modId xmlns:p14="http://schemas.microsoft.com/office/powerpoint/2010/main" val="2951776036"/>
              </p:ext>
            </p:extLst>
          </p:nvPr>
        </p:nvGraphicFramePr>
        <p:xfrm>
          <a:off x="2603499" y="4793445"/>
          <a:ext cx="377825" cy="392113"/>
        </p:xfrm>
        <a:graphic>
          <a:graphicData uri="http://schemas.openxmlformats.org/presentationml/2006/ole">
            <mc:AlternateContent xmlns:mc="http://schemas.openxmlformats.org/markup-compatibility/2006">
              <mc:Choice xmlns:v="urn:schemas-microsoft-com:vml" Requires="v">
                <p:oleObj r:id="rId16" imgW="378412" imgH="392288" progId="">
                  <p:embed/>
                </p:oleObj>
              </mc:Choice>
              <mc:Fallback>
                <p:oleObj r:id="rId16" imgW="378412" imgH="392288" progId="">
                  <p:embed/>
                  <p:pic>
                    <p:nvPicPr>
                      <p:cNvPr id="39" name="Object 38">
                        <a:extLst>
                          <a:ext uri="{FF2B5EF4-FFF2-40B4-BE49-F238E27FC236}">
                            <a16:creationId xmlns:a16="http://schemas.microsoft.com/office/drawing/2014/main" id="{4C39856E-AAC5-4050-819F-CF2C369D2A45}"/>
                          </a:ext>
                        </a:extLst>
                      </p:cNvPr>
                      <p:cNvPicPr/>
                      <p:nvPr/>
                    </p:nvPicPr>
                    <p:blipFill>
                      <a:blip r:embed="rId17"/>
                      <a:stretch>
                        <a:fillRect/>
                      </a:stretch>
                    </p:blipFill>
                    <p:spPr>
                      <a:xfrm>
                        <a:off x="2603499" y="4793445"/>
                        <a:ext cx="377825" cy="392113"/>
                      </a:xfrm>
                      <a:prstGeom prst="rect">
                        <a:avLst/>
                      </a:prstGeom>
                    </p:spPr>
                  </p:pic>
                </p:oleObj>
              </mc:Fallback>
            </mc:AlternateContent>
          </a:graphicData>
        </a:graphic>
      </p:graphicFrame>
      <p:graphicFrame>
        <p:nvGraphicFramePr>
          <p:cNvPr id="40" name="Object 39">
            <a:extLst>
              <a:ext uri="{FF2B5EF4-FFF2-40B4-BE49-F238E27FC236}">
                <a16:creationId xmlns:a16="http://schemas.microsoft.com/office/drawing/2014/main" id="{E3AA6407-D5D3-4DAB-A3DB-F3FCFE2287AD}"/>
              </a:ext>
            </a:extLst>
          </p:cNvPr>
          <p:cNvGraphicFramePr>
            <a:graphicFrameLocks noChangeAspect="1"/>
          </p:cNvGraphicFramePr>
          <p:nvPr>
            <p:extLst>
              <p:ext uri="{D42A27DB-BD31-4B8C-83A1-F6EECF244321}">
                <p14:modId xmlns:p14="http://schemas.microsoft.com/office/powerpoint/2010/main" val="3312811312"/>
              </p:ext>
            </p:extLst>
          </p:nvPr>
        </p:nvGraphicFramePr>
        <p:xfrm>
          <a:off x="2575718" y="5773228"/>
          <a:ext cx="431800" cy="392113"/>
        </p:xfrm>
        <a:graphic>
          <a:graphicData uri="http://schemas.openxmlformats.org/presentationml/2006/ole">
            <mc:AlternateContent xmlns:mc="http://schemas.openxmlformats.org/markup-compatibility/2006">
              <mc:Choice xmlns:v="urn:schemas-microsoft-com:vml" Requires="v">
                <p:oleObj r:id="rId18" imgW="432471" imgH="392288" progId="">
                  <p:embed/>
                </p:oleObj>
              </mc:Choice>
              <mc:Fallback>
                <p:oleObj r:id="rId18" imgW="432471" imgH="392288" progId="">
                  <p:embed/>
                  <p:pic>
                    <p:nvPicPr>
                      <p:cNvPr id="40" name="Object 39">
                        <a:extLst>
                          <a:ext uri="{FF2B5EF4-FFF2-40B4-BE49-F238E27FC236}">
                            <a16:creationId xmlns:a16="http://schemas.microsoft.com/office/drawing/2014/main" id="{E3AA6407-D5D3-4DAB-A3DB-F3FCFE2287AD}"/>
                          </a:ext>
                        </a:extLst>
                      </p:cNvPr>
                      <p:cNvPicPr/>
                      <p:nvPr/>
                    </p:nvPicPr>
                    <p:blipFill>
                      <a:blip r:embed="rId19"/>
                      <a:stretch>
                        <a:fillRect/>
                      </a:stretch>
                    </p:blipFill>
                    <p:spPr>
                      <a:xfrm>
                        <a:off x="2575718" y="5773228"/>
                        <a:ext cx="431800" cy="392113"/>
                      </a:xfrm>
                      <a:prstGeom prst="rect">
                        <a:avLst/>
                      </a:prstGeom>
                    </p:spPr>
                  </p:pic>
                </p:oleObj>
              </mc:Fallback>
            </mc:AlternateContent>
          </a:graphicData>
        </a:graphic>
      </p:graphicFrame>
      <p:graphicFrame>
        <p:nvGraphicFramePr>
          <p:cNvPr id="41" name="Object 40">
            <a:extLst>
              <a:ext uri="{FF2B5EF4-FFF2-40B4-BE49-F238E27FC236}">
                <a16:creationId xmlns:a16="http://schemas.microsoft.com/office/drawing/2014/main" id="{8740B015-98C4-451D-ADE9-C2AB388B0B23}"/>
              </a:ext>
            </a:extLst>
          </p:cNvPr>
          <p:cNvGraphicFramePr>
            <a:graphicFrameLocks noChangeAspect="1"/>
          </p:cNvGraphicFramePr>
          <p:nvPr>
            <p:extLst>
              <p:ext uri="{D42A27DB-BD31-4B8C-83A1-F6EECF244321}">
                <p14:modId xmlns:p14="http://schemas.microsoft.com/office/powerpoint/2010/main" val="2344602011"/>
              </p:ext>
            </p:extLst>
          </p:nvPr>
        </p:nvGraphicFramePr>
        <p:xfrm>
          <a:off x="2593180" y="6271022"/>
          <a:ext cx="377825" cy="392113"/>
        </p:xfrm>
        <a:graphic>
          <a:graphicData uri="http://schemas.openxmlformats.org/presentationml/2006/ole">
            <mc:AlternateContent xmlns:mc="http://schemas.openxmlformats.org/markup-compatibility/2006">
              <mc:Choice xmlns:v="urn:schemas-microsoft-com:vml" Requires="v">
                <p:oleObj r:id="rId20" imgW="378412" imgH="392288" progId="">
                  <p:embed/>
                </p:oleObj>
              </mc:Choice>
              <mc:Fallback>
                <p:oleObj r:id="rId20" imgW="378412" imgH="392288" progId="">
                  <p:embed/>
                  <p:pic>
                    <p:nvPicPr>
                      <p:cNvPr id="41" name="Object 40">
                        <a:extLst>
                          <a:ext uri="{FF2B5EF4-FFF2-40B4-BE49-F238E27FC236}">
                            <a16:creationId xmlns:a16="http://schemas.microsoft.com/office/drawing/2014/main" id="{8740B015-98C4-451D-ADE9-C2AB388B0B23}"/>
                          </a:ext>
                        </a:extLst>
                      </p:cNvPr>
                      <p:cNvPicPr/>
                      <p:nvPr/>
                    </p:nvPicPr>
                    <p:blipFill>
                      <a:blip r:embed="rId21"/>
                      <a:stretch>
                        <a:fillRect/>
                      </a:stretch>
                    </p:blipFill>
                    <p:spPr>
                      <a:xfrm>
                        <a:off x="2593180" y="6271022"/>
                        <a:ext cx="377825" cy="392113"/>
                      </a:xfrm>
                      <a:prstGeom prst="rect">
                        <a:avLst/>
                      </a:prstGeom>
                    </p:spPr>
                  </p:pic>
                </p:oleObj>
              </mc:Fallback>
            </mc:AlternateContent>
          </a:graphicData>
        </a:graphic>
      </p:graphicFrame>
      <p:graphicFrame>
        <p:nvGraphicFramePr>
          <p:cNvPr id="42" name="Object 41">
            <a:extLst>
              <a:ext uri="{FF2B5EF4-FFF2-40B4-BE49-F238E27FC236}">
                <a16:creationId xmlns:a16="http://schemas.microsoft.com/office/drawing/2014/main" id="{CF16015D-EB2F-4D0F-B01C-47749E76A020}"/>
              </a:ext>
            </a:extLst>
          </p:cNvPr>
          <p:cNvGraphicFramePr>
            <a:graphicFrameLocks noChangeAspect="1"/>
          </p:cNvGraphicFramePr>
          <p:nvPr>
            <p:extLst>
              <p:ext uri="{D42A27DB-BD31-4B8C-83A1-F6EECF244321}">
                <p14:modId xmlns:p14="http://schemas.microsoft.com/office/powerpoint/2010/main" val="87398374"/>
              </p:ext>
            </p:extLst>
          </p:nvPr>
        </p:nvGraphicFramePr>
        <p:xfrm>
          <a:off x="1870075" y="574176"/>
          <a:ext cx="8451850" cy="392113"/>
        </p:xfrm>
        <a:graphic>
          <a:graphicData uri="http://schemas.openxmlformats.org/presentationml/2006/ole">
            <mc:AlternateContent xmlns:mc="http://schemas.openxmlformats.org/markup-compatibility/2006">
              <mc:Choice xmlns:v="urn:schemas-microsoft-com:vml" Requires="v">
                <p:oleObj r:id="rId22" imgW="8451970" imgH="392288" progId="">
                  <p:embed/>
                </p:oleObj>
              </mc:Choice>
              <mc:Fallback>
                <p:oleObj r:id="rId22" imgW="8451970" imgH="392288" progId="">
                  <p:embed/>
                  <p:pic>
                    <p:nvPicPr>
                      <p:cNvPr id="42" name="Object 41">
                        <a:extLst>
                          <a:ext uri="{FF2B5EF4-FFF2-40B4-BE49-F238E27FC236}">
                            <a16:creationId xmlns:a16="http://schemas.microsoft.com/office/drawing/2014/main" id="{CF16015D-EB2F-4D0F-B01C-47749E76A020}"/>
                          </a:ext>
                        </a:extLst>
                      </p:cNvPr>
                      <p:cNvPicPr/>
                      <p:nvPr/>
                    </p:nvPicPr>
                    <p:blipFill>
                      <a:blip r:embed="rId23"/>
                      <a:stretch>
                        <a:fillRect/>
                      </a:stretch>
                    </p:blipFill>
                    <p:spPr>
                      <a:xfrm>
                        <a:off x="1870075" y="574176"/>
                        <a:ext cx="8451850" cy="392113"/>
                      </a:xfrm>
                      <a:prstGeom prst="rect">
                        <a:avLst/>
                      </a:prstGeom>
                      <a:ln w="12700">
                        <a:solidFill>
                          <a:schemeClr val="tx1">
                            <a:lumMod val="65000"/>
                            <a:lumOff val="35000"/>
                          </a:schemeClr>
                        </a:solidFill>
                      </a:ln>
                    </p:spPr>
                  </p:pic>
                </p:oleObj>
              </mc:Fallback>
            </mc:AlternateContent>
          </a:graphicData>
        </a:graphic>
      </p:graphicFrame>
      <p:sp>
        <p:nvSpPr>
          <p:cNvPr id="43" name="TextBox 42">
            <a:extLst>
              <a:ext uri="{FF2B5EF4-FFF2-40B4-BE49-F238E27FC236}">
                <a16:creationId xmlns:a16="http://schemas.microsoft.com/office/drawing/2014/main" id="{7582F324-946A-45EF-A898-655A9B145255}"/>
              </a:ext>
            </a:extLst>
          </p:cNvPr>
          <p:cNvSpPr txBox="1"/>
          <p:nvPr/>
        </p:nvSpPr>
        <p:spPr>
          <a:xfrm>
            <a:off x="595834" y="4322872"/>
            <a:ext cx="1833039" cy="400110"/>
          </a:xfrm>
          <a:prstGeom prst="rect">
            <a:avLst/>
          </a:prstGeom>
          <a:noFill/>
          <a:ln w="19050">
            <a:noFill/>
          </a:ln>
        </p:spPr>
        <p:txBody>
          <a:bodyPr wrap="square" rtlCol="0">
            <a:spAutoFit/>
          </a:bodyPr>
          <a:lstStyle/>
          <a:p>
            <a:pPr algn="r"/>
            <a:r>
              <a:rPr lang="en-CA" sz="2000" b="1" dirty="0"/>
              <a:t>Add Button - </a:t>
            </a:r>
          </a:p>
        </p:txBody>
      </p:sp>
      <p:sp>
        <p:nvSpPr>
          <p:cNvPr id="44" name="TextBox 43">
            <a:extLst>
              <a:ext uri="{FF2B5EF4-FFF2-40B4-BE49-F238E27FC236}">
                <a16:creationId xmlns:a16="http://schemas.microsoft.com/office/drawing/2014/main" id="{96A3DE9C-2A4E-4C63-8EE2-AAF60D53A793}"/>
              </a:ext>
            </a:extLst>
          </p:cNvPr>
          <p:cNvSpPr txBox="1"/>
          <p:nvPr/>
        </p:nvSpPr>
        <p:spPr>
          <a:xfrm>
            <a:off x="2962275" y="4346136"/>
            <a:ext cx="8917441" cy="400110"/>
          </a:xfrm>
          <a:prstGeom prst="rect">
            <a:avLst/>
          </a:prstGeom>
          <a:noFill/>
        </p:spPr>
        <p:txBody>
          <a:bodyPr wrap="square" rtlCol="0">
            <a:spAutoFit/>
          </a:bodyPr>
          <a:lstStyle/>
          <a:p>
            <a:pPr algn="l"/>
            <a:r>
              <a:rPr lang="en-CA" sz="2000" dirty="0"/>
              <a:t>This adds a clickable button that has an action attached to it. </a:t>
            </a:r>
          </a:p>
        </p:txBody>
      </p:sp>
      <p:graphicFrame>
        <p:nvGraphicFramePr>
          <p:cNvPr id="45" name="Object 44">
            <a:extLst>
              <a:ext uri="{FF2B5EF4-FFF2-40B4-BE49-F238E27FC236}">
                <a16:creationId xmlns:a16="http://schemas.microsoft.com/office/drawing/2014/main" id="{3FE63EC8-B476-42DD-9C96-A3725F1FD57F}"/>
              </a:ext>
            </a:extLst>
          </p:cNvPr>
          <p:cNvGraphicFramePr>
            <a:graphicFrameLocks noChangeAspect="1"/>
          </p:cNvGraphicFramePr>
          <p:nvPr>
            <p:extLst>
              <p:ext uri="{D42A27DB-BD31-4B8C-83A1-F6EECF244321}">
                <p14:modId xmlns:p14="http://schemas.microsoft.com/office/powerpoint/2010/main" val="2043355188"/>
              </p:ext>
            </p:extLst>
          </p:nvPr>
        </p:nvGraphicFramePr>
        <p:xfrm>
          <a:off x="2604293" y="4364024"/>
          <a:ext cx="392113" cy="392113"/>
        </p:xfrm>
        <a:graphic>
          <a:graphicData uri="http://schemas.openxmlformats.org/presentationml/2006/ole">
            <mc:AlternateContent xmlns:mc="http://schemas.openxmlformats.org/markup-compatibility/2006">
              <mc:Choice xmlns:v="urn:schemas-microsoft-com:vml" Requires="v">
                <p:oleObj r:id="rId24" imgW="391831" imgH="392288" progId="">
                  <p:embed/>
                </p:oleObj>
              </mc:Choice>
              <mc:Fallback>
                <p:oleObj r:id="rId24" imgW="391831" imgH="392288" progId="">
                  <p:embed/>
                  <p:pic>
                    <p:nvPicPr>
                      <p:cNvPr id="45" name="Object 44">
                        <a:extLst>
                          <a:ext uri="{FF2B5EF4-FFF2-40B4-BE49-F238E27FC236}">
                            <a16:creationId xmlns:a16="http://schemas.microsoft.com/office/drawing/2014/main" id="{3FE63EC8-B476-42DD-9C96-A3725F1FD57F}"/>
                          </a:ext>
                        </a:extLst>
                      </p:cNvPr>
                      <p:cNvPicPr/>
                      <p:nvPr/>
                    </p:nvPicPr>
                    <p:blipFill>
                      <a:blip r:embed="rId25"/>
                      <a:stretch>
                        <a:fillRect/>
                      </a:stretch>
                    </p:blipFill>
                    <p:spPr>
                      <a:xfrm>
                        <a:off x="2604293" y="4364024"/>
                        <a:ext cx="392113" cy="392113"/>
                      </a:xfrm>
                      <a:prstGeom prst="rect">
                        <a:avLst/>
                      </a:prstGeom>
                    </p:spPr>
                  </p:pic>
                </p:oleObj>
              </mc:Fallback>
            </mc:AlternateContent>
          </a:graphicData>
        </a:graphic>
      </p:graphicFrame>
    </p:spTree>
    <p:extLst>
      <p:ext uri="{BB962C8B-B14F-4D97-AF65-F5344CB8AC3E}">
        <p14:creationId xmlns:p14="http://schemas.microsoft.com/office/powerpoint/2010/main" val="235934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childTnLst>
                          </p:cTn>
                        </p:par>
                        <p:par>
                          <p:cTn id="11" fill="hold">
                            <p:stCondLst>
                              <p:cond delay="500"/>
                            </p:stCondLst>
                            <p:childTnLst>
                              <p:par>
                                <p:cTn id="12" presetID="16" presetClass="entr" presetSubtype="37"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barn(outVertical)">
                                      <p:cBhvr>
                                        <p:cTn id="14" dur="500"/>
                                        <p:tgtEl>
                                          <p:spTgt spid="4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53" presetClass="entr" presetSubtype="16" fill="hold" nodeType="after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0-#ppt_w/2"/>
                                          </p:val>
                                        </p:tav>
                                        <p:tav tm="100000">
                                          <p:val>
                                            <p:strVal val="#ppt_x"/>
                                          </p:val>
                                        </p:tav>
                                      </p:tavLst>
                                    </p:anim>
                                    <p:anim calcmode="lin" valueType="num">
                                      <p:cBhvr additive="base">
                                        <p:cTn id="35" dur="500" fill="hold"/>
                                        <p:tgtEl>
                                          <p:spTgt spid="9"/>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53" presetClass="entr" presetSubtype="16"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left)">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0-#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53" presetClass="entr" presetSubtype="16" fill="hold" nodeType="afterEffect">
                                  <p:stCondLst>
                                    <p:cond delay="0"/>
                                  </p:stCondLst>
                                  <p:childTnLst>
                                    <p:set>
                                      <p:cBhvr>
                                        <p:cTn id="53" dur="1" fill="hold">
                                          <p:stCondLst>
                                            <p:cond delay="0"/>
                                          </p:stCondLst>
                                        </p:cTn>
                                        <p:tgtEl>
                                          <p:spTgt spid="33"/>
                                        </p:tgtEl>
                                        <p:attrNameLst>
                                          <p:attrName>style.visibility</p:attrName>
                                        </p:attrNameLst>
                                      </p:cBhvr>
                                      <p:to>
                                        <p:strVal val="visible"/>
                                      </p:to>
                                    </p:set>
                                    <p:anim calcmode="lin" valueType="num">
                                      <p:cBhvr>
                                        <p:cTn id="54" dur="500" fill="hold"/>
                                        <p:tgtEl>
                                          <p:spTgt spid="33"/>
                                        </p:tgtEl>
                                        <p:attrNameLst>
                                          <p:attrName>ppt_w</p:attrName>
                                        </p:attrNameLst>
                                      </p:cBhvr>
                                      <p:tavLst>
                                        <p:tav tm="0">
                                          <p:val>
                                            <p:fltVal val="0"/>
                                          </p:val>
                                        </p:tav>
                                        <p:tav tm="100000">
                                          <p:val>
                                            <p:strVal val="#ppt_w"/>
                                          </p:val>
                                        </p:tav>
                                      </p:tavLst>
                                    </p:anim>
                                    <p:anim calcmode="lin" valueType="num">
                                      <p:cBhvr>
                                        <p:cTn id="55" dur="500" fill="hold"/>
                                        <p:tgtEl>
                                          <p:spTgt spid="33"/>
                                        </p:tgtEl>
                                        <p:attrNameLst>
                                          <p:attrName>ppt_h</p:attrName>
                                        </p:attrNameLst>
                                      </p:cBhvr>
                                      <p:tavLst>
                                        <p:tav tm="0">
                                          <p:val>
                                            <p:fltVal val="0"/>
                                          </p:val>
                                        </p:tav>
                                        <p:tav tm="100000">
                                          <p:val>
                                            <p:strVal val="#ppt_h"/>
                                          </p:val>
                                        </p:tav>
                                      </p:tavLst>
                                    </p:anim>
                                    <p:animEffect transition="in" filter="fade">
                                      <p:cBhvr>
                                        <p:cTn id="56" dur="500"/>
                                        <p:tgtEl>
                                          <p:spTgt spid="33"/>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11"/>
                                        </p:tgtEl>
                                        <p:attrNameLst>
                                          <p:attrName>style.visibility</p:attrName>
                                        </p:attrNameLst>
                                      </p:cBhvr>
                                      <p:to>
                                        <p:strVal val="visible"/>
                                      </p:to>
                                    </p:set>
                                    <p:anim calcmode="lin" valueType="num">
                                      <p:cBhvr additive="base">
                                        <p:cTn id="64" dur="500" fill="hold"/>
                                        <p:tgtEl>
                                          <p:spTgt spid="11"/>
                                        </p:tgtEl>
                                        <p:attrNameLst>
                                          <p:attrName>ppt_x</p:attrName>
                                        </p:attrNameLst>
                                      </p:cBhvr>
                                      <p:tavLst>
                                        <p:tav tm="0">
                                          <p:val>
                                            <p:strVal val="0-#ppt_w/2"/>
                                          </p:val>
                                        </p:tav>
                                        <p:tav tm="100000">
                                          <p:val>
                                            <p:strVal val="#ppt_x"/>
                                          </p:val>
                                        </p:tav>
                                      </p:tavLst>
                                    </p:anim>
                                    <p:anim calcmode="lin" valueType="num">
                                      <p:cBhvr additive="base">
                                        <p:cTn id="65" dur="500" fill="hold"/>
                                        <p:tgtEl>
                                          <p:spTgt spid="11"/>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53" presetClass="entr" presetSubtype="16" fill="hold" nodeType="after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p:cTn id="69" dur="500" fill="hold"/>
                                        <p:tgtEl>
                                          <p:spTgt spid="34"/>
                                        </p:tgtEl>
                                        <p:attrNameLst>
                                          <p:attrName>ppt_w</p:attrName>
                                        </p:attrNameLst>
                                      </p:cBhvr>
                                      <p:tavLst>
                                        <p:tav tm="0">
                                          <p:val>
                                            <p:fltVal val="0"/>
                                          </p:val>
                                        </p:tav>
                                        <p:tav tm="100000">
                                          <p:val>
                                            <p:strVal val="#ppt_w"/>
                                          </p:val>
                                        </p:tav>
                                      </p:tavLst>
                                    </p:anim>
                                    <p:anim calcmode="lin" valueType="num">
                                      <p:cBhvr>
                                        <p:cTn id="70" dur="500" fill="hold"/>
                                        <p:tgtEl>
                                          <p:spTgt spid="34"/>
                                        </p:tgtEl>
                                        <p:attrNameLst>
                                          <p:attrName>ppt_h</p:attrName>
                                        </p:attrNameLst>
                                      </p:cBhvr>
                                      <p:tavLst>
                                        <p:tav tm="0">
                                          <p:val>
                                            <p:fltVal val="0"/>
                                          </p:val>
                                        </p:tav>
                                        <p:tav tm="100000">
                                          <p:val>
                                            <p:strVal val="#ppt_h"/>
                                          </p:val>
                                        </p:tav>
                                      </p:tavLst>
                                    </p:anim>
                                    <p:animEffect transition="in" filter="fade">
                                      <p:cBhvr>
                                        <p:cTn id="71" dur="500"/>
                                        <p:tgtEl>
                                          <p:spTgt spid="34"/>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wipe(left)">
                                      <p:cBhvr>
                                        <p:cTn id="74" dur="500"/>
                                        <p:tgtEl>
                                          <p:spTgt spid="22"/>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12"/>
                                        </p:tgtEl>
                                        <p:attrNameLst>
                                          <p:attrName>style.visibility</p:attrName>
                                        </p:attrNameLst>
                                      </p:cBhvr>
                                      <p:to>
                                        <p:strVal val="visible"/>
                                      </p:to>
                                    </p:set>
                                    <p:anim calcmode="lin" valueType="num">
                                      <p:cBhvr additive="base">
                                        <p:cTn id="79" dur="500" fill="hold"/>
                                        <p:tgtEl>
                                          <p:spTgt spid="12"/>
                                        </p:tgtEl>
                                        <p:attrNameLst>
                                          <p:attrName>ppt_x</p:attrName>
                                        </p:attrNameLst>
                                      </p:cBhvr>
                                      <p:tavLst>
                                        <p:tav tm="0">
                                          <p:val>
                                            <p:strVal val="0-#ppt_w/2"/>
                                          </p:val>
                                        </p:tav>
                                        <p:tav tm="100000">
                                          <p:val>
                                            <p:strVal val="#ppt_x"/>
                                          </p:val>
                                        </p:tav>
                                      </p:tavLst>
                                    </p:anim>
                                    <p:anim calcmode="lin" valueType="num">
                                      <p:cBhvr additive="base">
                                        <p:cTn id="80" dur="500" fill="hold"/>
                                        <p:tgtEl>
                                          <p:spTgt spid="12"/>
                                        </p:tgtEl>
                                        <p:attrNameLst>
                                          <p:attrName>ppt_y</p:attrName>
                                        </p:attrNameLst>
                                      </p:cBhvr>
                                      <p:tavLst>
                                        <p:tav tm="0">
                                          <p:val>
                                            <p:strVal val="#ppt_y"/>
                                          </p:val>
                                        </p:tav>
                                        <p:tav tm="100000">
                                          <p:val>
                                            <p:strVal val="#ppt_y"/>
                                          </p:val>
                                        </p:tav>
                                      </p:tavLst>
                                    </p:anim>
                                  </p:childTnLst>
                                </p:cTn>
                              </p:par>
                            </p:childTnLst>
                          </p:cTn>
                        </p:par>
                        <p:par>
                          <p:cTn id="81" fill="hold">
                            <p:stCondLst>
                              <p:cond delay="500"/>
                            </p:stCondLst>
                            <p:childTnLst>
                              <p:par>
                                <p:cTn id="82" presetID="53" presetClass="entr" presetSubtype="16" fill="hold" nodeType="afterEffect">
                                  <p:stCondLst>
                                    <p:cond delay="0"/>
                                  </p:stCondLst>
                                  <p:childTnLst>
                                    <p:set>
                                      <p:cBhvr>
                                        <p:cTn id="83" dur="1" fill="hold">
                                          <p:stCondLst>
                                            <p:cond delay="0"/>
                                          </p:stCondLst>
                                        </p:cTn>
                                        <p:tgtEl>
                                          <p:spTgt spid="35"/>
                                        </p:tgtEl>
                                        <p:attrNameLst>
                                          <p:attrName>style.visibility</p:attrName>
                                        </p:attrNameLst>
                                      </p:cBhvr>
                                      <p:to>
                                        <p:strVal val="visible"/>
                                      </p:to>
                                    </p:set>
                                    <p:anim calcmode="lin" valueType="num">
                                      <p:cBhvr>
                                        <p:cTn id="84" dur="500" fill="hold"/>
                                        <p:tgtEl>
                                          <p:spTgt spid="35"/>
                                        </p:tgtEl>
                                        <p:attrNameLst>
                                          <p:attrName>ppt_w</p:attrName>
                                        </p:attrNameLst>
                                      </p:cBhvr>
                                      <p:tavLst>
                                        <p:tav tm="0">
                                          <p:val>
                                            <p:fltVal val="0"/>
                                          </p:val>
                                        </p:tav>
                                        <p:tav tm="100000">
                                          <p:val>
                                            <p:strVal val="#ppt_w"/>
                                          </p:val>
                                        </p:tav>
                                      </p:tavLst>
                                    </p:anim>
                                    <p:anim calcmode="lin" valueType="num">
                                      <p:cBhvr>
                                        <p:cTn id="85" dur="500" fill="hold"/>
                                        <p:tgtEl>
                                          <p:spTgt spid="35"/>
                                        </p:tgtEl>
                                        <p:attrNameLst>
                                          <p:attrName>ppt_h</p:attrName>
                                        </p:attrNameLst>
                                      </p:cBhvr>
                                      <p:tavLst>
                                        <p:tav tm="0">
                                          <p:val>
                                            <p:fltVal val="0"/>
                                          </p:val>
                                        </p:tav>
                                        <p:tav tm="100000">
                                          <p:val>
                                            <p:strVal val="#ppt_h"/>
                                          </p:val>
                                        </p:tav>
                                      </p:tavLst>
                                    </p:anim>
                                    <p:animEffect transition="in" filter="fade">
                                      <p:cBhvr>
                                        <p:cTn id="86" dur="500"/>
                                        <p:tgtEl>
                                          <p:spTgt spid="35"/>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wipe(left)">
                                      <p:cBhvr>
                                        <p:cTn id="89" dur="500"/>
                                        <p:tgtEl>
                                          <p:spTgt spid="23"/>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8" fill="hold" grpId="0" nodeType="clickEffect">
                                  <p:stCondLst>
                                    <p:cond delay="0"/>
                                  </p:stCondLst>
                                  <p:childTnLst>
                                    <p:set>
                                      <p:cBhvr>
                                        <p:cTn id="93" dur="1" fill="hold">
                                          <p:stCondLst>
                                            <p:cond delay="0"/>
                                          </p:stCondLst>
                                        </p:cTn>
                                        <p:tgtEl>
                                          <p:spTgt spid="13"/>
                                        </p:tgtEl>
                                        <p:attrNameLst>
                                          <p:attrName>style.visibility</p:attrName>
                                        </p:attrNameLst>
                                      </p:cBhvr>
                                      <p:to>
                                        <p:strVal val="visible"/>
                                      </p:to>
                                    </p:set>
                                    <p:anim calcmode="lin" valueType="num">
                                      <p:cBhvr additive="base">
                                        <p:cTn id="94" dur="500" fill="hold"/>
                                        <p:tgtEl>
                                          <p:spTgt spid="13"/>
                                        </p:tgtEl>
                                        <p:attrNameLst>
                                          <p:attrName>ppt_x</p:attrName>
                                        </p:attrNameLst>
                                      </p:cBhvr>
                                      <p:tavLst>
                                        <p:tav tm="0">
                                          <p:val>
                                            <p:strVal val="0-#ppt_w/2"/>
                                          </p:val>
                                        </p:tav>
                                        <p:tav tm="100000">
                                          <p:val>
                                            <p:strVal val="#ppt_x"/>
                                          </p:val>
                                        </p:tav>
                                      </p:tavLst>
                                    </p:anim>
                                    <p:anim calcmode="lin" valueType="num">
                                      <p:cBhvr additive="base">
                                        <p:cTn id="95" dur="500" fill="hold"/>
                                        <p:tgtEl>
                                          <p:spTgt spid="13"/>
                                        </p:tgtEl>
                                        <p:attrNameLst>
                                          <p:attrName>ppt_y</p:attrName>
                                        </p:attrNameLst>
                                      </p:cBhvr>
                                      <p:tavLst>
                                        <p:tav tm="0">
                                          <p:val>
                                            <p:strVal val="#ppt_y"/>
                                          </p:val>
                                        </p:tav>
                                        <p:tav tm="100000">
                                          <p:val>
                                            <p:strVal val="#ppt_y"/>
                                          </p:val>
                                        </p:tav>
                                      </p:tavLst>
                                    </p:anim>
                                  </p:childTnLst>
                                </p:cTn>
                              </p:par>
                            </p:childTnLst>
                          </p:cTn>
                        </p:par>
                        <p:par>
                          <p:cTn id="96" fill="hold">
                            <p:stCondLst>
                              <p:cond delay="500"/>
                            </p:stCondLst>
                            <p:childTnLst>
                              <p:par>
                                <p:cTn id="97" presetID="53" presetClass="entr" presetSubtype="16" fill="hold" nodeType="afterEffect">
                                  <p:stCondLst>
                                    <p:cond delay="0"/>
                                  </p:stCondLst>
                                  <p:childTnLst>
                                    <p:set>
                                      <p:cBhvr>
                                        <p:cTn id="98" dur="1" fill="hold">
                                          <p:stCondLst>
                                            <p:cond delay="0"/>
                                          </p:stCondLst>
                                        </p:cTn>
                                        <p:tgtEl>
                                          <p:spTgt spid="36"/>
                                        </p:tgtEl>
                                        <p:attrNameLst>
                                          <p:attrName>style.visibility</p:attrName>
                                        </p:attrNameLst>
                                      </p:cBhvr>
                                      <p:to>
                                        <p:strVal val="visible"/>
                                      </p:to>
                                    </p:set>
                                    <p:anim calcmode="lin" valueType="num">
                                      <p:cBhvr>
                                        <p:cTn id="99" dur="500" fill="hold"/>
                                        <p:tgtEl>
                                          <p:spTgt spid="36"/>
                                        </p:tgtEl>
                                        <p:attrNameLst>
                                          <p:attrName>ppt_w</p:attrName>
                                        </p:attrNameLst>
                                      </p:cBhvr>
                                      <p:tavLst>
                                        <p:tav tm="0">
                                          <p:val>
                                            <p:fltVal val="0"/>
                                          </p:val>
                                        </p:tav>
                                        <p:tav tm="100000">
                                          <p:val>
                                            <p:strVal val="#ppt_w"/>
                                          </p:val>
                                        </p:tav>
                                      </p:tavLst>
                                    </p:anim>
                                    <p:anim calcmode="lin" valueType="num">
                                      <p:cBhvr>
                                        <p:cTn id="100" dur="500" fill="hold"/>
                                        <p:tgtEl>
                                          <p:spTgt spid="36"/>
                                        </p:tgtEl>
                                        <p:attrNameLst>
                                          <p:attrName>ppt_h</p:attrName>
                                        </p:attrNameLst>
                                      </p:cBhvr>
                                      <p:tavLst>
                                        <p:tav tm="0">
                                          <p:val>
                                            <p:fltVal val="0"/>
                                          </p:val>
                                        </p:tav>
                                        <p:tav tm="100000">
                                          <p:val>
                                            <p:strVal val="#ppt_h"/>
                                          </p:val>
                                        </p:tav>
                                      </p:tavLst>
                                    </p:anim>
                                    <p:animEffect transition="in" filter="fade">
                                      <p:cBhvr>
                                        <p:cTn id="101" dur="500"/>
                                        <p:tgtEl>
                                          <p:spTgt spid="36"/>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24"/>
                                        </p:tgtEl>
                                        <p:attrNameLst>
                                          <p:attrName>style.visibility</p:attrName>
                                        </p:attrNameLst>
                                      </p:cBhvr>
                                      <p:to>
                                        <p:strVal val="visible"/>
                                      </p:to>
                                    </p:set>
                                    <p:animEffect transition="in" filter="wipe(left)">
                                      <p:cBhvr>
                                        <p:cTn id="104" dur="500"/>
                                        <p:tgtEl>
                                          <p:spTgt spid="24"/>
                                        </p:tgtEl>
                                      </p:cBhvr>
                                    </p:animEffect>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43"/>
                                        </p:tgtEl>
                                        <p:attrNameLst>
                                          <p:attrName>style.visibility</p:attrName>
                                        </p:attrNameLst>
                                      </p:cBhvr>
                                      <p:to>
                                        <p:strVal val="visible"/>
                                      </p:to>
                                    </p:set>
                                    <p:anim calcmode="lin" valueType="num">
                                      <p:cBhvr additive="base">
                                        <p:cTn id="109" dur="500" fill="hold"/>
                                        <p:tgtEl>
                                          <p:spTgt spid="43"/>
                                        </p:tgtEl>
                                        <p:attrNameLst>
                                          <p:attrName>ppt_x</p:attrName>
                                        </p:attrNameLst>
                                      </p:cBhvr>
                                      <p:tavLst>
                                        <p:tav tm="0">
                                          <p:val>
                                            <p:strVal val="0-#ppt_w/2"/>
                                          </p:val>
                                        </p:tav>
                                        <p:tav tm="100000">
                                          <p:val>
                                            <p:strVal val="#ppt_x"/>
                                          </p:val>
                                        </p:tav>
                                      </p:tavLst>
                                    </p:anim>
                                    <p:anim calcmode="lin" valueType="num">
                                      <p:cBhvr additive="base">
                                        <p:cTn id="110" dur="500" fill="hold"/>
                                        <p:tgtEl>
                                          <p:spTgt spid="43"/>
                                        </p:tgtEl>
                                        <p:attrNameLst>
                                          <p:attrName>ppt_y</p:attrName>
                                        </p:attrNameLst>
                                      </p:cBhvr>
                                      <p:tavLst>
                                        <p:tav tm="0">
                                          <p:val>
                                            <p:strVal val="#ppt_y"/>
                                          </p:val>
                                        </p:tav>
                                        <p:tav tm="100000">
                                          <p:val>
                                            <p:strVal val="#ppt_y"/>
                                          </p:val>
                                        </p:tav>
                                      </p:tavLst>
                                    </p:anim>
                                  </p:childTnLst>
                                </p:cTn>
                              </p:par>
                            </p:childTnLst>
                          </p:cTn>
                        </p:par>
                        <p:par>
                          <p:cTn id="111" fill="hold">
                            <p:stCondLst>
                              <p:cond delay="500"/>
                            </p:stCondLst>
                            <p:childTnLst>
                              <p:par>
                                <p:cTn id="112" presetID="53" presetClass="entr" presetSubtype="16" fill="hold" nodeType="afterEffect">
                                  <p:stCondLst>
                                    <p:cond delay="0"/>
                                  </p:stCondLst>
                                  <p:childTnLst>
                                    <p:set>
                                      <p:cBhvr>
                                        <p:cTn id="113" dur="1" fill="hold">
                                          <p:stCondLst>
                                            <p:cond delay="0"/>
                                          </p:stCondLst>
                                        </p:cTn>
                                        <p:tgtEl>
                                          <p:spTgt spid="45"/>
                                        </p:tgtEl>
                                        <p:attrNameLst>
                                          <p:attrName>style.visibility</p:attrName>
                                        </p:attrNameLst>
                                      </p:cBhvr>
                                      <p:to>
                                        <p:strVal val="visible"/>
                                      </p:to>
                                    </p:set>
                                    <p:anim calcmode="lin" valueType="num">
                                      <p:cBhvr>
                                        <p:cTn id="114" dur="500" fill="hold"/>
                                        <p:tgtEl>
                                          <p:spTgt spid="45"/>
                                        </p:tgtEl>
                                        <p:attrNameLst>
                                          <p:attrName>ppt_w</p:attrName>
                                        </p:attrNameLst>
                                      </p:cBhvr>
                                      <p:tavLst>
                                        <p:tav tm="0">
                                          <p:val>
                                            <p:fltVal val="0"/>
                                          </p:val>
                                        </p:tav>
                                        <p:tav tm="100000">
                                          <p:val>
                                            <p:strVal val="#ppt_w"/>
                                          </p:val>
                                        </p:tav>
                                      </p:tavLst>
                                    </p:anim>
                                    <p:anim calcmode="lin" valueType="num">
                                      <p:cBhvr>
                                        <p:cTn id="115" dur="500" fill="hold"/>
                                        <p:tgtEl>
                                          <p:spTgt spid="45"/>
                                        </p:tgtEl>
                                        <p:attrNameLst>
                                          <p:attrName>ppt_h</p:attrName>
                                        </p:attrNameLst>
                                      </p:cBhvr>
                                      <p:tavLst>
                                        <p:tav tm="0">
                                          <p:val>
                                            <p:fltVal val="0"/>
                                          </p:val>
                                        </p:tav>
                                        <p:tav tm="100000">
                                          <p:val>
                                            <p:strVal val="#ppt_h"/>
                                          </p:val>
                                        </p:tav>
                                      </p:tavLst>
                                    </p:anim>
                                    <p:animEffect transition="in" filter="fade">
                                      <p:cBhvr>
                                        <p:cTn id="116" dur="500"/>
                                        <p:tgtEl>
                                          <p:spTgt spid="45"/>
                                        </p:tgtEl>
                                      </p:cBhvr>
                                    </p:animEffect>
                                  </p:childTnLst>
                                </p:cTn>
                              </p:par>
                              <p:par>
                                <p:cTn id="117" presetID="22" presetClass="entr" presetSubtype="8" fill="hold" grpId="0" nodeType="withEffect">
                                  <p:stCondLst>
                                    <p:cond delay="0"/>
                                  </p:stCondLst>
                                  <p:childTnLst>
                                    <p:set>
                                      <p:cBhvr>
                                        <p:cTn id="118" dur="1" fill="hold">
                                          <p:stCondLst>
                                            <p:cond delay="0"/>
                                          </p:stCondLst>
                                        </p:cTn>
                                        <p:tgtEl>
                                          <p:spTgt spid="44"/>
                                        </p:tgtEl>
                                        <p:attrNameLst>
                                          <p:attrName>style.visibility</p:attrName>
                                        </p:attrNameLst>
                                      </p:cBhvr>
                                      <p:to>
                                        <p:strVal val="visible"/>
                                      </p:to>
                                    </p:set>
                                    <p:animEffect transition="in" filter="wipe(left)">
                                      <p:cBhvr>
                                        <p:cTn id="119" dur="500"/>
                                        <p:tgtEl>
                                          <p:spTgt spid="44"/>
                                        </p:tgtEl>
                                      </p:cBhvr>
                                    </p:animEffect>
                                  </p:childTnLst>
                                </p:cTn>
                              </p:par>
                            </p:childTnLst>
                          </p:cTn>
                        </p:par>
                      </p:childTnLst>
                    </p:cTn>
                  </p:par>
                  <p:par>
                    <p:cTn id="120" fill="hold">
                      <p:stCondLst>
                        <p:cond delay="indefinite"/>
                      </p:stCondLst>
                      <p:childTnLst>
                        <p:par>
                          <p:cTn id="121" fill="hold">
                            <p:stCondLst>
                              <p:cond delay="0"/>
                            </p:stCondLst>
                            <p:childTnLst>
                              <p:par>
                                <p:cTn id="122" presetID="2" presetClass="entr" presetSubtype="8" fill="hold" grpId="0" nodeType="clickEffect">
                                  <p:stCondLst>
                                    <p:cond delay="0"/>
                                  </p:stCondLst>
                                  <p:childTnLst>
                                    <p:set>
                                      <p:cBhvr>
                                        <p:cTn id="123" dur="1" fill="hold">
                                          <p:stCondLst>
                                            <p:cond delay="0"/>
                                          </p:stCondLst>
                                        </p:cTn>
                                        <p:tgtEl>
                                          <p:spTgt spid="16"/>
                                        </p:tgtEl>
                                        <p:attrNameLst>
                                          <p:attrName>style.visibility</p:attrName>
                                        </p:attrNameLst>
                                      </p:cBhvr>
                                      <p:to>
                                        <p:strVal val="visible"/>
                                      </p:to>
                                    </p:set>
                                    <p:anim calcmode="lin" valueType="num">
                                      <p:cBhvr additive="base">
                                        <p:cTn id="124" dur="500" fill="hold"/>
                                        <p:tgtEl>
                                          <p:spTgt spid="16"/>
                                        </p:tgtEl>
                                        <p:attrNameLst>
                                          <p:attrName>ppt_x</p:attrName>
                                        </p:attrNameLst>
                                      </p:cBhvr>
                                      <p:tavLst>
                                        <p:tav tm="0">
                                          <p:val>
                                            <p:strVal val="0-#ppt_w/2"/>
                                          </p:val>
                                        </p:tav>
                                        <p:tav tm="100000">
                                          <p:val>
                                            <p:strVal val="#ppt_x"/>
                                          </p:val>
                                        </p:tav>
                                      </p:tavLst>
                                    </p:anim>
                                    <p:anim calcmode="lin" valueType="num">
                                      <p:cBhvr additive="base">
                                        <p:cTn id="125" dur="500" fill="hold"/>
                                        <p:tgtEl>
                                          <p:spTgt spid="16"/>
                                        </p:tgtEl>
                                        <p:attrNameLst>
                                          <p:attrName>ppt_y</p:attrName>
                                        </p:attrNameLst>
                                      </p:cBhvr>
                                      <p:tavLst>
                                        <p:tav tm="0">
                                          <p:val>
                                            <p:strVal val="#ppt_y"/>
                                          </p:val>
                                        </p:tav>
                                        <p:tav tm="100000">
                                          <p:val>
                                            <p:strVal val="#ppt_y"/>
                                          </p:val>
                                        </p:tav>
                                      </p:tavLst>
                                    </p:anim>
                                  </p:childTnLst>
                                </p:cTn>
                              </p:par>
                            </p:childTnLst>
                          </p:cTn>
                        </p:par>
                        <p:par>
                          <p:cTn id="126" fill="hold">
                            <p:stCondLst>
                              <p:cond delay="500"/>
                            </p:stCondLst>
                            <p:childTnLst>
                              <p:par>
                                <p:cTn id="127" presetID="53" presetClass="entr" presetSubtype="16" fill="hold" nodeType="afterEffect">
                                  <p:stCondLst>
                                    <p:cond delay="0"/>
                                  </p:stCondLst>
                                  <p:childTnLst>
                                    <p:set>
                                      <p:cBhvr>
                                        <p:cTn id="128" dur="1" fill="hold">
                                          <p:stCondLst>
                                            <p:cond delay="0"/>
                                          </p:stCondLst>
                                        </p:cTn>
                                        <p:tgtEl>
                                          <p:spTgt spid="39"/>
                                        </p:tgtEl>
                                        <p:attrNameLst>
                                          <p:attrName>style.visibility</p:attrName>
                                        </p:attrNameLst>
                                      </p:cBhvr>
                                      <p:to>
                                        <p:strVal val="visible"/>
                                      </p:to>
                                    </p:set>
                                    <p:anim calcmode="lin" valueType="num">
                                      <p:cBhvr>
                                        <p:cTn id="129" dur="500" fill="hold"/>
                                        <p:tgtEl>
                                          <p:spTgt spid="39"/>
                                        </p:tgtEl>
                                        <p:attrNameLst>
                                          <p:attrName>ppt_w</p:attrName>
                                        </p:attrNameLst>
                                      </p:cBhvr>
                                      <p:tavLst>
                                        <p:tav tm="0">
                                          <p:val>
                                            <p:fltVal val="0"/>
                                          </p:val>
                                        </p:tav>
                                        <p:tav tm="100000">
                                          <p:val>
                                            <p:strVal val="#ppt_w"/>
                                          </p:val>
                                        </p:tav>
                                      </p:tavLst>
                                    </p:anim>
                                    <p:anim calcmode="lin" valueType="num">
                                      <p:cBhvr>
                                        <p:cTn id="130" dur="500" fill="hold"/>
                                        <p:tgtEl>
                                          <p:spTgt spid="39"/>
                                        </p:tgtEl>
                                        <p:attrNameLst>
                                          <p:attrName>ppt_h</p:attrName>
                                        </p:attrNameLst>
                                      </p:cBhvr>
                                      <p:tavLst>
                                        <p:tav tm="0">
                                          <p:val>
                                            <p:fltVal val="0"/>
                                          </p:val>
                                        </p:tav>
                                        <p:tav tm="100000">
                                          <p:val>
                                            <p:strVal val="#ppt_h"/>
                                          </p:val>
                                        </p:tav>
                                      </p:tavLst>
                                    </p:anim>
                                    <p:animEffect transition="in" filter="fade">
                                      <p:cBhvr>
                                        <p:cTn id="131" dur="500"/>
                                        <p:tgtEl>
                                          <p:spTgt spid="39"/>
                                        </p:tgtEl>
                                      </p:cBhvr>
                                    </p:animEffect>
                                  </p:childTnLst>
                                </p:cTn>
                              </p:par>
                              <p:par>
                                <p:cTn id="132" presetID="22" presetClass="entr" presetSubtype="8" fill="hold" grpId="0" nodeType="withEffect">
                                  <p:stCondLst>
                                    <p:cond delay="0"/>
                                  </p:stCondLst>
                                  <p:childTnLst>
                                    <p:set>
                                      <p:cBhvr>
                                        <p:cTn id="133" dur="1" fill="hold">
                                          <p:stCondLst>
                                            <p:cond delay="0"/>
                                          </p:stCondLst>
                                        </p:cTn>
                                        <p:tgtEl>
                                          <p:spTgt spid="25"/>
                                        </p:tgtEl>
                                        <p:attrNameLst>
                                          <p:attrName>style.visibility</p:attrName>
                                        </p:attrNameLst>
                                      </p:cBhvr>
                                      <p:to>
                                        <p:strVal val="visible"/>
                                      </p:to>
                                    </p:set>
                                    <p:animEffect transition="in" filter="wipe(left)">
                                      <p:cBhvr>
                                        <p:cTn id="134" dur="500"/>
                                        <p:tgtEl>
                                          <p:spTgt spid="25"/>
                                        </p:tgtEl>
                                      </p:cBhvr>
                                    </p:animEffect>
                                  </p:childTnLst>
                                </p:cTn>
                              </p:par>
                            </p:childTnLst>
                          </p:cTn>
                        </p:par>
                      </p:childTnLst>
                    </p:cTn>
                  </p:par>
                  <p:par>
                    <p:cTn id="135" fill="hold">
                      <p:stCondLst>
                        <p:cond delay="indefinite"/>
                      </p:stCondLst>
                      <p:childTnLst>
                        <p:par>
                          <p:cTn id="136" fill="hold">
                            <p:stCondLst>
                              <p:cond delay="0"/>
                            </p:stCondLst>
                            <p:childTnLst>
                              <p:par>
                                <p:cTn id="137" presetID="2" presetClass="entr" presetSubtype="8" fill="hold" grpId="0" nodeType="clickEffect">
                                  <p:stCondLst>
                                    <p:cond delay="0"/>
                                  </p:stCondLst>
                                  <p:childTnLst>
                                    <p:set>
                                      <p:cBhvr>
                                        <p:cTn id="138" dur="1" fill="hold">
                                          <p:stCondLst>
                                            <p:cond delay="0"/>
                                          </p:stCondLst>
                                        </p:cTn>
                                        <p:tgtEl>
                                          <p:spTgt spid="15"/>
                                        </p:tgtEl>
                                        <p:attrNameLst>
                                          <p:attrName>style.visibility</p:attrName>
                                        </p:attrNameLst>
                                      </p:cBhvr>
                                      <p:to>
                                        <p:strVal val="visible"/>
                                      </p:to>
                                    </p:set>
                                    <p:anim calcmode="lin" valueType="num">
                                      <p:cBhvr additive="base">
                                        <p:cTn id="139" dur="500" fill="hold"/>
                                        <p:tgtEl>
                                          <p:spTgt spid="15"/>
                                        </p:tgtEl>
                                        <p:attrNameLst>
                                          <p:attrName>ppt_x</p:attrName>
                                        </p:attrNameLst>
                                      </p:cBhvr>
                                      <p:tavLst>
                                        <p:tav tm="0">
                                          <p:val>
                                            <p:strVal val="0-#ppt_w/2"/>
                                          </p:val>
                                        </p:tav>
                                        <p:tav tm="100000">
                                          <p:val>
                                            <p:strVal val="#ppt_x"/>
                                          </p:val>
                                        </p:tav>
                                      </p:tavLst>
                                    </p:anim>
                                    <p:anim calcmode="lin" valueType="num">
                                      <p:cBhvr additive="base">
                                        <p:cTn id="140" dur="500" fill="hold"/>
                                        <p:tgtEl>
                                          <p:spTgt spid="15"/>
                                        </p:tgtEl>
                                        <p:attrNameLst>
                                          <p:attrName>ppt_y</p:attrName>
                                        </p:attrNameLst>
                                      </p:cBhvr>
                                      <p:tavLst>
                                        <p:tav tm="0">
                                          <p:val>
                                            <p:strVal val="#ppt_y"/>
                                          </p:val>
                                        </p:tav>
                                        <p:tav tm="100000">
                                          <p:val>
                                            <p:strVal val="#ppt_y"/>
                                          </p:val>
                                        </p:tav>
                                      </p:tavLst>
                                    </p:anim>
                                  </p:childTnLst>
                                </p:cTn>
                              </p:par>
                            </p:childTnLst>
                          </p:cTn>
                        </p:par>
                        <p:par>
                          <p:cTn id="141" fill="hold">
                            <p:stCondLst>
                              <p:cond delay="500"/>
                            </p:stCondLst>
                            <p:childTnLst>
                              <p:par>
                                <p:cTn id="142" presetID="53" presetClass="entr" presetSubtype="16" fill="hold" nodeType="afterEffect">
                                  <p:stCondLst>
                                    <p:cond delay="0"/>
                                  </p:stCondLst>
                                  <p:childTnLst>
                                    <p:set>
                                      <p:cBhvr>
                                        <p:cTn id="143" dur="1" fill="hold">
                                          <p:stCondLst>
                                            <p:cond delay="0"/>
                                          </p:stCondLst>
                                        </p:cTn>
                                        <p:tgtEl>
                                          <p:spTgt spid="38"/>
                                        </p:tgtEl>
                                        <p:attrNameLst>
                                          <p:attrName>style.visibility</p:attrName>
                                        </p:attrNameLst>
                                      </p:cBhvr>
                                      <p:to>
                                        <p:strVal val="visible"/>
                                      </p:to>
                                    </p:set>
                                    <p:anim calcmode="lin" valueType="num">
                                      <p:cBhvr>
                                        <p:cTn id="144" dur="500" fill="hold"/>
                                        <p:tgtEl>
                                          <p:spTgt spid="38"/>
                                        </p:tgtEl>
                                        <p:attrNameLst>
                                          <p:attrName>ppt_w</p:attrName>
                                        </p:attrNameLst>
                                      </p:cBhvr>
                                      <p:tavLst>
                                        <p:tav tm="0">
                                          <p:val>
                                            <p:fltVal val="0"/>
                                          </p:val>
                                        </p:tav>
                                        <p:tav tm="100000">
                                          <p:val>
                                            <p:strVal val="#ppt_w"/>
                                          </p:val>
                                        </p:tav>
                                      </p:tavLst>
                                    </p:anim>
                                    <p:anim calcmode="lin" valueType="num">
                                      <p:cBhvr>
                                        <p:cTn id="145" dur="500" fill="hold"/>
                                        <p:tgtEl>
                                          <p:spTgt spid="38"/>
                                        </p:tgtEl>
                                        <p:attrNameLst>
                                          <p:attrName>ppt_h</p:attrName>
                                        </p:attrNameLst>
                                      </p:cBhvr>
                                      <p:tavLst>
                                        <p:tav tm="0">
                                          <p:val>
                                            <p:fltVal val="0"/>
                                          </p:val>
                                        </p:tav>
                                        <p:tav tm="100000">
                                          <p:val>
                                            <p:strVal val="#ppt_h"/>
                                          </p:val>
                                        </p:tav>
                                      </p:tavLst>
                                    </p:anim>
                                    <p:animEffect transition="in" filter="fade">
                                      <p:cBhvr>
                                        <p:cTn id="146" dur="500"/>
                                        <p:tgtEl>
                                          <p:spTgt spid="38"/>
                                        </p:tgtEl>
                                      </p:cBhvr>
                                    </p:animEffect>
                                  </p:childTnLst>
                                </p:cTn>
                              </p:par>
                              <p:par>
                                <p:cTn id="147" presetID="22" presetClass="entr" presetSubtype="8" fill="hold" grpId="0" nodeType="withEffect">
                                  <p:stCondLst>
                                    <p:cond delay="0"/>
                                  </p:stCondLst>
                                  <p:childTnLst>
                                    <p:set>
                                      <p:cBhvr>
                                        <p:cTn id="148" dur="1" fill="hold">
                                          <p:stCondLst>
                                            <p:cond delay="0"/>
                                          </p:stCondLst>
                                        </p:cTn>
                                        <p:tgtEl>
                                          <p:spTgt spid="27"/>
                                        </p:tgtEl>
                                        <p:attrNameLst>
                                          <p:attrName>style.visibility</p:attrName>
                                        </p:attrNameLst>
                                      </p:cBhvr>
                                      <p:to>
                                        <p:strVal val="visible"/>
                                      </p:to>
                                    </p:set>
                                    <p:animEffect transition="in" filter="wipe(left)">
                                      <p:cBhvr>
                                        <p:cTn id="149" dur="500"/>
                                        <p:tgtEl>
                                          <p:spTgt spid="27"/>
                                        </p:tgtEl>
                                      </p:cBhvr>
                                    </p:animEffect>
                                  </p:childTnLst>
                                </p:cTn>
                              </p:par>
                            </p:childTnLst>
                          </p:cTn>
                        </p:par>
                      </p:childTnLst>
                    </p:cTn>
                  </p:par>
                  <p:par>
                    <p:cTn id="150" fill="hold">
                      <p:stCondLst>
                        <p:cond delay="indefinite"/>
                      </p:stCondLst>
                      <p:childTnLst>
                        <p:par>
                          <p:cTn id="151" fill="hold">
                            <p:stCondLst>
                              <p:cond delay="0"/>
                            </p:stCondLst>
                            <p:childTnLst>
                              <p:par>
                                <p:cTn id="152" presetID="2" presetClass="entr" presetSubtype="8" fill="hold" grpId="0" nodeType="clickEffect">
                                  <p:stCondLst>
                                    <p:cond delay="0"/>
                                  </p:stCondLst>
                                  <p:childTnLst>
                                    <p:set>
                                      <p:cBhvr>
                                        <p:cTn id="153" dur="1" fill="hold">
                                          <p:stCondLst>
                                            <p:cond delay="0"/>
                                          </p:stCondLst>
                                        </p:cTn>
                                        <p:tgtEl>
                                          <p:spTgt spid="17"/>
                                        </p:tgtEl>
                                        <p:attrNameLst>
                                          <p:attrName>style.visibility</p:attrName>
                                        </p:attrNameLst>
                                      </p:cBhvr>
                                      <p:to>
                                        <p:strVal val="visible"/>
                                      </p:to>
                                    </p:set>
                                    <p:anim calcmode="lin" valueType="num">
                                      <p:cBhvr additive="base">
                                        <p:cTn id="154" dur="500" fill="hold"/>
                                        <p:tgtEl>
                                          <p:spTgt spid="17"/>
                                        </p:tgtEl>
                                        <p:attrNameLst>
                                          <p:attrName>ppt_x</p:attrName>
                                        </p:attrNameLst>
                                      </p:cBhvr>
                                      <p:tavLst>
                                        <p:tav tm="0">
                                          <p:val>
                                            <p:strVal val="0-#ppt_w/2"/>
                                          </p:val>
                                        </p:tav>
                                        <p:tav tm="100000">
                                          <p:val>
                                            <p:strVal val="#ppt_x"/>
                                          </p:val>
                                        </p:tav>
                                      </p:tavLst>
                                    </p:anim>
                                    <p:anim calcmode="lin" valueType="num">
                                      <p:cBhvr additive="base">
                                        <p:cTn id="155" dur="500" fill="hold"/>
                                        <p:tgtEl>
                                          <p:spTgt spid="17"/>
                                        </p:tgtEl>
                                        <p:attrNameLst>
                                          <p:attrName>ppt_y</p:attrName>
                                        </p:attrNameLst>
                                      </p:cBhvr>
                                      <p:tavLst>
                                        <p:tav tm="0">
                                          <p:val>
                                            <p:strVal val="#ppt_y"/>
                                          </p:val>
                                        </p:tav>
                                        <p:tav tm="100000">
                                          <p:val>
                                            <p:strVal val="#ppt_y"/>
                                          </p:val>
                                        </p:tav>
                                      </p:tavLst>
                                    </p:anim>
                                  </p:childTnLst>
                                </p:cTn>
                              </p:par>
                            </p:childTnLst>
                          </p:cTn>
                        </p:par>
                        <p:par>
                          <p:cTn id="156" fill="hold">
                            <p:stCondLst>
                              <p:cond delay="500"/>
                            </p:stCondLst>
                            <p:childTnLst>
                              <p:par>
                                <p:cTn id="157" presetID="53" presetClass="entr" presetSubtype="16" fill="hold" nodeType="afterEffect">
                                  <p:stCondLst>
                                    <p:cond delay="0"/>
                                  </p:stCondLst>
                                  <p:childTnLst>
                                    <p:set>
                                      <p:cBhvr>
                                        <p:cTn id="158" dur="1" fill="hold">
                                          <p:stCondLst>
                                            <p:cond delay="0"/>
                                          </p:stCondLst>
                                        </p:cTn>
                                        <p:tgtEl>
                                          <p:spTgt spid="40"/>
                                        </p:tgtEl>
                                        <p:attrNameLst>
                                          <p:attrName>style.visibility</p:attrName>
                                        </p:attrNameLst>
                                      </p:cBhvr>
                                      <p:to>
                                        <p:strVal val="visible"/>
                                      </p:to>
                                    </p:set>
                                    <p:anim calcmode="lin" valueType="num">
                                      <p:cBhvr>
                                        <p:cTn id="159" dur="500" fill="hold"/>
                                        <p:tgtEl>
                                          <p:spTgt spid="40"/>
                                        </p:tgtEl>
                                        <p:attrNameLst>
                                          <p:attrName>ppt_w</p:attrName>
                                        </p:attrNameLst>
                                      </p:cBhvr>
                                      <p:tavLst>
                                        <p:tav tm="0">
                                          <p:val>
                                            <p:fltVal val="0"/>
                                          </p:val>
                                        </p:tav>
                                        <p:tav tm="100000">
                                          <p:val>
                                            <p:strVal val="#ppt_w"/>
                                          </p:val>
                                        </p:tav>
                                      </p:tavLst>
                                    </p:anim>
                                    <p:anim calcmode="lin" valueType="num">
                                      <p:cBhvr>
                                        <p:cTn id="160" dur="500" fill="hold"/>
                                        <p:tgtEl>
                                          <p:spTgt spid="40"/>
                                        </p:tgtEl>
                                        <p:attrNameLst>
                                          <p:attrName>ppt_h</p:attrName>
                                        </p:attrNameLst>
                                      </p:cBhvr>
                                      <p:tavLst>
                                        <p:tav tm="0">
                                          <p:val>
                                            <p:fltVal val="0"/>
                                          </p:val>
                                        </p:tav>
                                        <p:tav tm="100000">
                                          <p:val>
                                            <p:strVal val="#ppt_h"/>
                                          </p:val>
                                        </p:tav>
                                      </p:tavLst>
                                    </p:anim>
                                    <p:animEffect transition="in" filter="fade">
                                      <p:cBhvr>
                                        <p:cTn id="161" dur="500"/>
                                        <p:tgtEl>
                                          <p:spTgt spid="40"/>
                                        </p:tgtEl>
                                      </p:cBhvr>
                                    </p:animEffect>
                                  </p:childTnLst>
                                </p:cTn>
                              </p:par>
                              <p:par>
                                <p:cTn id="162" presetID="22" presetClass="entr" presetSubtype="8" fill="hold" grpId="0" nodeType="withEffect">
                                  <p:stCondLst>
                                    <p:cond delay="0"/>
                                  </p:stCondLst>
                                  <p:childTnLst>
                                    <p:set>
                                      <p:cBhvr>
                                        <p:cTn id="163" dur="1" fill="hold">
                                          <p:stCondLst>
                                            <p:cond delay="0"/>
                                          </p:stCondLst>
                                        </p:cTn>
                                        <p:tgtEl>
                                          <p:spTgt spid="28"/>
                                        </p:tgtEl>
                                        <p:attrNameLst>
                                          <p:attrName>style.visibility</p:attrName>
                                        </p:attrNameLst>
                                      </p:cBhvr>
                                      <p:to>
                                        <p:strVal val="visible"/>
                                      </p:to>
                                    </p:set>
                                    <p:animEffect transition="in" filter="wipe(left)">
                                      <p:cBhvr>
                                        <p:cTn id="164" dur="500"/>
                                        <p:tgtEl>
                                          <p:spTgt spid="28"/>
                                        </p:tgtEl>
                                      </p:cBhvr>
                                    </p:animEffect>
                                  </p:childTnLst>
                                </p:cTn>
                              </p:par>
                            </p:childTnLst>
                          </p:cTn>
                        </p:par>
                      </p:childTnLst>
                    </p:cTn>
                  </p:par>
                  <p:par>
                    <p:cTn id="165" fill="hold">
                      <p:stCondLst>
                        <p:cond delay="indefinite"/>
                      </p:stCondLst>
                      <p:childTnLst>
                        <p:par>
                          <p:cTn id="166" fill="hold">
                            <p:stCondLst>
                              <p:cond delay="0"/>
                            </p:stCondLst>
                            <p:childTnLst>
                              <p:par>
                                <p:cTn id="167" presetID="2" presetClass="entr" presetSubtype="8" fill="hold" grpId="0" nodeType="clickEffect">
                                  <p:stCondLst>
                                    <p:cond delay="0"/>
                                  </p:stCondLst>
                                  <p:childTnLst>
                                    <p:set>
                                      <p:cBhvr>
                                        <p:cTn id="168" dur="1" fill="hold">
                                          <p:stCondLst>
                                            <p:cond delay="0"/>
                                          </p:stCondLst>
                                        </p:cTn>
                                        <p:tgtEl>
                                          <p:spTgt spid="18"/>
                                        </p:tgtEl>
                                        <p:attrNameLst>
                                          <p:attrName>style.visibility</p:attrName>
                                        </p:attrNameLst>
                                      </p:cBhvr>
                                      <p:to>
                                        <p:strVal val="visible"/>
                                      </p:to>
                                    </p:set>
                                    <p:anim calcmode="lin" valueType="num">
                                      <p:cBhvr additive="base">
                                        <p:cTn id="169" dur="500" fill="hold"/>
                                        <p:tgtEl>
                                          <p:spTgt spid="18"/>
                                        </p:tgtEl>
                                        <p:attrNameLst>
                                          <p:attrName>ppt_x</p:attrName>
                                        </p:attrNameLst>
                                      </p:cBhvr>
                                      <p:tavLst>
                                        <p:tav tm="0">
                                          <p:val>
                                            <p:strVal val="0-#ppt_w/2"/>
                                          </p:val>
                                        </p:tav>
                                        <p:tav tm="100000">
                                          <p:val>
                                            <p:strVal val="#ppt_x"/>
                                          </p:val>
                                        </p:tav>
                                      </p:tavLst>
                                    </p:anim>
                                    <p:anim calcmode="lin" valueType="num">
                                      <p:cBhvr additive="base">
                                        <p:cTn id="170" dur="500" fill="hold"/>
                                        <p:tgtEl>
                                          <p:spTgt spid="18"/>
                                        </p:tgtEl>
                                        <p:attrNameLst>
                                          <p:attrName>ppt_y</p:attrName>
                                        </p:attrNameLst>
                                      </p:cBhvr>
                                      <p:tavLst>
                                        <p:tav tm="0">
                                          <p:val>
                                            <p:strVal val="#ppt_y"/>
                                          </p:val>
                                        </p:tav>
                                        <p:tav tm="100000">
                                          <p:val>
                                            <p:strVal val="#ppt_y"/>
                                          </p:val>
                                        </p:tav>
                                      </p:tavLst>
                                    </p:anim>
                                  </p:childTnLst>
                                </p:cTn>
                              </p:par>
                            </p:childTnLst>
                          </p:cTn>
                        </p:par>
                        <p:par>
                          <p:cTn id="171" fill="hold">
                            <p:stCondLst>
                              <p:cond delay="500"/>
                            </p:stCondLst>
                            <p:childTnLst>
                              <p:par>
                                <p:cTn id="172" presetID="53" presetClass="entr" presetSubtype="16" fill="hold" nodeType="afterEffect">
                                  <p:stCondLst>
                                    <p:cond delay="0"/>
                                  </p:stCondLst>
                                  <p:childTnLst>
                                    <p:set>
                                      <p:cBhvr>
                                        <p:cTn id="173" dur="1" fill="hold">
                                          <p:stCondLst>
                                            <p:cond delay="0"/>
                                          </p:stCondLst>
                                        </p:cTn>
                                        <p:tgtEl>
                                          <p:spTgt spid="41"/>
                                        </p:tgtEl>
                                        <p:attrNameLst>
                                          <p:attrName>style.visibility</p:attrName>
                                        </p:attrNameLst>
                                      </p:cBhvr>
                                      <p:to>
                                        <p:strVal val="visible"/>
                                      </p:to>
                                    </p:set>
                                    <p:anim calcmode="lin" valueType="num">
                                      <p:cBhvr>
                                        <p:cTn id="174" dur="500" fill="hold"/>
                                        <p:tgtEl>
                                          <p:spTgt spid="41"/>
                                        </p:tgtEl>
                                        <p:attrNameLst>
                                          <p:attrName>ppt_w</p:attrName>
                                        </p:attrNameLst>
                                      </p:cBhvr>
                                      <p:tavLst>
                                        <p:tav tm="0">
                                          <p:val>
                                            <p:fltVal val="0"/>
                                          </p:val>
                                        </p:tav>
                                        <p:tav tm="100000">
                                          <p:val>
                                            <p:strVal val="#ppt_w"/>
                                          </p:val>
                                        </p:tav>
                                      </p:tavLst>
                                    </p:anim>
                                    <p:anim calcmode="lin" valueType="num">
                                      <p:cBhvr>
                                        <p:cTn id="175" dur="500" fill="hold"/>
                                        <p:tgtEl>
                                          <p:spTgt spid="41"/>
                                        </p:tgtEl>
                                        <p:attrNameLst>
                                          <p:attrName>ppt_h</p:attrName>
                                        </p:attrNameLst>
                                      </p:cBhvr>
                                      <p:tavLst>
                                        <p:tav tm="0">
                                          <p:val>
                                            <p:fltVal val="0"/>
                                          </p:val>
                                        </p:tav>
                                        <p:tav tm="100000">
                                          <p:val>
                                            <p:strVal val="#ppt_h"/>
                                          </p:val>
                                        </p:tav>
                                      </p:tavLst>
                                    </p:anim>
                                    <p:animEffect transition="in" filter="fade">
                                      <p:cBhvr>
                                        <p:cTn id="176" dur="500"/>
                                        <p:tgtEl>
                                          <p:spTgt spid="41"/>
                                        </p:tgtEl>
                                      </p:cBhvr>
                                    </p:animEffect>
                                  </p:childTnLst>
                                </p:cTn>
                              </p:par>
                              <p:par>
                                <p:cTn id="177" presetID="22" presetClass="entr" presetSubtype="8" fill="hold" grpId="0" nodeType="withEffect">
                                  <p:stCondLst>
                                    <p:cond delay="0"/>
                                  </p:stCondLst>
                                  <p:childTnLst>
                                    <p:set>
                                      <p:cBhvr>
                                        <p:cTn id="178" dur="1" fill="hold">
                                          <p:stCondLst>
                                            <p:cond delay="0"/>
                                          </p:stCondLst>
                                        </p:cTn>
                                        <p:tgtEl>
                                          <p:spTgt spid="29"/>
                                        </p:tgtEl>
                                        <p:attrNameLst>
                                          <p:attrName>style.visibility</p:attrName>
                                        </p:attrNameLst>
                                      </p:cBhvr>
                                      <p:to>
                                        <p:strVal val="visible"/>
                                      </p:to>
                                    </p:set>
                                    <p:animEffect transition="in" filter="wipe(left)">
                                      <p:cBhvr>
                                        <p:cTn id="179" dur="500"/>
                                        <p:tgtEl>
                                          <p:spTgt spid="29"/>
                                        </p:tgtEl>
                                      </p:cBhvr>
                                    </p:animEffect>
                                  </p:childTnLst>
                                </p:cTn>
                              </p:par>
                            </p:childTnLst>
                          </p:cTn>
                        </p:par>
                      </p:childTnLst>
                    </p:cTn>
                  </p:par>
                  <p:par>
                    <p:cTn id="180" fill="hold">
                      <p:stCondLst>
                        <p:cond delay="indefinite"/>
                      </p:stCondLst>
                      <p:childTnLst>
                        <p:par>
                          <p:cTn id="181" fill="hold">
                            <p:stCondLst>
                              <p:cond delay="0"/>
                            </p:stCondLst>
                            <p:childTnLst>
                              <p:par>
                                <p:cTn id="182" presetID="2" presetClass="exit" presetSubtype="8" fill="hold" grpId="1" nodeType="clickEffect">
                                  <p:stCondLst>
                                    <p:cond delay="0"/>
                                  </p:stCondLst>
                                  <p:childTnLst>
                                    <p:anim calcmode="lin" valueType="num">
                                      <p:cBhvr additive="base">
                                        <p:cTn id="183" dur="500"/>
                                        <p:tgtEl>
                                          <p:spTgt spid="8"/>
                                        </p:tgtEl>
                                        <p:attrNameLst>
                                          <p:attrName>ppt_x</p:attrName>
                                        </p:attrNameLst>
                                      </p:cBhvr>
                                      <p:tavLst>
                                        <p:tav tm="0">
                                          <p:val>
                                            <p:strVal val="ppt_x"/>
                                          </p:val>
                                        </p:tav>
                                        <p:tav tm="100000">
                                          <p:val>
                                            <p:strVal val="0-ppt_w/2"/>
                                          </p:val>
                                        </p:tav>
                                      </p:tavLst>
                                    </p:anim>
                                    <p:anim calcmode="lin" valueType="num">
                                      <p:cBhvr additive="base">
                                        <p:cTn id="184" dur="500"/>
                                        <p:tgtEl>
                                          <p:spTgt spid="8"/>
                                        </p:tgtEl>
                                        <p:attrNameLst>
                                          <p:attrName>ppt_y</p:attrName>
                                        </p:attrNameLst>
                                      </p:cBhvr>
                                      <p:tavLst>
                                        <p:tav tm="0">
                                          <p:val>
                                            <p:strVal val="ppt_y"/>
                                          </p:val>
                                        </p:tav>
                                        <p:tav tm="100000">
                                          <p:val>
                                            <p:strVal val="ppt_y"/>
                                          </p:val>
                                        </p:tav>
                                      </p:tavLst>
                                    </p:anim>
                                    <p:set>
                                      <p:cBhvr>
                                        <p:cTn id="185" dur="1" fill="hold">
                                          <p:stCondLst>
                                            <p:cond delay="499"/>
                                          </p:stCondLst>
                                        </p:cTn>
                                        <p:tgtEl>
                                          <p:spTgt spid="8"/>
                                        </p:tgtEl>
                                        <p:attrNameLst>
                                          <p:attrName>style.visibility</p:attrName>
                                        </p:attrNameLst>
                                      </p:cBhvr>
                                      <p:to>
                                        <p:strVal val="hidden"/>
                                      </p:to>
                                    </p:set>
                                  </p:childTnLst>
                                </p:cTn>
                              </p:par>
                              <p:par>
                                <p:cTn id="186" presetID="2" presetClass="exit" presetSubtype="8" fill="hold" nodeType="withEffect">
                                  <p:stCondLst>
                                    <p:cond delay="0"/>
                                  </p:stCondLst>
                                  <p:childTnLst>
                                    <p:anim calcmode="lin" valueType="num">
                                      <p:cBhvr additive="base">
                                        <p:cTn id="187" dur="500"/>
                                        <p:tgtEl>
                                          <p:spTgt spid="31"/>
                                        </p:tgtEl>
                                        <p:attrNameLst>
                                          <p:attrName>ppt_x</p:attrName>
                                        </p:attrNameLst>
                                      </p:cBhvr>
                                      <p:tavLst>
                                        <p:tav tm="0">
                                          <p:val>
                                            <p:strVal val="ppt_x"/>
                                          </p:val>
                                        </p:tav>
                                        <p:tav tm="100000">
                                          <p:val>
                                            <p:strVal val="0-ppt_w/2"/>
                                          </p:val>
                                        </p:tav>
                                      </p:tavLst>
                                    </p:anim>
                                    <p:anim calcmode="lin" valueType="num">
                                      <p:cBhvr additive="base">
                                        <p:cTn id="188" dur="500"/>
                                        <p:tgtEl>
                                          <p:spTgt spid="31"/>
                                        </p:tgtEl>
                                        <p:attrNameLst>
                                          <p:attrName>ppt_y</p:attrName>
                                        </p:attrNameLst>
                                      </p:cBhvr>
                                      <p:tavLst>
                                        <p:tav tm="0">
                                          <p:val>
                                            <p:strVal val="ppt_y"/>
                                          </p:val>
                                        </p:tav>
                                        <p:tav tm="100000">
                                          <p:val>
                                            <p:strVal val="ppt_y"/>
                                          </p:val>
                                        </p:tav>
                                      </p:tavLst>
                                    </p:anim>
                                    <p:set>
                                      <p:cBhvr>
                                        <p:cTn id="189" dur="1" fill="hold">
                                          <p:stCondLst>
                                            <p:cond delay="499"/>
                                          </p:stCondLst>
                                        </p:cTn>
                                        <p:tgtEl>
                                          <p:spTgt spid="31"/>
                                        </p:tgtEl>
                                        <p:attrNameLst>
                                          <p:attrName>style.visibility</p:attrName>
                                        </p:attrNameLst>
                                      </p:cBhvr>
                                      <p:to>
                                        <p:strVal val="hidden"/>
                                      </p:to>
                                    </p:set>
                                  </p:childTnLst>
                                </p:cTn>
                              </p:par>
                              <p:par>
                                <p:cTn id="190" presetID="2" presetClass="exit" presetSubtype="8" fill="hold" grpId="1" nodeType="withEffect">
                                  <p:stCondLst>
                                    <p:cond delay="0"/>
                                  </p:stCondLst>
                                  <p:childTnLst>
                                    <p:anim calcmode="lin" valueType="num">
                                      <p:cBhvr additive="base">
                                        <p:cTn id="191" dur="500"/>
                                        <p:tgtEl>
                                          <p:spTgt spid="9"/>
                                        </p:tgtEl>
                                        <p:attrNameLst>
                                          <p:attrName>ppt_x</p:attrName>
                                        </p:attrNameLst>
                                      </p:cBhvr>
                                      <p:tavLst>
                                        <p:tav tm="0">
                                          <p:val>
                                            <p:strVal val="ppt_x"/>
                                          </p:val>
                                        </p:tav>
                                        <p:tav tm="100000">
                                          <p:val>
                                            <p:strVal val="0-ppt_w/2"/>
                                          </p:val>
                                        </p:tav>
                                      </p:tavLst>
                                    </p:anim>
                                    <p:anim calcmode="lin" valueType="num">
                                      <p:cBhvr additive="base">
                                        <p:cTn id="192" dur="500"/>
                                        <p:tgtEl>
                                          <p:spTgt spid="9"/>
                                        </p:tgtEl>
                                        <p:attrNameLst>
                                          <p:attrName>ppt_y</p:attrName>
                                        </p:attrNameLst>
                                      </p:cBhvr>
                                      <p:tavLst>
                                        <p:tav tm="0">
                                          <p:val>
                                            <p:strVal val="ppt_y"/>
                                          </p:val>
                                        </p:tav>
                                        <p:tav tm="100000">
                                          <p:val>
                                            <p:strVal val="ppt_y"/>
                                          </p:val>
                                        </p:tav>
                                      </p:tavLst>
                                    </p:anim>
                                    <p:set>
                                      <p:cBhvr>
                                        <p:cTn id="193" dur="1" fill="hold">
                                          <p:stCondLst>
                                            <p:cond delay="499"/>
                                          </p:stCondLst>
                                        </p:cTn>
                                        <p:tgtEl>
                                          <p:spTgt spid="9"/>
                                        </p:tgtEl>
                                        <p:attrNameLst>
                                          <p:attrName>style.visibility</p:attrName>
                                        </p:attrNameLst>
                                      </p:cBhvr>
                                      <p:to>
                                        <p:strVal val="hidden"/>
                                      </p:to>
                                    </p:set>
                                  </p:childTnLst>
                                </p:cTn>
                              </p:par>
                              <p:par>
                                <p:cTn id="194" presetID="2" presetClass="exit" presetSubtype="8" fill="hold" nodeType="withEffect">
                                  <p:stCondLst>
                                    <p:cond delay="0"/>
                                  </p:stCondLst>
                                  <p:childTnLst>
                                    <p:anim calcmode="lin" valueType="num">
                                      <p:cBhvr additive="base">
                                        <p:cTn id="195" dur="500"/>
                                        <p:tgtEl>
                                          <p:spTgt spid="32"/>
                                        </p:tgtEl>
                                        <p:attrNameLst>
                                          <p:attrName>ppt_x</p:attrName>
                                        </p:attrNameLst>
                                      </p:cBhvr>
                                      <p:tavLst>
                                        <p:tav tm="0">
                                          <p:val>
                                            <p:strVal val="ppt_x"/>
                                          </p:val>
                                        </p:tav>
                                        <p:tav tm="100000">
                                          <p:val>
                                            <p:strVal val="0-ppt_w/2"/>
                                          </p:val>
                                        </p:tav>
                                      </p:tavLst>
                                    </p:anim>
                                    <p:anim calcmode="lin" valueType="num">
                                      <p:cBhvr additive="base">
                                        <p:cTn id="196" dur="500"/>
                                        <p:tgtEl>
                                          <p:spTgt spid="32"/>
                                        </p:tgtEl>
                                        <p:attrNameLst>
                                          <p:attrName>ppt_y</p:attrName>
                                        </p:attrNameLst>
                                      </p:cBhvr>
                                      <p:tavLst>
                                        <p:tav tm="0">
                                          <p:val>
                                            <p:strVal val="ppt_y"/>
                                          </p:val>
                                        </p:tav>
                                        <p:tav tm="100000">
                                          <p:val>
                                            <p:strVal val="ppt_y"/>
                                          </p:val>
                                        </p:tav>
                                      </p:tavLst>
                                    </p:anim>
                                    <p:set>
                                      <p:cBhvr>
                                        <p:cTn id="197" dur="1" fill="hold">
                                          <p:stCondLst>
                                            <p:cond delay="499"/>
                                          </p:stCondLst>
                                        </p:cTn>
                                        <p:tgtEl>
                                          <p:spTgt spid="32"/>
                                        </p:tgtEl>
                                        <p:attrNameLst>
                                          <p:attrName>style.visibility</p:attrName>
                                        </p:attrNameLst>
                                      </p:cBhvr>
                                      <p:to>
                                        <p:strVal val="hidden"/>
                                      </p:to>
                                    </p:set>
                                  </p:childTnLst>
                                </p:cTn>
                              </p:par>
                              <p:par>
                                <p:cTn id="198" presetID="2" presetClass="exit" presetSubtype="8" fill="hold" grpId="1" nodeType="withEffect">
                                  <p:stCondLst>
                                    <p:cond delay="0"/>
                                  </p:stCondLst>
                                  <p:childTnLst>
                                    <p:anim calcmode="lin" valueType="num">
                                      <p:cBhvr additive="base">
                                        <p:cTn id="199" dur="500"/>
                                        <p:tgtEl>
                                          <p:spTgt spid="10"/>
                                        </p:tgtEl>
                                        <p:attrNameLst>
                                          <p:attrName>ppt_x</p:attrName>
                                        </p:attrNameLst>
                                      </p:cBhvr>
                                      <p:tavLst>
                                        <p:tav tm="0">
                                          <p:val>
                                            <p:strVal val="ppt_x"/>
                                          </p:val>
                                        </p:tav>
                                        <p:tav tm="100000">
                                          <p:val>
                                            <p:strVal val="0-ppt_w/2"/>
                                          </p:val>
                                        </p:tav>
                                      </p:tavLst>
                                    </p:anim>
                                    <p:anim calcmode="lin" valueType="num">
                                      <p:cBhvr additive="base">
                                        <p:cTn id="200" dur="500"/>
                                        <p:tgtEl>
                                          <p:spTgt spid="10"/>
                                        </p:tgtEl>
                                        <p:attrNameLst>
                                          <p:attrName>ppt_y</p:attrName>
                                        </p:attrNameLst>
                                      </p:cBhvr>
                                      <p:tavLst>
                                        <p:tav tm="0">
                                          <p:val>
                                            <p:strVal val="ppt_y"/>
                                          </p:val>
                                        </p:tav>
                                        <p:tav tm="100000">
                                          <p:val>
                                            <p:strVal val="ppt_y"/>
                                          </p:val>
                                        </p:tav>
                                      </p:tavLst>
                                    </p:anim>
                                    <p:set>
                                      <p:cBhvr>
                                        <p:cTn id="201" dur="1" fill="hold">
                                          <p:stCondLst>
                                            <p:cond delay="499"/>
                                          </p:stCondLst>
                                        </p:cTn>
                                        <p:tgtEl>
                                          <p:spTgt spid="10"/>
                                        </p:tgtEl>
                                        <p:attrNameLst>
                                          <p:attrName>style.visibility</p:attrName>
                                        </p:attrNameLst>
                                      </p:cBhvr>
                                      <p:to>
                                        <p:strVal val="hidden"/>
                                      </p:to>
                                    </p:set>
                                  </p:childTnLst>
                                </p:cTn>
                              </p:par>
                              <p:par>
                                <p:cTn id="202" presetID="2" presetClass="exit" presetSubtype="8" fill="hold" nodeType="withEffect">
                                  <p:stCondLst>
                                    <p:cond delay="0"/>
                                  </p:stCondLst>
                                  <p:childTnLst>
                                    <p:anim calcmode="lin" valueType="num">
                                      <p:cBhvr additive="base">
                                        <p:cTn id="203" dur="500"/>
                                        <p:tgtEl>
                                          <p:spTgt spid="33"/>
                                        </p:tgtEl>
                                        <p:attrNameLst>
                                          <p:attrName>ppt_x</p:attrName>
                                        </p:attrNameLst>
                                      </p:cBhvr>
                                      <p:tavLst>
                                        <p:tav tm="0">
                                          <p:val>
                                            <p:strVal val="ppt_x"/>
                                          </p:val>
                                        </p:tav>
                                        <p:tav tm="100000">
                                          <p:val>
                                            <p:strVal val="0-ppt_w/2"/>
                                          </p:val>
                                        </p:tav>
                                      </p:tavLst>
                                    </p:anim>
                                    <p:anim calcmode="lin" valueType="num">
                                      <p:cBhvr additive="base">
                                        <p:cTn id="204" dur="500"/>
                                        <p:tgtEl>
                                          <p:spTgt spid="33"/>
                                        </p:tgtEl>
                                        <p:attrNameLst>
                                          <p:attrName>ppt_y</p:attrName>
                                        </p:attrNameLst>
                                      </p:cBhvr>
                                      <p:tavLst>
                                        <p:tav tm="0">
                                          <p:val>
                                            <p:strVal val="ppt_y"/>
                                          </p:val>
                                        </p:tav>
                                        <p:tav tm="100000">
                                          <p:val>
                                            <p:strVal val="ppt_y"/>
                                          </p:val>
                                        </p:tav>
                                      </p:tavLst>
                                    </p:anim>
                                    <p:set>
                                      <p:cBhvr>
                                        <p:cTn id="205" dur="1" fill="hold">
                                          <p:stCondLst>
                                            <p:cond delay="499"/>
                                          </p:stCondLst>
                                        </p:cTn>
                                        <p:tgtEl>
                                          <p:spTgt spid="33"/>
                                        </p:tgtEl>
                                        <p:attrNameLst>
                                          <p:attrName>style.visibility</p:attrName>
                                        </p:attrNameLst>
                                      </p:cBhvr>
                                      <p:to>
                                        <p:strVal val="hidden"/>
                                      </p:to>
                                    </p:set>
                                  </p:childTnLst>
                                </p:cTn>
                              </p:par>
                              <p:par>
                                <p:cTn id="206" presetID="2" presetClass="exit" presetSubtype="8" fill="hold" grpId="1" nodeType="withEffect">
                                  <p:stCondLst>
                                    <p:cond delay="0"/>
                                  </p:stCondLst>
                                  <p:childTnLst>
                                    <p:anim calcmode="lin" valueType="num">
                                      <p:cBhvr additive="base">
                                        <p:cTn id="207" dur="500"/>
                                        <p:tgtEl>
                                          <p:spTgt spid="11"/>
                                        </p:tgtEl>
                                        <p:attrNameLst>
                                          <p:attrName>ppt_x</p:attrName>
                                        </p:attrNameLst>
                                      </p:cBhvr>
                                      <p:tavLst>
                                        <p:tav tm="0">
                                          <p:val>
                                            <p:strVal val="ppt_x"/>
                                          </p:val>
                                        </p:tav>
                                        <p:tav tm="100000">
                                          <p:val>
                                            <p:strVal val="0-ppt_w/2"/>
                                          </p:val>
                                        </p:tav>
                                      </p:tavLst>
                                    </p:anim>
                                    <p:anim calcmode="lin" valueType="num">
                                      <p:cBhvr additive="base">
                                        <p:cTn id="208" dur="500"/>
                                        <p:tgtEl>
                                          <p:spTgt spid="11"/>
                                        </p:tgtEl>
                                        <p:attrNameLst>
                                          <p:attrName>ppt_y</p:attrName>
                                        </p:attrNameLst>
                                      </p:cBhvr>
                                      <p:tavLst>
                                        <p:tav tm="0">
                                          <p:val>
                                            <p:strVal val="ppt_y"/>
                                          </p:val>
                                        </p:tav>
                                        <p:tav tm="100000">
                                          <p:val>
                                            <p:strVal val="ppt_y"/>
                                          </p:val>
                                        </p:tav>
                                      </p:tavLst>
                                    </p:anim>
                                    <p:set>
                                      <p:cBhvr>
                                        <p:cTn id="209" dur="1" fill="hold">
                                          <p:stCondLst>
                                            <p:cond delay="499"/>
                                          </p:stCondLst>
                                        </p:cTn>
                                        <p:tgtEl>
                                          <p:spTgt spid="11"/>
                                        </p:tgtEl>
                                        <p:attrNameLst>
                                          <p:attrName>style.visibility</p:attrName>
                                        </p:attrNameLst>
                                      </p:cBhvr>
                                      <p:to>
                                        <p:strVal val="hidden"/>
                                      </p:to>
                                    </p:set>
                                  </p:childTnLst>
                                </p:cTn>
                              </p:par>
                              <p:par>
                                <p:cTn id="210" presetID="2" presetClass="exit" presetSubtype="8" fill="hold" nodeType="withEffect">
                                  <p:stCondLst>
                                    <p:cond delay="0"/>
                                  </p:stCondLst>
                                  <p:childTnLst>
                                    <p:anim calcmode="lin" valueType="num">
                                      <p:cBhvr additive="base">
                                        <p:cTn id="211" dur="500"/>
                                        <p:tgtEl>
                                          <p:spTgt spid="34"/>
                                        </p:tgtEl>
                                        <p:attrNameLst>
                                          <p:attrName>ppt_x</p:attrName>
                                        </p:attrNameLst>
                                      </p:cBhvr>
                                      <p:tavLst>
                                        <p:tav tm="0">
                                          <p:val>
                                            <p:strVal val="ppt_x"/>
                                          </p:val>
                                        </p:tav>
                                        <p:tav tm="100000">
                                          <p:val>
                                            <p:strVal val="0-ppt_w/2"/>
                                          </p:val>
                                        </p:tav>
                                      </p:tavLst>
                                    </p:anim>
                                    <p:anim calcmode="lin" valueType="num">
                                      <p:cBhvr additive="base">
                                        <p:cTn id="212" dur="500"/>
                                        <p:tgtEl>
                                          <p:spTgt spid="34"/>
                                        </p:tgtEl>
                                        <p:attrNameLst>
                                          <p:attrName>ppt_y</p:attrName>
                                        </p:attrNameLst>
                                      </p:cBhvr>
                                      <p:tavLst>
                                        <p:tav tm="0">
                                          <p:val>
                                            <p:strVal val="ppt_y"/>
                                          </p:val>
                                        </p:tav>
                                        <p:tav tm="100000">
                                          <p:val>
                                            <p:strVal val="ppt_y"/>
                                          </p:val>
                                        </p:tav>
                                      </p:tavLst>
                                    </p:anim>
                                    <p:set>
                                      <p:cBhvr>
                                        <p:cTn id="213" dur="1" fill="hold">
                                          <p:stCondLst>
                                            <p:cond delay="499"/>
                                          </p:stCondLst>
                                        </p:cTn>
                                        <p:tgtEl>
                                          <p:spTgt spid="34"/>
                                        </p:tgtEl>
                                        <p:attrNameLst>
                                          <p:attrName>style.visibility</p:attrName>
                                        </p:attrNameLst>
                                      </p:cBhvr>
                                      <p:to>
                                        <p:strVal val="hidden"/>
                                      </p:to>
                                    </p:set>
                                  </p:childTnLst>
                                </p:cTn>
                              </p:par>
                              <p:par>
                                <p:cTn id="214" presetID="2" presetClass="exit" presetSubtype="8" fill="hold" grpId="1" nodeType="withEffect">
                                  <p:stCondLst>
                                    <p:cond delay="0"/>
                                  </p:stCondLst>
                                  <p:childTnLst>
                                    <p:anim calcmode="lin" valueType="num">
                                      <p:cBhvr additive="base">
                                        <p:cTn id="215" dur="500"/>
                                        <p:tgtEl>
                                          <p:spTgt spid="12"/>
                                        </p:tgtEl>
                                        <p:attrNameLst>
                                          <p:attrName>ppt_x</p:attrName>
                                        </p:attrNameLst>
                                      </p:cBhvr>
                                      <p:tavLst>
                                        <p:tav tm="0">
                                          <p:val>
                                            <p:strVal val="ppt_x"/>
                                          </p:val>
                                        </p:tav>
                                        <p:tav tm="100000">
                                          <p:val>
                                            <p:strVal val="0-ppt_w/2"/>
                                          </p:val>
                                        </p:tav>
                                      </p:tavLst>
                                    </p:anim>
                                    <p:anim calcmode="lin" valueType="num">
                                      <p:cBhvr additive="base">
                                        <p:cTn id="216" dur="500"/>
                                        <p:tgtEl>
                                          <p:spTgt spid="12"/>
                                        </p:tgtEl>
                                        <p:attrNameLst>
                                          <p:attrName>ppt_y</p:attrName>
                                        </p:attrNameLst>
                                      </p:cBhvr>
                                      <p:tavLst>
                                        <p:tav tm="0">
                                          <p:val>
                                            <p:strVal val="ppt_y"/>
                                          </p:val>
                                        </p:tav>
                                        <p:tav tm="100000">
                                          <p:val>
                                            <p:strVal val="ppt_y"/>
                                          </p:val>
                                        </p:tav>
                                      </p:tavLst>
                                    </p:anim>
                                    <p:set>
                                      <p:cBhvr>
                                        <p:cTn id="217" dur="1" fill="hold">
                                          <p:stCondLst>
                                            <p:cond delay="499"/>
                                          </p:stCondLst>
                                        </p:cTn>
                                        <p:tgtEl>
                                          <p:spTgt spid="12"/>
                                        </p:tgtEl>
                                        <p:attrNameLst>
                                          <p:attrName>style.visibility</p:attrName>
                                        </p:attrNameLst>
                                      </p:cBhvr>
                                      <p:to>
                                        <p:strVal val="hidden"/>
                                      </p:to>
                                    </p:set>
                                  </p:childTnLst>
                                </p:cTn>
                              </p:par>
                              <p:par>
                                <p:cTn id="218" presetID="2" presetClass="exit" presetSubtype="8" fill="hold" nodeType="withEffect">
                                  <p:stCondLst>
                                    <p:cond delay="0"/>
                                  </p:stCondLst>
                                  <p:childTnLst>
                                    <p:anim calcmode="lin" valueType="num">
                                      <p:cBhvr additive="base">
                                        <p:cTn id="219" dur="500"/>
                                        <p:tgtEl>
                                          <p:spTgt spid="35"/>
                                        </p:tgtEl>
                                        <p:attrNameLst>
                                          <p:attrName>ppt_x</p:attrName>
                                        </p:attrNameLst>
                                      </p:cBhvr>
                                      <p:tavLst>
                                        <p:tav tm="0">
                                          <p:val>
                                            <p:strVal val="ppt_x"/>
                                          </p:val>
                                        </p:tav>
                                        <p:tav tm="100000">
                                          <p:val>
                                            <p:strVal val="0-ppt_w/2"/>
                                          </p:val>
                                        </p:tav>
                                      </p:tavLst>
                                    </p:anim>
                                    <p:anim calcmode="lin" valueType="num">
                                      <p:cBhvr additive="base">
                                        <p:cTn id="220" dur="500"/>
                                        <p:tgtEl>
                                          <p:spTgt spid="35"/>
                                        </p:tgtEl>
                                        <p:attrNameLst>
                                          <p:attrName>ppt_y</p:attrName>
                                        </p:attrNameLst>
                                      </p:cBhvr>
                                      <p:tavLst>
                                        <p:tav tm="0">
                                          <p:val>
                                            <p:strVal val="ppt_y"/>
                                          </p:val>
                                        </p:tav>
                                        <p:tav tm="100000">
                                          <p:val>
                                            <p:strVal val="ppt_y"/>
                                          </p:val>
                                        </p:tav>
                                      </p:tavLst>
                                    </p:anim>
                                    <p:set>
                                      <p:cBhvr>
                                        <p:cTn id="221" dur="1" fill="hold">
                                          <p:stCondLst>
                                            <p:cond delay="499"/>
                                          </p:stCondLst>
                                        </p:cTn>
                                        <p:tgtEl>
                                          <p:spTgt spid="35"/>
                                        </p:tgtEl>
                                        <p:attrNameLst>
                                          <p:attrName>style.visibility</p:attrName>
                                        </p:attrNameLst>
                                      </p:cBhvr>
                                      <p:to>
                                        <p:strVal val="hidden"/>
                                      </p:to>
                                    </p:set>
                                  </p:childTnLst>
                                </p:cTn>
                              </p:par>
                              <p:par>
                                <p:cTn id="222" presetID="2" presetClass="exit" presetSubtype="8" fill="hold" grpId="1" nodeType="withEffect">
                                  <p:stCondLst>
                                    <p:cond delay="0"/>
                                  </p:stCondLst>
                                  <p:childTnLst>
                                    <p:anim calcmode="lin" valueType="num">
                                      <p:cBhvr additive="base">
                                        <p:cTn id="223" dur="500"/>
                                        <p:tgtEl>
                                          <p:spTgt spid="13"/>
                                        </p:tgtEl>
                                        <p:attrNameLst>
                                          <p:attrName>ppt_x</p:attrName>
                                        </p:attrNameLst>
                                      </p:cBhvr>
                                      <p:tavLst>
                                        <p:tav tm="0">
                                          <p:val>
                                            <p:strVal val="ppt_x"/>
                                          </p:val>
                                        </p:tav>
                                        <p:tav tm="100000">
                                          <p:val>
                                            <p:strVal val="0-ppt_w/2"/>
                                          </p:val>
                                        </p:tav>
                                      </p:tavLst>
                                    </p:anim>
                                    <p:anim calcmode="lin" valueType="num">
                                      <p:cBhvr additive="base">
                                        <p:cTn id="224" dur="500"/>
                                        <p:tgtEl>
                                          <p:spTgt spid="13"/>
                                        </p:tgtEl>
                                        <p:attrNameLst>
                                          <p:attrName>ppt_y</p:attrName>
                                        </p:attrNameLst>
                                      </p:cBhvr>
                                      <p:tavLst>
                                        <p:tav tm="0">
                                          <p:val>
                                            <p:strVal val="ppt_y"/>
                                          </p:val>
                                        </p:tav>
                                        <p:tav tm="100000">
                                          <p:val>
                                            <p:strVal val="ppt_y"/>
                                          </p:val>
                                        </p:tav>
                                      </p:tavLst>
                                    </p:anim>
                                    <p:set>
                                      <p:cBhvr>
                                        <p:cTn id="225" dur="1" fill="hold">
                                          <p:stCondLst>
                                            <p:cond delay="499"/>
                                          </p:stCondLst>
                                        </p:cTn>
                                        <p:tgtEl>
                                          <p:spTgt spid="13"/>
                                        </p:tgtEl>
                                        <p:attrNameLst>
                                          <p:attrName>style.visibility</p:attrName>
                                        </p:attrNameLst>
                                      </p:cBhvr>
                                      <p:to>
                                        <p:strVal val="hidden"/>
                                      </p:to>
                                    </p:set>
                                  </p:childTnLst>
                                </p:cTn>
                              </p:par>
                              <p:par>
                                <p:cTn id="226" presetID="2" presetClass="exit" presetSubtype="8" fill="hold" nodeType="withEffect">
                                  <p:stCondLst>
                                    <p:cond delay="0"/>
                                  </p:stCondLst>
                                  <p:childTnLst>
                                    <p:anim calcmode="lin" valueType="num">
                                      <p:cBhvr additive="base">
                                        <p:cTn id="227" dur="500"/>
                                        <p:tgtEl>
                                          <p:spTgt spid="36"/>
                                        </p:tgtEl>
                                        <p:attrNameLst>
                                          <p:attrName>ppt_x</p:attrName>
                                        </p:attrNameLst>
                                      </p:cBhvr>
                                      <p:tavLst>
                                        <p:tav tm="0">
                                          <p:val>
                                            <p:strVal val="ppt_x"/>
                                          </p:val>
                                        </p:tav>
                                        <p:tav tm="100000">
                                          <p:val>
                                            <p:strVal val="0-ppt_w/2"/>
                                          </p:val>
                                        </p:tav>
                                      </p:tavLst>
                                    </p:anim>
                                    <p:anim calcmode="lin" valueType="num">
                                      <p:cBhvr additive="base">
                                        <p:cTn id="228" dur="500"/>
                                        <p:tgtEl>
                                          <p:spTgt spid="36"/>
                                        </p:tgtEl>
                                        <p:attrNameLst>
                                          <p:attrName>ppt_y</p:attrName>
                                        </p:attrNameLst>
                                      </p:cBhvr>
                                      <p:tavLst>
                                        <p:tav tm="0">
                                          <p:val>
                                            <p:strVal val="ppt_y"/>
                                          </p:val>
                                        </p:tav>
                                        <p:tav tm="100000">
                                          <p:val>
                                            <p:strVal val="ppt_y"/>
                                          </p:val>
                                        </p:tav>
                                      </p:tavLst>
                                    </p:anim>
                                    <p:set>
                                      <p:cBhvr>
                                        <p:cTn id="229" dur="1" fill="hold">
                                          <p:stCondLst>
                                            <p:cond delay="499"/>
                                          </p:stCondLst>
                                        </p:cTn>
                                        <p:tgtEl>
                                          <p:spTgt spid="36"/>
                                        </p:tgtEl>
                                        <p:attrNameLst>
                                          <p:attrName>style.visibility</p:attrName>
                                        </p:attrNameLst>
                                      </p:cBhvr>
                                      <p:to>
                                        <p:strVal val="hidden"/>
                                      </p:to>
                                    </p:set>
                                  </p:childTnLst>
                                </p:cTn>
                              </p:par>
                              <p:par>
                                <p:cTn id="230" presetID="2" presetClass="exit" presetSubtype="8" fill="hold" grpId="1" nodeType="withEffect">
                                  <p:stCondLst>
                                    <p:cond delay="0"/>
                                  </p:stCondLst>
                                  <p:childTnLst>
                                    <p:anim calcmode="lin" valueType="num">
                                      <p:cBhvr additive="base">
                                        <p:cTn id="231" dur="500"/>
                                        <p:tgtEl>
                                          <p:spTgt spid="43"/>
                                        </p:tgtEl>
                                        <p:attrNameLst>
                                          <p:attrName>ppt_x</p:attrName>
                                        </p:attrNameLst>
                                      </p:cBhvr>
                                      <p:tavLst>
                                        <p:tav tm="0">
                                          <p:val>
                                            <p:strVal val="ppt_x"/>
                                          </p:val>
                                        </p:tav>
                                        <p:tav tm="100000">
                                          <p:val>
                                            <p:strVal val="0-ppt_w/2"/>
                                          </p:val>
                                        </p:tav>
                                      </p:tavLst>
                                    </p:anim>
                                    <p:anim calcmode="lin" valueType="num">
                                      <p:cBhvr additive="base">
                                        <p:cTn id="232" dur="500"/>
                                        <p:tgtEl>
                                          <p:spTgt spid="43"/>
                                        </p:tgtEl>
                                        <p:attrNameLst>
                                          <p:attrName>ppt_y</p:attrName>
                                        </p:attrNameLst>
                                      </p:cBhvr>
                                      <p:tavLst>
                                        <p:tav tm="0">
                                          <p:val>
                                            <p:strVal val="ppt_y"/>
                                          </p:val>
                                        </p:tav>
                                        <p:tav tm="100000">
                                          <p:val>
                                            <p:strVal val="ppt_y"/>
                                          </p:val>
                                        </p:tav>
                                      </p:tavLst>
                                    </p:anim>
                                    <p:set>
                                      <p:cBhvr>
                                        <p:cTn id="233" dur="1" fill="hold">
                                          <p:stCondLst>
                                            <p:cond delay="499"/>
                                          </p:stCondLst>
                                        </p:cTn>
                                        <p:tgtEl>
                                          <p:spTgt spid="43"/>
                                        </p:tgtEl>
                                        <p:attrNameLst>
                                          <p:attrName>style.visibility</p:attrName>
                                        </p:attrNameLst>
                                      </p:cBhvr>
                                      <p:to>
                                        <p:strVal val="hidden"/>
                                      </p:to>
                                    </p:set>
                                  </p:childTnLst>
                                </p:cTn>
                              </p:par>
                              <p:par>
                                <p:cTn id="234" presetID="2" presetClass="exit" presetSubtype="8" fill="hold" nodeType="withEffect">
                                  <p:stCondLst>
                                    <p:cond delay="0"/>
                                  </p:stCondLst>
                                  <p:childTnLst>
                                    <p:anim calcmode="lin" valueType="num">
                                      <p:cBhvr additive="base">
                                        <p:cTn id="235" dur="500"/>
                                        <p:tgtEl>
                                          <p:spTgt spid="45"/>
                                        </p:tgtEl>
                                        <p:attrNameLst>
                                          <p:attrName>ppt_x</p:attrName>
                                        </p:attrNameLst>
                                      </p:cBhvr>
                                      <p:tavLst>
                                        <p:tav tm="0">
                                          <p:val>
                                            <p:strVal val="ppt_x"/>
                                          </p:val>
                                        </p:tav>
                                        <p:tav tm="100000">
                                          <p:val>
                                            <p:strVal val="0-ppt_w/2"/>
                                          </p:val>
                                        </p:tav>
                                      </p:tavLst>
                                    </p:anim>
                                    <p:anim calcmode="lin" valueType="num">
                                      <p:cBhvr additive="base">
                                        <p:cTn id="236" dur="500"/>
                                        <p:tgtEl>
                                          <p:spTgt spid="45"/>
                                        </p:tgtEl>
                                        <p:attrNameLst>
                                          <p:attrName>ppt_y</p:attrName>
                                        </p:attrNameLst>
                                      </p:cBhvr>
                                      <p:tavLst>
                                        <p:tav tm="0">
                                          <p:val>
                                            <p:strVal val="ppt_y"/>
                                          </p:val>
                                        </p:tav>
                                        <p:tav tm="100000">
                                          <p:val>
                                            <p:strVal val="ppt_y"/>
                                          </p:val>
                                        </p:tav>
                                      </p:tavLst>
                                    </p:anim>
                                    <p:set>
                                      <p:cBhvr>
                                        <p:cTn id="237" dur="1" fill="hold">
                                          <p:stCondLst>
                                            <p:cond delay="499"/>
                                          </p:stCondLst>
                                        </p:cTn>
                                        <p:tgtEl>
                                          <p:spTgt spid="45"/>
                                        </p:tgtEl>
                                        <p:attrNameLst>
                                          <p:attrName>style.visibility</p:attrName>
                                        </p:attrNameLst>
                                      </p:cBhvr>
                                      <p:to>
                                        <p:strVal val="hidden"/>
                                      </p:to>
                                    </p:set>
                                  </p:childTnLst>
                                </p:cTn>
                              </p:par>
                              <p:par>
                                <p:cTn id="238" presetID="2" presetClass="exit" presetSubtype="8" fill="hold" grpId="1" nodeType="withEffect">
                                  <p:stCondLst>
                                    <p:cond delay="0"/>
                                  </p:stCondLst>
                                  <p:childTnLst>
                                    <p:anim calcmode="lin" valueType="num">
                                      <p:cBhvr additive="base">
                                        <p:cTn id="239" dur="500"/>
                                        <p:tgtEl>
                                          <p:spTgt spid="16"/>
                                        </p:tgtEl>
                                        <p:attrNameLst>
                                          <p:attrName>ppt_x</p:attrName>
                                        </p:attrNameLst>
                                      </p:cBhvr>
                                      <p:tavLst>
                                        <p:tav tm="0">
                                          <p:val>
                                            <p:strVal val="ppt_x"/>
                                          </p:val>
                                        </p:tav>
                                        <p:tav tm="100000">
                                          <p:val>
                                            <p:strVal val="0-ppt_w/2"/>
                                          </p:val>
                                        </p:tav>
                                      </p:tavLst>
                                    </p:anim>
                                    <p:anim calcmode="lin" valueType="num">
                                      <p:cBhvr additive="base">
                                        <p:cTn id="240" dur="500"/>
                                        <p:tgtEl>
                                          <p:spTgt spid="16"/>
                                        </p:tgtEl>
                                        <p:attrNameLst>
                                          <p:attrName>ppt_y</p:attrName>
                                        </p:attrNameLst>
                                      </p:cBhvr>
                                      <p:tavLst>
                                        <p:tav tm="0">
                                          <p:val>
                                            <p:strVal val="ppt_y"/>
                                          </p:val>
                                        </p:tav>
                                        <p:tav tm="100000">
                                          <p:val>
                                            <p:strVal val="ppt_y"/>
                                          </p:val>
                                        </p:tav>
                                      </p:tavLst>
                                    </p:anim>
                                    <p:set>
                                      <p:cBhvr>
                                        <p:cTn id="241" dur="1" fill="hold">
                                          <p:stCondLst>
                                            <p:cond delay="499"/>
                                          </p:stCondLst>
                                        </p:cTn>
                                        <p:tgtEl>
                                          <p:spTgt spid="16"/>
                                        </p:tgtEl>
                                        <p:attrNameLst>
                                          <p:attrName>style.visibility</p:attrName>
                                        </p:attrNameLst>
                                      </p:cBhvr>
                                      <p:to>
                                        <p:strVal val="hidden"/>
                                      </p:to>
                                    </p:set>
                                  </p:childTnLst>
                                </p:cTn>
                              </p:par>
                              <p:par>
                                <p:cTn id="242" presetID="2" presetClass="exit" presetSubtype="8" fill="hold" nodeType="withEffect">
                                  <p:stCondLst>
                                    <p:cond delay="0"/>
                                  </p:stCondLst>
                                  <p:childTnLst>
                                    <p:anim calcmode="lin" valueType="num">
                                      <p:cBhvr additive="base">
                                        <p:cTn id="243" dur="500"/>
                                        <p:tgtEl>
                                          <p:spTgt spid="39"/>
                                        </p:tgtEl>
                                        <p:attrNameLst>
                                          <p:attrName>ppt_x</p:attrName>
                                        </p:attrNameLst>
                                      </p:cBhvr>
                                      <p:tavLst>
                                        <p:tav tm="0">
                                          <p:val>
                                            <p:strVal val="ppt_x"/>
                                          </p:val>
                                        </p:tav>
                                        <p:tav tm="100000">
                                          <p:val>
                                            <p:strVal val="0-ppt_w/2"/>
                                          </p:val>
                                        </p:tav>
                                      </p:tavLst>
                                    </p:anim>
                                    <p:anim calcmode="lin" valueType="num">
                                      <p:cBhvr additive="base">
                                        <p:cTn id="244" dur="500"/>
                                        <p:tgtEl>
                                          <p:spTgt spid="39"/>
                                        </p:tgtEl>
                                        <p:attrNameLst>
                                          <p:attrName>ppt_y</p:attrName>
                                        </p:attrNameLst>
                                      </p:cBhvr>
                                      <p:tavLst>
                                        <p:tav tm="0">
                                          <p:val>
                                            <p:strVal val="ppt_y"/>
                                          </p:val>
                                        </p:tav>
                                        <p:tav tm="100000">
                                          <p:val>
                                            <p:strVal val="ppt_y"/>
                                          </p:val>
                                        </p:tav>
                                      </p:tavLst>
                                    </p:anim>
                                    <p:set>
                                      <p:cBhvr>
                                        <p:cTn id="245" dur="1" fill="hold">
                                          <p:stCondLst>
                                            <p:cond delay="499"/>
                                          </p:stCondLst>
                                        </p:cTn>
                                        <p:tgtEl>
                                          <p:spTgt spid="39"/>
                                        </p:tgtEl>
                                        <p:attrNameLst>
                                          <p:attrName>style.visibility</p:attrName>
                                        </p:attrNameLst>
                                      </p:cBhvr>
                                      <p:to>
                                        <p:strVal val="hidden"/>
                                      </p:to>
                                    </p:set>
                                  </p:childTnLst>
                                </p:cTn>
                              </p:par>
                              <p:par>
                                <p:cTn id="246" presetID="2" presetClass="exit" presetSubtype="8" fill="hold" grpId="1" nodeType="withEffect">
                                  <p:stCondLst>
                                    <p:cond delay="0"/>
                                  </p:stCondLst>
                                  <p:childTnLst>
                                    <p:anim calcmode="lin" valueType="num">
                                      <p:cBhvr additive="base">
                                        <p:cTn id="247" dur="500"/>
                                        <p:tgtEl>
                                          <p:spTgt spid="15"/>
                                        </p:tgtEl>
                                        <p:attrNameLst>
                                          <p:attrName>ppt_x</p:attrName>
                                        </p:attrNameLst>
                                      </p:cBhvr>
                                      <p:tavLst>
                                        <p:tav tm="0">
                                          <p:val>
                                            <p:strVal val="ppt_x"/>
                                          </p:val>
                                        </p:tav>
                                        <p:tav tm="100000">
                                          <p:val>
                                            <p:strVal val="0-ppt_w/2"/>
                                          </p:val>
                                        </p:tav>
                                      </p:tavLst>
                                    </p:anim>
                                    <p:anim calcmode="lin" valueType="num">
                                      <p:cBhvr additive="base">
                                        <p:cTn id="248" dur="500"/>
                                        <p:tgtEl>
                                          <p:spTgt spid="15"/>
                                        </p:tgtEl>
                                        <p:attrNameLst>
                                          <p:attrName>ppt_y</p:attrName>
                                        </p:attrNameLst>
                                      </p:cBhvr>
                                      <p:tavLst>
                                        <p:tav tm="0">
                                          <p:val>
                                            <p:strVal val="ppt_y"/>
                                          </p:val>
                                        </p:tav>
                                        <p:tav tm="100000">
                                          <p:val>
                                            <p:strVal val="ppt_y"/>
                                          </p:val>
                                        </p:tav>
                                      </p:tavLst>
                                    </p:anim>
                                    <p:set>
                                      <p:cBhvr>
                                        <p:cTn id="249" dur="1" fill="hold">
                                          <p:stCondLst>
                                            <p:cond delay="499"/>
                                          </p:stCondLst>
                                        </p:cTn>
                                        <p:tgtEl>
                                          <p:spTgt spid="15"/>
                                        </p:tgtEl>
                                        <p:attrNameLst>
                                          <p:attrName>style.visibility</p:attrName>
                                        </p:attrNameLst>
                                      </p:cBhvr>
                                      <p:to>
                                        <p:strVal val="hidden"/>
                                      </p:to>
                                    </p:set>
                                  </p:childTnLst>
                                </p:cTn>
                              </p:par>
                              <p:par>
                                <p:cTn id="250" presetID="2" presetClass="exit" presetSubtype="8" fill="hold" nodeType="withEffect">
                                  <p:stCondLst>
                                    <p:cond delay="0"/>
                                  </p:stCondLst>
                                  <p:childTnLst>
                                    <p:anim calcmode="lin" valueType="num">
                                      <p:cBhvr additive="base">
                                        <p:cTn id="251" dur="500"/>
                                        <p:tgtEl>
                                          <p:spTgt spid="38"/>
                                        </p:tgtEl>
                                        <p:attrNameLst>
                                          <p:attrName>ppt_x</p:attrName>
                                        </p:attrNameLst>
                                      </p:cBhvr>
                                      <p:tavLst>
                                        <p:tav tm="0">
                                          <p:val>
                                            <p:strVal val="ppt_x"/>
                                          </p:val>
                                        </p:tav>
                                        <p:tav tm="100000">
                                          <p:val>
                                            <p:strVal val="0-ppt_w/2"/>
                                          </p:val>
                                        </p:tav>
                                      </p:tavLst>
                                    </p:anim>
                                    <p:anim calcmode="lin" valueType="num">
                                      <p:cBhvr additive="base">
                                        <p:cTn id="252" dur="500"/>
                                        <p:tgtEl>
                                          <p:spTgt spid="38"/>
                                        </p:tgtEl>
                                        <p:attrNameLst>
                                          <p:attrName>ppt_y</p:attrName>
                                        </p:attrNameLst>
                                      </p:cBhvr>
                                      <p:tavLst>
                                        <p:tav tm="0">
                                          <p:val>
                                            <p:strVal val="ppt_y"/>
                                          </p:val>
                                        </p:tav>
                                        <p:tav tm="100000">
                                          <p:val>
                                            <p:strVal val="ppt_y"/>
                                          </p:val>
                                        </p:tav>
                                      </p:tavLst>
                                    </p:anim>
                                    <p:set>
                                      <p:cBhvr>
                                        <p:cTn id="253" dur="1" fill="hold">
                                          <p:stCondLst>
                                            <p:cond delay="499"/>
                                          </p:stCondLst>
                                        </p:cTn>
                                        <p:tgtEl>
                                          <p:spTgt spid="38"/>
                                        </p:tgtEl>
                                        <p:attrNameLst>
                                          <p:attrName>style.visibility</p:attrName>
                                        </p:attrNameLst>
                                      </p:cBhvr>
                                      <p:to>
                                        <p:strVal val="hidden"/>
                                      </p:to>
                                    </p:set>
                                  </p:childTnLst>
                                </p:cTn>
                              </p:par>
                              <p:par>
                                <p:cTn id="254" presetID="2" presetClass="exit" presetSubtype="8" fill="hold" grpId="1" nodeType="withEffect">
                                  <p:stCondLst>
                                    <p:cond delay="0"/>
                                  </p:stCondLst>
                                  <p:childTnLst>
                                    <p:anim calcmode="lin" valueType="num">
                                      <p:cBhvr additive="base">
                                        <p:cTn id="255" dur="500"/>
                                        <p:tgtEl>
                                          <p:spTgt spid="17"/>
                                        </p:tgtEl>
                                        <p:attrNameLst>
                                          <p:attrName>ppt_x</p:attrName>
                                        </p:attrNameLst>
                                      </p:cBhvr>
                                      <p:tavLst>
                                        <p:tav tm="0">
                                          <p:val>
                                            <p:strVal val="ppt_x"/>
                                          </p:val>
                                        </p:tav>
                                        <p:tav tm="100000">
                                          <p:val>
                                            <p:strVal val="0-ppt_w/2"/>
                                          </p:val>
                                        </p:tav>
                                      </p:tavLst>
                                    </p:anim>
                                    <p:anim calcmode="lin" valueType="num">
                                      <p:cBhvr additive="base">
                                        <p:cTn id="256" dur="500"/>
                                        <p:tgtEl>
                                          <p:spTgt spid="17"/>
                                        </p:tgtEl>
                                        <p:attrNameLst>
                                          <p:attrName>ppt_y</p:attrName>
                                        </p:attrNameLst>
                                      </p:cBhvr>
                                      <p:tavLst>
                                        <p:tav tm="0">
                                          <p:val>
                                            <p:strVal val="ppt_y"/>
                                          </p:val>
                                        </p:tav>
                                        <p:tav tm="100000">
                                          <p:val>
                                            <p:strVal val="ppt_y"/>
                                          </p:val>
                                        </p:tav>
                                      </p:tavLst>
                                    </p:anim>
                                    <p:set>
                                      <p:cBhvr>
                                        <p:cTn id="257" dur="1" fill="hold">
                                          <p:stCondLst>
                                            <p:cond delay="499"/>
                                          </p:stCondLst>
                                        </p:cTn>
                                        <p:tgtEl>
                                          <p:spTgt spid="17"/>
                                        </p:tgtEl>
                                        <p:attrNameLst>
                                          <p:attrName>style.visibility</p:attrName>
                                        </p:attrNameLst>
                                      </p:cBhvr>
                                      <p:to>
                                        <p:strVal val="hidden"/>
                                      </p:to>
                                    </p:set>
                                  </p:childTnLst>
                                </p:cTn>
                              </p:par>
                              <p:par>
                                <p:cTn id="258" presetID="2" presetClass="exit" presetSubtype="8" fill="hold" nodeType="withEffect">
                                  <p:stCondLst>
                                    <p:cond delay="0"/>
                                  </p:stCondLst>
                                  <p:childTnLst>
                                    <p:anim calcmode="lin" valueType="num">
                                      <p:cBhvr additive="base">
                                        <p:cTn id="259" dur="500"/>
                                        <p:tgtEl>
                                          <p:spTgt spid="40"/>
                                        </p:tgtEl>
                                        <p:attrNameLst>
                                          <p:attrName>ppt_x</p:attrName>
                                        </p:attrNameLst>
                                      </p:cBhvr>
                                      <p:tavLst>
                                        <p:tav tm="0">
                                          <p:val>
                                            <p:strVal val="ppt_x"/>
                                          </p:val>
                                        </p:tav>
                                        <p:tav tm="100000">
                                          <p:val>
                                            <p:strVal val="0-ppt_w/2"/>
                                          </p:val>
                                        </p:tav>
                                      </p:tavLst>
                                    </p:anim>
                                    <p:anim calcmode="lin" valueType="num">
                                      <p:cBhvr additive="base">
                                        <p:cTn id="260" dur="500"/>
                                        <p:tgtEl>
                                          <p:spTgt spid="40"/>
                                        </p:tgtEl>
                                        <p:attrNameLst>
                                          <p:attrName>ppt_y</p:attrName>
                                        </p:attrNameLst>
                                      </p:cBhvr>
                                      <p:tavLst>
                                        <p:tav tm="0">
                                          <p:val>
                                            <p:strVal val="ppt_y"/>
                                          </p:val>
                                        </p:tav>
                                        <p:tav tm="100000">
                                          <p:val>
                                            <p:strVal val="ppt_y"/>
                                          </p:val>
                                        </p:tav>
                                      </p:tavLst>
                                    </p:anim>
                                    <p:set>
                                      <p:cBhvr>
                                        <p:cTn id="261" dur="1" fill="hold">
                                          <p:stCondLst>
                                            <p:cond delay="499"/>
                                          </p:stCondLst>
                                        </p:cTn>
                                        <p:tgtEl>
                                          <p:spTgt spid="40"/>
                                        </p:tgtEl>
                                        <p:attrNameLst>
                                          <p:attrName>style.visibility</p:attrName>
                                        </p:attrNameLst>
                                      </p:cBhvr>
                                      <p:to>
                                        <p:strVal val="hidden"/>
                                      </p:to>
                                    </p:set>
                                  </p:childTnLst>
                                </p:cTn>
                              </p:par>
                              <p:par>
                                <p:cTn id="262" presetID="2" presetClass="exit" presetSubtype="8" fill="hold" grpId="1" nodeType="withEffect">
                                  <p:stCondLst>
                                    <p:cond delay="0"/>
                                  </p:stCondLst>
                                  <p:childTnLst>
                                    <p:anim calcmode="lin" valueType="num">
                                      <p:cBhvr additive="base">
                                        <p:cTn id="263" dur="500"/>
                                        <p:tgtEl>
                                          <p:spTgt spid="18"/>
                                        </p:tgtEl>
                                        <p:attrNameLst>
                                          <p:attrName>ppt_x</p:attrName>
                                        </p:attrNameLst>
                                      </p:cBhvr>
                                      <p:tavLst>
                                        <p:tav tm="0">
                                          <p:val>
                                            <p:strVal val="ppt_x"/>
                                          </p:val>
                                        </p:tav>
                                        <p:tav tm="100000">
                                          <p:val>
                                            <p:strVal val="0-ppt_w/2"/>
                                          </p:val>
                                        </p:tav>
                                      </p:tavLst>
                                    </p:anim>
                                    <p:anim calcmode="lin" valueType="num">
                                      <p:cBhvr additive="base">
                                        <p:cTn id="264" dur="500"/>
                                        <p:tgtEl>
                                          <p:spTgt spid="18"/>
                                        </p:tgtEl>
                                        <p:attrNameLst>
                                          <p:attrName>ppt_y</p:attrName>
                                        </p:attrNameLst>
                                      </p:cBhvr>
                                      <p:tavLst>
                                        <p:tav tm="0">
                                          <p:val>
                                            <p:strVal val="ppt_y"/>
                                          </p:val>
                                        </p:tav>
                                        <p:tav tm="100000">
                                          <p:val>
                                            <p:strVal val="ppt_y"/>
                                          </p:val>
                                        </p:tav>
                                      </p:tavLst>
                                    </p:anim>
                                    <p:set>
                                      <p:cBhvr>
                                        <p:cTn id="265" dur="1" fill="hold">
                                          <p:stCondLst>
                                            <p:cond delay="499"/>
                                          </p:stCondLst>
                                        </p:cTn>
                                        <p:tgtEl>
                                          <p:spTgt spid="18"/>
                                        </p:tgtEl>
                                        <p:attrNameLst>
                                          <p:attrName>style.visibility</p:attrName>
                                        </p:attrNameLst>
                                      </p:cBhvr>
                                      <p:to>
                                        <p:strVal val="hidden"/>
                                      </p:to>
                                    </p:set>
                                  </p:childTnLst>
                                </p:cTn>
                              </p:par>
                              <p:par>
                                <p:cTn id="266" presetID="2" presetClass="exit" presetSubtype="8" fill="hold" nodeType="withEffect">
                                  <p:stCondLst>
                                    <p:cond delay="0"/>
                                  </p:stCondLst>
                                  <p:childTnLst>
                                    <p:anim calcmode="lin" valueType="num">
                                      <p:cBhvr additive="base">
                                        <p:cTn id="267" dur="500"/>
                                        <p:tgtEl>
                                          <p:spTgt spid="41"/>
                                        </p:tgtEl>
                                        <p:attrNameLst>
                                          <p:attrName>ppt_x</p:attrName>
                                        </p:attrNameLst>
                                      </p:cBhvr>
                                      <p:tavLst>
                                        <p:tav tm="0">
                                          <p:val>
                                            <p:strVal val="ppt_x"/>
                                          </p:val>
                                        </p:tav>
                                        <p:tav tm="100000">
                                          <p:val>
                                            <p:strVal val="0-ppt_w/2"/>
                                          </p:val>
                                        </p:tav>
                                      </p:tavLst>
                                    </p:anim>
                                    <p:anim calcmode="lin" valueType="num">
                                      <p:cBhvr additive="base">
                                        <p:cTn id="268" dur="500"/>
                                        <p:tgtEl>
                                          <p:spTgt spid="41"/>
                                        </p:tgtEl>
                                        <p:attrNameLst>
                                          <p:attrName>ppt_y</p:attrName>
                                        </p:attrNameLst>
                                      </p:cBhvr>
                                      <p:tavLst>
                                        <p:tav tm="0">
                                          <p:val>
                                            <p:strVal val="ppt_y"/>
                                          </p:val>
                                        </p:tav>
                                        <p:tav tm="100000">
                                          <p:val>
                                            <p:strVal val="ppt_y"/>
                                          </p:val>
                                        </p:tav>
                                      </p:tavLst>
                                    </p:anim>
                                    <p:set>
                                      <p:cBhvr>
                                        <p:cTn id="269" dur="1" fill="hold">
                                          <p:stCondLst>
                                            <p:cond delay="499"/>
                                          </p:stCondLst>
                                        </p:cTn>
                                        <p:tgtEl>
                                          <p:spTgt spid="41"/>
                                        </p:tgtEl>
                                        <p:attrNameLst>
                                          <p:attrName>style.visibility</p:attrName>
                                        </p:attrNameLst>
                                      </p:cBhvr>
                                      <p:to>
                                        <p:strVal val="hidden"/>
                                      </p:to>
                                    </p:set>
                                  </p:childTnLst>
                                </p:cTn>
                              </p:par>
                              <p:par>
                                <p:cTn id="270" presetID="2" presetClass="exit" presetSubtype="2" fill="hold" grpId="1" nodeType="withEffect">
                                  <p:stCondLst>
                                    <p:cond delay="0"/>
                                  </p:stCondLst>
                                  <p:childTnLst>
                                    <p:anim calcmode="lin" valueType="num">
                                      <p:cBhvr additive="base">
                                        <p:cTn id="271" dur="500"/>
                                        <p:tgtEl>
                                          <p:spTgt spid="2"/>
                                        </p:tgtEl>
                                        <p:attrNameLst>
                                          <p:attrName>ppt_x</p:attrName>
                                        </p:attrNameLst>
                                      </p:cBhvr>
                                      <p:tavLst>
                                        <p:tav tm="0">
                                          <p:val>
                                            <p:strVal val="ppt_x"/>
                                          </p:val>
                                        </p:tav>
                                        <p:tav tm="100000">
                                          <p:val>
                                            <p:strVal val="1+ppt_w/2"/>
                                          </p:val>
                                        </p:tav>
                                      </p:tavLst>
                                    </p:anim>
                                    <p:anim calcmode="lin" valueType="num">
                                      <p:cBhvr additive="base">
                                        <p:cTn id="272" dur="500"/>
                                        <p:tgtEl>
                                          <p:spTgt spid="2"/>
                                        </p:tgtEl>
                                        <p:attrNameLst>
                                          <p:attrName>ppt_y</p:attrName>
                                        </p:attrNameLst>
                                      </p:cBhvr>
                                      <p:tavLst>
                                        <p:tav tm="0">
                                          <p:val>
                                            <p:strVal val="ppt_y"/>
                                          </p:val>
                                        </p:tav>
                                        <p:tav tm="100000">
                                          <p:val>
                                            <p:strVal val="ppt_y"/>
                                          </p:val>
                                        </p:tav>
                                      </p:tavLst>
                                    </p:anim>
                                    <p:set>
                                      <p:cBhvr>
                                        <p:cTn id="273" dur="1" fill="hold">
                                          <p:stCondLst>
                                            <p:cond delay="499"/>
                                          </p:stCondLst>
                                        </p:cTn>
                                        <p:tgtEl>
                                          <p:spTgt spid="2"/>
                                        </p:tgtEl>
                                        <p:attrNameLst>
                                          <p:attrName>style.visibility</p:attrName>
                                        </p:attrNameLst>
                                      </p:cBhvr>
                                      <p:to>
                                        <p:strVal val="hidden"/>
                                      </p:to>
                                    </p:set>
                                  </p:childTnLst>
                                </p:cTn>
                              </p:par>
                              <p:par>
                                <p:cTn id="274" presetID="2" presetClass="exit" presetSubtype="2" fill="hold" grpId="1" nodeType="withEffect">
                                  <p:stCondLst>
                                    <p:cond delay="0"/>
                                  </p:stCondLst>
                                  <p:childTnLst>
                                    <p:anim calcmode="lin" valueType="num">
                                      <p:cBhvr additive="base">
                                        <p:cTn id="275" dur="500"/>
                                        <p:tgtEl>
                                          <p:spTgt spid="20"/>
                                        </p:tgtEl>
                                        <p:attrNameLst>
                                          <p:attrName>ppt_x</p:attrName>
                                        </p:attrNameLst>
                                      </p:cBhvr>
                                      <p:tavLst>
                                        <p:tav tm="0">
                                          <p:val>
                                            <p:strVal val="ppt_x"/>
                                          </p:val>
                                        </p:tav>
                                        <p:tav tm="100000">
                                          <p:val>
                                            <p:strVal val="1+ppt_w/2"/>
                                          </p:val>
                                        </p:tav>
                                      </p:tavLst>
                                    </p:anim>
                                    <p:anim calcmode="lin" valueType="num">
                                      <p:cBhvr additive="base">
                                        <p:cTn id="276" dur="500"/>
                                        <p:tgtEl>
                                          <p:spTgt spid="20"/>
                                        </p:tgtEl>
                                        <p:attrNameLst>
                                          <p:attrName>ppt_y</p:attrName>
                                        </p:attrNameLst>
                                      </p:cBhvr>
                                      <p:tavLst>
                                        <p:tav tm="0">
                                          <p:val>
                                            <p:strVal val="ppt_y"/>
                                          </p:val>
                                        </p:tav>
                                        <p:tav tm="100000">
                                          <p:val>
                                            <p:strVal val="ppt_y"/>
                                          </p:val>
                                        </p:tav>
                                      </p:tavLst>
                                    </p:anim>
                                    <p:set>
                                      <p:cBhvr>
                                        <p:cTn id="277" dur="1" fill="hold">
                                          <p:stCondLst>
                                            <p:cond delay="499"/>
                                          </p:stCondLst>
                                        </p:cTn>
                                        <p:tgtEl>
                                          <p:spTgt spid="20"/>
                                        </p:tgtEl>
                                        <p:attrNameLst>
                                          <p:attrName>style.visibility</p:attrName>
                                        </p:attrNameLst>
                                      </p:cBhvr>
                                      <p:to>
                                        <p:strVal val="hidden"/>
                                      </p:to>
                                    </p:set>
                                  </p:childTnLst>
                                </p:cTn>
                              </p:par>
                              <p:par>
                                <p:cTn id="278" presetID="2" presetClass="exit" presetSubtype="2" fill="hold" grpId="1" nodeType="withEffect">
                                  <p:stCondLst>
                                    <p:cond delay="0"/>
                                  </p:stCondLst>
                                  <p:childTnLst>
                                    <p:anim calcmode="lin" valueType="num">
                                      <p:cBhvr additive="base">
                                        <p:cTn id="279" dur="500"/>
                                        <p:tgtEl>
                                          <p:spTgt spid="21"/>
                                        </p:tgtEl>
                                        <p:attrNameLst>
                                          <p:attrName>ppt_x</p:attrName>
                                        </p:attrNameLst>
                                      </p:cBhvr>
                                      <p:tavLst>
                                        <p:tav tm="0">
                                          <p:val>
                                            <p:strVal val="ppt_x"/>
                                          </p:val>
                                        </p:tav>
                                        <p:tav tm="100000">
                                          <p:val>
                                            <p:strVal val="1+ppt_w/2"/>
                                          </p:val>
                                        </p:tav>
                                      </p:tavLst>
                                    </p:anim>
                                    <p:anim calcmode="lin" valueType="num">
                                      <p:cBhvr additive="base">
                                        <p:cTn id="280" dur="500"/>
                                        <p:tgtEl>
                                          <p:spTgt spid="21"/>
                                        </p:tgtEl>
                                        <p:attrNameLst>
                                          <p:attrName>ppt_y</p:attrName>
                                        </p:attrNameLst>
                                      </p:cBhvr>
                                      <p:tavLst>
                                        <p:tav tm="0">
                                          <p:val>
                                            <p:strVal val="ppt_y"/>
                                          </p:val>
                                        </p:tav>
                                        <p:tav tm="100000">
                                          <p:val>
                                            <p:strVal val="ppt_y"/>
                                          </p:val>
                                        </p:tav>
                                      </p:tavLst>
                                    </p:anim>
                                    <p:set>
                                      <p:cBhvr>
                                        <p:cTn id="281" dur="1" fill="hold">
                                          <p:stCondLst>
                                            <p:cond delay="499"/>
                                          </p:stCondLst>
                                        </p:cTn>
                                        <p:tgtEl>
                                          <p:spTgt spid="21"/>
                                        </p:tgtEl>
                                        <p:attrNameLst>
                                          <p:attrName>style.visibility</p:attrName>
                                        </p:attrNameLst>
                                      </p:cBhvr>
                                      <p:to>
                                        <p:strVal val="hidden"/>
                                      </p:to>
                                    </p:set>
                                  </p:childTnLst>
                                </p:cTn>
                              </p:par>
                              <p:par>
                                <p:cTn id="282" presetID="2" presetClass="exit" presetSubtype="2" fill="hold" grpId="1" nodeType="withEffect">
                                  <p:stCondLst>
                                    <p:cond delay="0"/>
                                  </p:stCondLst>
                                  <p:childTnLst>
                                    <p:anim calcmode="lin" valueType="num">
                                      <p:cBhvr additive="base">
                                        <p:cTn id="283" dur="500"/>
                                        <p:tgtEl>
                                          <p:spTgt spid="22"/>
                                        </p:tgtEl>
                                        <p:attrNameLst>
                                          <p:attrName>ppt_x</p:attrName>
                                        </p:attrNameLst>
                                      </p:cBhvr>
                                      <p:tavLst>
                                        <p:tav tm="0">
                                          <p:val>
                                            <p:strVal val="ppt_x"/>
                                          </p:val>
                                        </p:tav>
                                        <p:tav tm="100000">
                                          <p:val>
                                            <p:strVal val="1+ppt_w/2"/>
                                          </p:val>
                                        </p:tav>
                                      </p:tavLst>
                                    </p:anim>
                                    <p:anim calcmode="lin" valueType="num">
                                      <p:cBhvr additive="base">
                                        <p:cTn id="284" dur="500"/>
                                        <p:tgtEl>
                                          <p:spTgt spid="22"/>
                                        </p:tgtEl>
                                        <p:attrNameLst>
                                          <p:attrName>ppt_y</p:attrName>
                                        </p:attrNameLst>
                                      </p:cBhvr>
                                      <p:tavLst>
                                        <p:tav tm="0">
                                          <p:val>
                                            <p:strVal val="ppt_y"/>
                                          </p:val>
                                        </p:tav>
                                        <p:tav tm="100000">
                                          <p:val>
                                            <p:strVal val="ppt_y"/>
                                          </p:val>
                                        </p:tav>
                                      </p:tavLst>
                                    </p:anim>
                                    <p:set>
                                      <p:cBhvr>
                                        <p:cTn id="285" dur="1" fill="hold">
                                          <p:stCondLst>
                                            <p:cond delay="499"/>
                                          </p:stCondLst>
                                        </p:cTn>
                                        <p:tgtEl>
                                          <p:spTgt spid="22"/>
                                        </p:tgtEl>
                                        <p:attrNameLst>
                                          <p:attrName>style.visibility</p:attrName>
                                        </p:attrNameLst>
                                      </p:cBhvr>
                                      <p:to>
                                        <p:strVal val="hidden"/>
                                      </p:to>
                                    </p:set>
                                  </p:childTnLst>
                                </p:cTn>
                              </p:par>
                              <p:par>
                                <p:cTn id="286" presetID="2" presetClass="exit" presetSubtype="2" fill="hold" grpId="1" nodeType="withEffect">
                                  <p:stCondLst>
                                    <p:cond delay="0"/>
                                  </p:stCondLst>
                                  <p:childTnLst>
                                    <p:anim calcmode="lin" valueType="num">
                                      <p:cBhvr additive="base">
                                        <p:cTn id="287" dur="500"/>
                                        <p:tgtEl>
                                          <p:spTgt spid="23"/>
                                        </p:tgtEl>
                                        <p:attrNameLst>
                                          <p:attrName>ppt_x</p:attrName>
                                        </p:attrNameLst>
                                      </p:cBhvr>
                                      <p:tavLst>
                                        <p:tav tm="0">
                                          <p:val>
                                            <p:strVal val="ppt_x"/>
                                          </p:val>
                                        </p:tav>
                                        <p:tav tm="100000">
                                          <p:val>
                                            <p:strVal val="1+ppt_w/2"/>
                                          </p:val>
                                        </p:tav>
                                      </p:tavLst>
                                    </p:anim>
                                    <p:anim calcmode="lin" valueType="num">
                                      <p:cBhvr additive="base">
                                        <p:cTn id="288" dur="500"/>
                                        <p:tgtEl>
                                          <p:spTgt spid="23"/>
                                        </p:tgtEl>
                                        <p:attrNameLst>
                                          <p:attrName>ppt_y</p:attrName>
                                        </p:attrNameLst>
                                      </p:cBhvr>
                                      <p:tavLst>
                                        <p:tav tm="0">
                                          <p:val>
                                            <p:strVal val="ppt_y"/>
                                          </p:val>
                                        </p:tav>
                                        <p:tav tm="100000">
                                          <p:val>
                                            <p:strVal val="ppt_y"/>
                                          </p:val>
                                        </p:tav>
                                      </p:tavLst>
                                    </p:anim>
                                    <p:set>
                                      <p:cBhvr>
                                        <p:cTn id="289" dur="1" fill="hold">
                                          <p:stCondLst>
                                            <p:cond delay="499"/>
                                          </p:stCondLst>
                                        </p:cTn>
                                        <p:tgtEl>
                                          <p:spTgt spid="23"/>
                                        </p:tgtEl>
                                        <p:attrNameLst>
                                          <p:attrName>style.visibility</p:attrName>
                                        </p:attrNameLst>
                                      </p:cBhvr>
                                      <p:to>
                                        <p:strVal val="hidden"/>
                                      </p:to>
                                    </p:set>
                                  </p:childTnLst>
                                </p:cTn>
                              </p:par>
                              <p:par>
                                <p:cTn id="290" presetID="2" presetClass="exit" presetSubtype="2" fill="hold" grpId="1" nodeType="withEffect">
                                  <p:stCondLst>
                                    <p:cond delay="0"/>
                                  </p:stCondLst>
                                  <p:childTnLst>
                                    <p:anim calcmode="lin" valueType="num">
                                      <p:cBhvr additive="base">
                                        <p:cTn id="291" dur="500"/>
                                        <p:tgtEl>
                                          <p:spTgt spid="24"/>
                                        </p:tgtEl>
                                        <p:attrNameLst>
                                          <p:attrName>ppt_x</p:attrName>
                                        </p:attrNameLst>
                                      </p:cBhvr>
                                      <p:tavLst>
                                        <p:tav tm="0">
                                          <p:val>
                                            <p:strVal val="ppt_x"/>
                                          </p:val>
                                        </p:tav>
                                        <p:tav tm="100000">
                                          <p:val>
                                            <p:strVal val="1+ppt_w/2"/>
                                          </p:val>
                                        </p:tav>
                                      </p:tavLst>
                                    </p:anim>
                                    <p:anim calcmode="lin" valueType="num">
                                      <p:cBhvr additive="base">
                                        <p:cTn id="292" dur="500"/>
                                        <p:tgtEl>
                                          <p:spTgt spid="24"/>
                                        </p:tgtEl>
                                        <p:attrNameLst>
                                          <p:attrName>ppt_y</p:attrName>
                                        </p:attrNameLst>
                                      </p:cBhvr>
                                      <p:tavLst>
                                        <p:tav tm="0">
                                          <p:val>
                                            <p:strVal val="ppt_y"/>
                                          </p:val>
                                        </p:tav>
                                        <p:tav tm="100000">
                                          <p:val>
                                            <p:strVal val="ppt_y"/>
                                          </p:val>
                                        </p:tav>
                                      </p:tavLst>
                                    </p:anim>
                                    <p:set>
                                      <p:cBhvr>
                                        <p:cTn id="293" dur="1" fill="hold">
                                          <p:stCondLst>
                                            <p:cond delay="499"/>
                                          </p:stCondLst>
                                        </p:cTn>
                                        <p:tgtEl>
                                          <p:spTgt spid="24"/>
                                        </p:tgtEl>
                                        <p:attrNameLst>
                                          <p:attrName>style.visibility</p:attrName>
                                        </p:attrNameLst>
                                      </p:cBhvr>
                                      <p:to>
                                        <p:strVal val="hidden"/>
                                      </p:to>
                                    </p:set>
                                  </p:childTnLst>
                                </p:cTn>
                              </p:par>
                              <p:par>
                                <p:cTn id="294" presetID="2" presetClass="exit" presetSubtype="2" fill="hold" grpId="1" nodeType="withEffect">
                                  <p:stCondLst>
                                    <p:cond delay="0"/>
                                  </p:stCondLst>
                                  <p:childTnLst>
                                    <p:anim calcmode="lin" valueType="num">
                                      <p:cBhvr additive="base">
                                        <p:cTn id="295" dur="500"/>
                                        <p:tgtEl>
                                          <p:spTgt spid="44"/>
                                        </p:tgtEl>
                                        <p:attrNameLst>
                                          <p:attrName>ppt_x</p:attrName>
                                        </p:attrNameLst>
                                      </p:cBhvr>
                                      <p:tavLst>
                                        <p:tav tm="0">
                                          <p:val>
                                            <p:strVal val="ppt_x"/>
                                          </p:val>
                                        </p:tav>
                                        <p:tav tm="100000">
                                          <p:val>
                                            <p:strVal val="1+ppt_w/2"/>
                                          </p:val>
                                        </p:tav>
                                      </p:tavLst>
                                    </p:anim>
                                    <p:anim calcmode="lin" valueType="num">
                                      <p:cBhvr additive="base">
                                        <p:cTn id="296" dur="500"/>
                                        <p:tgtEl>
                                          <p:spTgt spid="44"/>
                                        </p:tgtEl>
                                        <p:attrNameLst>
                                          <p:attrName>ppt_y</p:attrName>
                                        </p:attrNameLst>
                                      </p:cBhvr>
                                      <p:tavLst>
                                        <p:tav tm="0">
                                          <p:val>
                                            <p:strVal val="ppt_y"/>
                                          </p:val>
                                        </p:tav>
                                        <p:tav tm="100000">
                                          <p:val>
                                            <p:strVal val="ppt_y"/>
                                          </p:val>
                                        </p:tav>
                                      </p:tavLst>
                                    </p:anim>
                                    <p:set>
                                      <p:cBhvr>
                                        <p:cTn id="297" dur="1" fill="hold">
                                          <p:stCondLst>
                                            <p:cond delay="499"/>
                                          </p:stCondLst>
                                        </p:cTn>
                                        <p:tgtEl>
                                          <p:spTgt spid="44"/>
                                        </p:tgtEl>
                                        <p:attrNameLst>
                                          <p:attrName>style.visibility</p:attrName>
                                        </p:attrNameLst>
                                      </p:cBhvr>
                                      <p:to>
                                        <p:strVal val="hidden"/>
                                      </p:to>
                                    </p:set>
                                  </p:childTnLst>
                                </p:cTn>
                              </p:par>
                              <p:par>
                                <p:cTn id="298" presetID="2" presetClass="exit" presetSubtype="2" fill="hold" grpId="1" nodeType="withEffect">
                                  <p:stCondLst>
                                    <p:cond delay="0"/>
                                  </p:stCondLst>
                                  <p:childTnLst>
                                    <p:anim calcmode="lin" valueType="num">
                                      <p:cBhvr additive="base">
                                        <p:cTn id="299" dur="500"/>
                                        <p:tgtEl>
                                          <p:spTgt spid="25"/>
                                        </p:tgtEl>
                                        <p:attrNameLst>
                                          <p:attrName>ppt_x</p:attrName>
                                        </p:attrNameLst>
                                      </p:cBhvr>
                                      <p:tavLst>
                                        <p:tav tm="0">
                                          <p:val>
                                            <p:strVal val="ppt_x"/>
                                          </p:val>
                                        </p:tav>
                                        <p:tav tm="100000">
                                          <p:val>
                                            <p:strVal val="1+ppt_w/2"/>
                                          </p:val>
                                        </p:tav>
                                      </p:tavLst>
                                    </p:anim>
                                    <p:anim calcmode="lin" valueType="num">
                                      <p:cBhvr additive="base">
                                        <p:cTn id="300" dur="500"/>
                                        <p:tgtEl>
                                          <p:spTgt spid="25"/>
                                        </p:tgtEl>
                                        <p:attrNameLst>
                                          <p:attrName>ppt_y</p:attrName>
                                        </p:attrNameLst>
                                      </p:cBhvr>
                                      <p:tavLst>
                                        <p:tav tm="0">
                                          <p:val>
                                            <p:strVal val="ppt_y"/>
                                          </p:val>
                                        </p:tav>
                                        <p:tav tm="100000">
                                          <p:val>
                                            <p:strVal val="ppt_y"/>
                                          </p:val>
                                        </p:tav>
                                      </p:tavLst>
                                    </p:anim>
                                    <p:set>
                                      <p:cBhvr>
                                        <p:cTn id="301" dur="1" fill="hold">
                                          <p:stCondLst>
                                            <p:cond delay="499"/>
                                          </p:stCondLst>
                                        </p:cTn>
                                        <p:tgtEl>
                                          <p:spTgt spid="25"/>
                                        </p:tgtEl>
                                        <p:attrNameLst>
                                          <p:attrName>style.visibility</p:attrName>
                                        </p:attrNameLst>
                                      </p:cBhvr>
                                      <p:to>
                                        <p:strVal val="hidden"/>
                                      </p:to>
                                    </p:set>
                                  </p:childTnLst>
                                </p:cTn>
                              </p:par>
                              <p:par>
                                <p:cTn id="302" presetID="2" presetClass="exit" presetSubtype="2" fill="hold" grpId="1" nodeType="withEffect">
                                  <p:stCondLst>
                                    <p:cond delay="0"/>
                                  </p:stCondLst>
                                  <p:childTnLst>
                                    <p:anim calcmode="lin" valueType="num">
                                      <p:cBhvr additive="base">
                                        <p:cTn id="303" dur="500"/>
                                        <p:tgtEl>
                                          <p:spTgt spid="27"/>
                                        </p:tgtEl>
                                        <p:attrNameLst>
                                          <p:attrName>ppt_x</p:attrName>
                                        </p:attrNameLst>
                                      </p:cBhvr>
                                      <p:tavLst>
                                        <p:tav tm="0">
                                          <p:val>
                                            <p:strVal val="ppt_x"/>
                                          </p:val>
                                        </p:tav>
                                        <p:tav tm="100000">
                                          <p:val>
                                            <p:strVal val="1+ppt_w/2"/>
                                          </p:val>
                                        </p:tav>
                                      </p:tavLst>
                                    </p:anim>
                                    <p:anim calcmode="lin" valueType="num">
                                      <p:cBhvr additive="base">
                                        <p:cTn id="304" dur="500"/>
                                        <p:tgtEl>
                                          <p:spTgt spid="27"/>
                                        </p:tgtEl>
                                        <p:attrNameLst>
                                          <p:attrName>ppt_y</p:attrName>
                                        </p:attrNameLst>
                                      </p:cBhvr>
                                      <p:tavLst>
                                        <p:tav tm="0">
                                          <p:val>
                                            <p:strVal val="ppt_y"/>
                                          </p:val>
                                        </p:tav>
                                        <p:tav tm="100000">
                                          <p:val>
                                            <p:strVal val="ppt_y"/>
                                          </p:val>
                                        </p:tav>
                                      </p:tavLst>
                                    </p:anim>
                                    <p:set>
                                      <p:cBhvr>
                                        <p:cTn id="305" dur="1" fill="hold">
                                          <p:stCondLst>
                                            <p:cond delay="499"/>
                                          </p:stCondLst>
                                        </p:cTn>
                                        <p:tgtEl>
                                          <p:spTgt spid="27"/>
                                        </p:tgtEl>
                                        <p:attrNameLst>
                                          <p:attrName>style.visibility</p:attrName>
                                        </p:attrNameLst>
                                      </p:cBhvr>
                                      <p:to>
                                        <p:strVal val="hidden"/>
                                      </p:to>
                                    </p:set>
                                  </p:childTnLst>
                                </p:cTn>
                              </p:par>
                              <p:par>
                                <p:cTn id="306" presetID="2" presetClass="exit" presetSubtype="2" fill="hold" grpId="1" nodeType="withEffect">
                                  <p:stCondLst>
                                    <p:cond delay="0"/>
                                  </p:stCondLst>
                                  <p:childTnLst>
                                    <p:anim calcmode="lin" valueType="num">
                                      <p:cBhvr additive="base">
                                        <p:cTn id="307" dur="500"/>
                                        <p:tgtEl>
                                          <p:spTgt spid="28"/>
                                        </p:tgtEl>
                                        <p:attrNameLst>
                                          <p:attrName>ppt_x</p:attrName>
                                        </p:attrNameLst>
                                      </p:cBhvr>
                                      <p:tavLst>
                                        <p:tav tm="0">
                                          <p:val>
                                            <p:strVal val="ppt_x"/>
                                          </p:val>
                                        </p:tav>
                                        <p:tav tm="100000">
                                          <p:val>
                                            <p:strVal val="1+ppt_w/2"/>
                                          </p:val>
                                        </p:tav>
                                      </p:tavLst>
                                    </p:anim>
                                    <p:anim calcmode="lin" valueType="num">
                                      <p:cBhvr additive="base">
                                        <p:cTn id="308" dur="500"/>
                                        <p:tgtEl>
                                          <p:spTgt spid="28"/>
                                        </p:tgtEl>
                                        <p:attrNameLst>
                                          <p:attrName>ppt_y</p:attrName>
                                        </p:attrNameLst>
                                      </p:cBhvr>
                                      <p:tavLst>
                                        <p:tav tm="0">
                                          <p:val>
                                            <p:strVal val="ppt_y"/>
                                          </p:val>
                                        </p:tav>
                                        <p:tav tm="100000">
                                          <p:val>
                                            <p:strVal val="ppt_y"/>
                                          </p:val>
                                        </p:tav>
                                      </p:tavLst>
                                    </p:anim>
                                    <p:set>
                                      <p:cBhvr>
                                        <p:cTn id="309" dur="1" fill="hold">
                                          <p:stCondLst>
                                            <p:cond delay="499"/>
                                          </p:stCondLst>
                                        </p:cTn>
                                        <p:tgtEl>
                                          <p:spTgt spid="28"/>
                                        </p:tgtEl>
                                        <p:attrNameLst>
                                          <p:attrName>style.visibility</p:attrName>
                                        </p:attrNameLst>
                                      </p:cBhvr>
                                      <p:to>
                                        <p:strVal val="hidden"/>
                                      </p:to>
                                    </p:set>
                                  </p:childTnLst>
                                </p:cTn>
                              </p:par>
                              <p:par>
                                <p:cTn id="310" presetID="2" presetClass="exit" presetSubtype="2" fill="hold" grpId="1" nodeType="withEffect">
                                  <p:stCondLst>
                                    <p:cond delay="0"/>
                                  </p:stCondLst>
                                  <p:childTnLst>
                                    <p:anim calcmode="lin" valueType="num">
                                      <p:cBhvr additive="base">
                                        <p:cTn id="311" dur="500"/>
                                        <p:tgtEl>
                                          <p:spTgt spid="29"/>
                                        </p:tgtEl>
                                        <p:attrNameLst>
                                          <p:attrName>ppt_x</p:attrName>
                                        </p:attrNameLst>
                                      </p:cBhvr>
                                      <p:tavLst>
                                        <p:tav tm="0">
                                          <p:val>
                                            <p:strVal val="ppt_x"/>
                                          </p:val>
                                        </p:tav>
                                        <p:tav tm="100000">
                                          <p:val>
                                            <p:strVal val="1+ppt_w/2"/>
                                          </p:val>
                                        </p:tav>
                                      </p:tavLst>
                                    </p:anim>
                                    <p:anim calcmode="lin" valueType="num">
                                      <p:cBhvr additive="base">
                                        <p:cTn id="312" dur="500"/>
                                        <p:tgtEl>
                                          <p:spTgt spid="29"/>
                                        </p:tgtEl>
                                        <p:attrNameLst>
                                          <p:attrName>ppt_y</p:attrName>
                                        </p:attrNameLst>
                                      </p:cBhvr>
                                      <p:tavLst>
                                        <p:tav tm="0">
                                          <p:val>
                                            <p:strVal val="ppt_y"/>
                                          </p:val>
                                        </p:tav>
                                        <p:tav tm="100000">
                                          <p:val>
                                            <p:strVal val="ppt_y"/>
                                          </p:val>
                                        </p:tav>
                                      </p:tavLst>
                                    </p:anim>
                                    <p:set>
                                      <p:cBhvr>
                                        <p:cTn id="313" dur="1" fill="hold">
                                          <p:stCondLst>
                                            <p:cond delay="499"/>
                                          </p:stCondLst>
                                        </p:cTn>
                                        <p:tgtEl>
                                          <p:spTgt spid="29"/>
                                        </p:tgtEl>
                                        <p:attrNameLst>
                                          <p:attrName>style.visibility</p:attrName>
                                        </p:attrNameLst>
                                      </p:cBhvr>
                                      <p:to>
                                        <p:strVal val="hidden"/>
                                      </p:to>
                                    </p:set>
                                  </p:childTnLst>
                                </p:cTn>
                              </p:par>
                              <p:par>
                                <p:cTn id="314" presetID="2" presetClass="exit" presetSubtype="1" fill="hold" grpId="1" nodeType="withEffect">
                                  <p:stCondLst>
                                    <p:cond delay="0"/>
                                  </p:stCondLst>
                                  <p:childTnLst>
                                    <p:anim calcmode="lin" valueType="num">
                                      <p:cBhvr additive="base">
                                        <p:cTn id="315" dur="500"/>
                                        <p:tgtEl>
                                          <p:spTgt spid="7"/>
                                        </p:tgtEl>
                                        <p:attrNameLst>
                                          <p:attrName>ppt_x</p:attrName>
                                        </p:attrNameLst>
                                      </p:cBhvr>
                                      <p:tavLst>
                                        <p:tav tm="0">
                                          <p:val>
                                            <p:strVal val="ppt_x"/>
                                          </p:val>
                                        </p:tav>
                                        <p:tav tm="100000">
                                          <p:val>
                                            <p:strVal val="ppt_x"/>
                                          </p:val>
                                        </p:tav>
                                      </p:tavLst>
                                    </p:anim>
                                    <p:anim calcmode="lin" valueType="num">
                                      <p:cBhvr additive="base">
                                        <p:cTn id="316" dur="500"/>
                                        <p:tgtEl>
                                          <p:spTgt spid="7"/>
                                        </p:tgtEl>
                                        <p:attrNameLst>
                                          <p:attrName>ppt_y</p:attrName>
                                        </p:attrNameLst>
                                      </p:cBhvr>
                                      <p:tavLst>
                                        <p:tav tm="0">
                                          <p:val>
                                            <p:strVal val="ppt_y"/>
                                          </p:val>
                                        </p:tav>
                                        <p:tav tm="100000">
                                          <p:val>
                                            <p:strVal val="0-ppt_h/2"/>
                                          </p:val>
                                        </p:tav>
                                      </p:tavLst>
                                    </p:anim>
                                    <p:set>
                                      <p:cBhvr>
                                        <p:cTn id="317" dur="1" fill="hold">
                                          <p:stCondLst>
                                            <p:cond delay="499"/>
                                          </p:stCondLst>
                                        </p:cTn>
                                        <p:tgtEl>
                                          <p:spTgt spid="7"/>
                                        </p:tgtEl>
                                        <p:attrNameLst>
                                          <p:attrName>style.visibility</p:attrName>
                                        </p:attrNameLst>
                                      </p:cBhvr>
                                      <p:to>
                                        <p:strVal val="hidden"/>
                                      </p:to>
                                    </p:set>
                                  </p:childTnLst>
                                </p:cTn>
                              </p:par>
                              <p:par>
                                <p:cTn id="318" presetID="2" presetClass="exit" presetSubtype="1" fill="hold" grpId="1" nodeType="withEffect">
                                  <p:stCondLst>
                                    <p:cond delay="0"/>
                                  </p:stCondLst>
                                  <p:childTnLst>
                                    <p:anim calcmode="lin" valueType="num">
                                      <p:cBhvr additive="base">
                                        <p:cTn id="319" dur="500"/>
                                        <p:tgtEl>
                                          <p:spTgt spid="19"/>
                                        </p:tgtEl>
                                        <p:attrNameLst>
                                          <p:attrName>ppt_x</p:attrName>
                                        </p:attrNameLst>
                                      </p:cBhvr>
                                      <p:tavLst>
                                        <p:tav tm="0">
                                          <p:val>
                                            <p:strVal val="ppt_x"/>
                                          </p:val>
                                        </p:tav>
                                        <p:tav tm="100000">
                                          <p:val>
                                            <p:strVal val="ppt_x"/>
                                          </p:val>
                                        </p:tav>
                                      </p:tavLst>
                                    </p:anim>
                                    <p:anim calcmode="lin" valueType="num">
                                      <p:cBhvr additive="base">
                                        <p:cTn id="320" dur="500"/>
                                        <p:tgtEl>
                                          <p:spTgt spid="19"/>
                                        </p:tgtEl>
                                        <p:attrNameLst>
                                          <p:attrName>ppt_y</p:attrName>
                                        </p:attrNameLst>
                                      </p:cBhvr>
                                      <p:tavLst>
                                        <p:tav tm="0">
                                          <p:val>
                                            <p:strVal val="ppt_y"/>
                                          </p:val>
                                        </p:tav>
                                        <p:tav tm="100000">
                                          <p:val>
                                            <p:strVal val="0-ppt_h/2"/>
                                          </p:val>
                                        </p:tav>
                                      </p:tavLst>
                                    </p:anim>
                                    <p:set>
                                      <p:cBhvr>
                                        <p:cTn id="321" dur="1" fill="hold">
                                          <p:stCondLst>
                                            <p:cond delay="499"/>
                                          </p:stCondLst>
                                        </p:cTn>
                                        <p:tgtEl>
                                          <p:spTgt spid="19"/>
                                        </p:tgtEl>
                                        <p:attrNameLst>
                                          <p:attrName>style.visibility</p:attrName>
                                        </p:attrNameLst>
                                      </p:cBhvr>
                                      <p:to>
                                        <p:strVal val="hidden"/>
                                      </p:to>
                                    </p:set>
                                  </p:childTnLst>
                                </p:cTn>
                              </p:par>
                              <p:par>
                                <p:cTn id="322" presetID="2" presetClass="exit" presetSubtype="1" fill="hold" nodeType="withEffect">
                                  <p:stCondLst>
                                    <p:cond delay="0"/>
                                  </p:stCondLst>
                                  <p:childTnLst>
                                    <p:anim calcmode="lin" valueType="num">
                                      <p:cBhvr additive="base">
                                        <p:cTn id="323" dur="500"/>
                                        <p:tgtEl>
                                          <p:spTgt spid="42"/>
                                        </p:tgtEl>
                                        <p:attrNameLst>
                                          <p:attrName>ppt_x</p:attrName>
                                        </p:attrNameLst>
                                      </p:cBhvr>
                                      <p:tavLst>
                                        <p:tav tm="0">
                                          <p:val>
                                            <p:strVal val="ppt_x"/>
                                          </p:val>
                                        </p:tav>
                                        <p:tav tm="100000">
                                          <p:val>
                                            <p:strVal val="ppt_x"/>
                                          </p:val>
                                        </p:tav>
                                      </p:tavLst>
                                    </p:anim>
                                    <p:anim calcmode="lin" valueType="num">
                                      <p:cBhvr additive="base">
                                        <p:cTn id="324" dur="500"/>
                                        <p:tgtEl>
                                          <p:spTgt spid="42"/>
                                        </p:tgtEl>
                                        <p:attrNameLst>
                                          <p:attrName>ppt_y</p:attrName>
                                        </p:attrNameLst>
                                      </p:cBhvr>
                                      <p:tavLst>
                                        <p:tav tm="0">
                                          <p:val>
                                            <p:strVal val="ppt_y"/>
                                          </p:val>
                                        </p:tav>
                                        <p:tav tm="100000">
                                          <p:val>
                                            <p:strVal val="0-ppt_h/2"/>
                                          </p:val>
                                        </p:tav>
                                      </p:tavLst>
                                    </p:anim>
                                    <p:set>
                                      <p:cBhvr>
                                        <p:cTn id="325" dur="1" fill="hold">
                                          <p:stCondLst>
                                            <p:cond delay="499"/>
                                          </p:stCondLst>
                                        </p:cTn>
                                        <p:tgtEl>
                                          <p:spTgt spid="42"/>
                                        </p:tgtEl>
                                        <p:attrNameLst>
                                          <p:attrName>style.visibility</p:attrName>
                                        </p:attrNameLst>
                                      </p:cBhvr>
                                      <p:to>
                                        <p:strVal val="hidden"/>
                                      </p:to>
                                    </p:set>
                                  </p:childTnLst>
                                </p:cTn>
                              </p:par>
                              <p:par>
                                <p:cTn id="326" presetID="2" presetClass="exit" presetSubtype="1" fill="hold" nodeType="withEffect">
                                  <p:stCondLst>
                                    <p:cond delay="0"/>
                                  </p:stCondLst>
                                  <p:childTnLst>
                                    <p:anim calcmode="lin" valueType="num">
                                      <p:cBhvr additive="base">
                                        <p:cTn id="327" dur="500"/>
                                        <p:tgtEl>
                                          <p:spTgt spid="3"/>
                                        </p:tgtEl>
                                        <p:attrNameLst>
                                          <p:attrName>ppt_x</p:attrName>
                                        </p:attrNameLst>
                                      </p:cBhvr>
                                      <p:tavLst>
                                        <p:tav tm="0">
                                          <p:val>
                                            <p:strVal val="ppt_x"/>
                                          </p:val>
                                        </p:tav>
                                        <p:tav tm="100000">
                                          <p:val>
                                            <p:strVal val="ppt_x"/>
                                          </p:val>
                                        </p:tav>
                                      </p:tavLst>
                                    </p:anim>
                                    <p:anim calcmode="lin" valueType="num">
                                      <p:cBhvr additive="base">
                                        <p:cTn id="328" dur="500"/>
                                        <p:tgtEl>
                                          <p:spTgt spid="3"/>
                                        </p:tgtEl>
                                        <p:attrNameLst>
                                          <p:attrName>ppt_y</p:attrName>
                                        </p:attrNameLst>
                                      </p:cBhvr>
                                      <p:tavLst>
                                        <p:tav tm="0">
                                          <p:val>
                                            <p:strVal val="ppt_y"/>
                                          </p:val>
                                        </p:tav>
                                        <p:tav tm="100000">
                                          <p:val>
                                            <p:strVal val="0-ppt_h/2"/>
                                          </p:val>
                                        </p:tav>
                                      </p:tavLst>
                                    </p:anim>
                                    <p:set>
                                      <p:cBhvr>
                                        <p:cTn id="329"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p:bldP spid="8" grpId="1"/>
      <p:bldP spid="9" grpId="0"/>
      <p:bldP spid="9" grpId="1"/>
      <p:bldP spid="10" grpId="0"/>
      <p:bldP spid="10" grpId="1"/>
      <p:bldP spid="11" grpId="0"/>
      <p:bldP spid="11" grpId="1"/>
      <p:bldP spid="12" grpId="0"/>
      <p:bldP spid="12" grpId="1"/>
      <p:bldP spid="13" grpId="0"/>
      <p:bldP spid="13" grpId="1"/>
      <p:bldP spid="15" grpId="0"/>
      <p:bldP spid="15" grpId="1"/>
      <p:bldP spid="16" grpId="0"/>
      <p:bldP spid="16" grpId="1"/>
      <p:bldP spid="17" grpId="0"/>
      <p:bldP spid="17" grpId="1"/>
      <p:bldP spid="18" grpId="0"/>
      <p:bldP spid="18" grpId="1"/>
      <p:bldP spid="19" grpId="0" animBg="1"/>
      <p:bldP spid="19" grpId="1" animBg="1"/>
      <p:bldP spid="2" grpId="0"/>
      <p:bldP spid="2" grpId="1"/>
      <p:bldP spid="20" grpId="0"/>
      <p:bldP spid="20" grpId="1"/>
      <p:bldP spid="21" grpId="0"/>
      <p:bldP spid="21" grpId="1"/>
      <p:bldP spid="22" grpId="0"/>
      <p:bldP spid="22" grpId="1"/>
      <p:bldP spid="23" grpId="0"/>
      <p:bldP spid="23" grpId="1"/>
      <p:bldP spid="24" grpId="0"/>
      <p:bldP spid="24" grpId="1"/>
      <p:bldP spid="25" grpId="0"/>
      <p:bldP spid="25" grpId="1"/>
      <p:bldP spid="27" grpId="0"/>
      <p:bldP spid="27" grpId="1"/>
      <p:bldP spid="28" grpId="0"/>
      <p:bldP spid="28" grpId="1"/>
      <p:bldP spid="29" grpId="0"/>
      <p:bldP spid="29" grpId="1"/>
      <p:bldP spid="43" grpId="0"/>
      <p:bldP spid="43" grpId="1"/>
      <p:bldP spid="44" grpId="0"/>
      <p:bldP spid="44"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11</a:t>
              </a:fld>
              <a:r>
                <a:rPr lang="en-CA" sz="1400" dirty="0"/>
                <a:t> </a:t>
              </a:r>
              <a:endParaRPr lang="en-GB" sz="1400" dirty="0"/>
            </a:p>
          </p:txBody>
        </p:sp>
      </p:grpSp>
      <p:sp>
        <p:nvSpPr>
          <p:cNvPr id="6" name="Rectangle 5">
            <a:extLst>
              <a:ext uri="{FF2B5EF4-FFF2-40B4-BE49-F238E27FC236}">
                <a16:creationId xmlns:a16="http://schemas.microsoft.com/office/drawing/2014/main" id="{CDF5F1DB-4E93-4D2A-A982-5188B3E76315}"/>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pic>
        <p:nvPicPr>
          <p:cNvPr id="7" name="Picture 6">
            <a:extLst>
              <a:ext uri="{FF2B5EF4-FFF2-40B4-BE49-F238E27FC236}">
                <a16:creationId xmlns:a16="http://schemas.microsoft.com/office/drawing/2014/main" id="{C24D29CA-BA2B-4C7F-A0B1-EA1A7BDB85F8}"/>
              </a:ext>
            </a:extLst>
          </p:cNvPr>
          <p:cNvPicPr>
            <a:picLocks noChangeAspect="1"/>
          </p:cNvPicPr>
          <p:nvPr/>
        </p:nvPicPr>
        <p:blipFill>
          <a:blip r:embed="rId2"/>
          <a:stretch>
            <a:fillRect/>
          </a:stretch>
        </p:blipFill>
        <p:spPr>
          <a:xfrm>
            <a:off x="604479" y="1480798"/>
            <a:ext cx="5134692" cy="4867954"/>
          </a:xfrm>
          <a:prstGeom prst="rect">
            <a:avLst/>
          </a:prstGeom>
          <a:ln w="12700">
            <a:solidFill>
              <a:schemeClr val="bg1">
                <a:lumMod val="65000"/>
              </a:schemeClr>
            </a:solidFill>
          </a:ln>
        </p:spPr>
      </p:pic>
      <p:sp>
        <p:nvSpPr>
          <p:cNvPr id="12" name="TextBox 11">
            <a:extLst>
              <a:ext uri="{FF2B5EF4-FFF2-40B4-BE49-F238E27FC236}">
                <a16:creationId xmlns:a16="http://schemas.microsoft.com/office/drawing/2014/main" id="{5B13A962-63EA-4F05-8FBC-E0AC993446BE}"/>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3" name="TextBox 12">
            <a:extLst>
              <a:ext uri="{FF2B5EF4-FFF2-40B4-BE49-F238E27FC236}">
                <a16:creationId xmlns:a16="http://schemas.microsoft.com/office/drawing/2014/main" id="{840263C3-A999-4353-BB34-602E222BDA73}"/>
              </a:ext>
            </a:extLst>
          </p:cNvPr>
          <p:cNvSpPr txBox="1"/>
          <p:nvPr/>
        </p:nvSpPr>
        <p:spPr>
          <a:xfrm>
            <a:off x="509229" y="844775"/>
            <a:ext cx="1443396" cy="400110"/>
          </a:xfrm>
          <a:prstGeom prst="rect">
            <a:avLst/>
          </a:prstGeom>
          <a:noFill/>
        </p:spPr>
        <p:txBody>
          <a:bodyPr wrap="square" rtlCol="0">
            <a:spAutoFit/>
          </a:bodyPr>
          <a:lstStyle/>
          <a:p>
            <a:pPr algn="l"/>
            <a:r>
              <a:rPr lang="en-CA" sz="2000" dirty="0"/>
              <a:t>General Tab</a:t>
            </a:r>
          </a:p>
        </p:txBody>
      </p:sp>
      <p:sp>
        <p:nvSpPr>
          <p:cNvPr id="15" name="Rectangle 14">
            <a:extLst>
              <a:ext uri="{FF2B5EF4-FFF2-40B4-BE49-F238E27FC236}">
                <a16:creationId xmlns:a16="http://schemas.microsoft.com/office/drawing/2014/main" id="{0C9EAB95-AF4F-4A49-AEA6-96804731A563}"/>
              </a:ext>
            </a:extLst>
          </p:cNvPr>
          <p:cNvSpPr/>
          <p:nvPr/>
        </p:nvSpPr>
        <p:spPr>
          <a:xfrm>
            <a:off x="838200" y="1952625"/>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CC9C34BB-1F6E-4E37-881B-CA877D76F9EC}"/>
              </a:ext>
            </a:extLst>
          </p:cNvPr>
          <p:cNvSpPr txBox="1"/>
          <p:nvPr/>
        </p:nvSpPr>
        <p:spPr>
          <a:xfrm>
            <a:off x="6305375" y="794185"/>
            <a:ext cx="1219200" cy="400110"/>
          </a:xfrm>
          <a:prstGeom prst="rect">
            <a:avLst/>
          </a:prstGeom>
          <a:noFill/>
        </p:spPr>
        <p:txBody>
          <a:bodyPr wrap="square" rtlCol="0">
            <a:spAutoFit/>
          </a:bodyPr>
          <a:lstStyle/>
          <a:p>
            <a:pPr algn="r"/>
            <a:r>
              <a:rPr lang="en-CA" sz="2000" b="1" dirty="0"/>
              <a:t>Name</a:t>
            </a:r>
            <a:r>
              <a:rPr lang="en-CA" sz="2000" dirty="0"/>
              <a:t>:</a:t>
            </a:r>
          </a:p>
        </p:txBody>
      </p:sp>
      <p:sp>
        <p:nvSpPr>
          <p:cNvPr id="18" name="TextBox 17">
            <a:extLst>
              <a:ext uri="{FF2B5EF4-FFF2-40B4-BE49-F238E27FC236}">
                <a16:creationId xmlns:a16="http://schemas.microsoft.com/office/drawing/2014/main" id="{00E0A624-BE86-46C4-806F-EBC924CD921A}"/>
              </a:ext>
            </a:extLst>
          </p:cNvPr>
          <p:cNvSpPr txBox="1"/>
          <p:nvPr/>
        </p:nvSpPr>
        <p:spPr>
          <a:xfrm>
            <a:off x="6305375" y="1546720"/>
            <a:ext cx="1219200" cy="400110"/>
          </a:xfrm>
          <a:prstGeom prst="rect">
            <a:avLst/>
          </a:prstGeom>
          <a:noFill/>
        </p:spPr>
        <p:txBody>
          <a:bodyPr wrap="square" rtlCol="0">
            <a:spAutoFit/>
          </a:bodyPr>
          <a:lstStyle/>
          <a:p>
            <a:pPr algn="r"/>
            <a:r>
              <a:rPr lang="en-CA" sz="2000" b="1" dirty="0"/>
              <a:t>Tooltip</a:t>
            </a:r>
            <a:r>
              <a:rPr lang="en-CA" sz="2000" dirty="0"/>
              <a:t>:</a:t>
            </a:r>
          </a:p>
        </p:txBody>
      </p:sp>
      <p:sp>
        <p:nvSpPr>
          <p:cNvPr id="19" name="TextBox 18">
            <a:extLst>
              <a:ext uri="{FF2B5EF4-FFF2-40B4-BE49-F238E27FC236}">
                <a16:creationId xmlns:a16="http://schemas.microsoft.com/office/drawing/2014/main" id="{03C35793-230C-408C-AA9B-829A04B5CC4B}"/>
              </a:ext>
            </a:extLst>
          </p:cNvPr>
          <p:cNvSpPr txBox="1"/>
          <p:nvPr/>
        </p:nvSpPr>
        <p:spPr>
          <a:xfrm>
            <a:off x="5653271" y="2229402"/>
            <a:ext cx="2351958" cy="400110"/>
          </a:xfrm>
          <a:prstGeom prst="rect">
            <a:avLst/>
          </a:prstGeom>
          <a:noFill/>
        </p:spPr>
        <p:txBody>
          <a:bodyPr wrap="square" rtlCol="0">
            <a:spAutoFit/>
          </a:bodyPr>
          <a:lstStyle/>
          <a:p>
            <a:pPr algn="r"/>
            <a:r>
              <a:rPr lang="en-CA" sz="2000" b="1" dirty="0"/>
              <a:t>Common Properties</a:t>
            </a:r>
          </a:p>
        </p:txBody>
      </p:sp>
      <p:sp>
        <p:nvSpPr>
          <p:cNvPr id="20" name="TextBox 19">
            <a:extLst>
              <a:ext uri="{FF2B5EF4-FFF2-40B4-BE49-F238E27FC236}">
                <a16:creationId xmlns:a16="http://schemas.microsoft.com/office/drawing/2014/main" id="{38A7340A-BBE9-40DA-A900-171367BB5925}"/>
              </a:ext>
            </a:extLst>
          </p:cNvPr>
          <p:cNvSpPr txBox="1"/>
          <p:nvPr/>
        </p:nvSpPr>
        <p:spPr>
          <a:xfrm>
            <a:off x="5810250" y="2611185"/>
            <a:ext cx="1737778" cy="400110"/>
          </a:xfrm>
          <a:prstGeom prst="rect">
            <a:avLst/>
          </a:prstGeom>
          <a:noFill/>
        </p:spPr>
        <p:txBody>
          <a:bodyPr wrap="square" rtlCol="0">
            <a:spAutoFit/>
          </a:bodyPr>
          <a:lstStyle/>
          <a:p>
            <a:pPr algn="r"/>
            <a:r>
              <a:rPr lang="en-CA" sz="2000" b="1" dirty="0"/>
              <a:t>Form Field</a:t>
            </a:r>
            <a:r>
              <a:rPr lang="en-CA" sz="2000" dirty="0"/>
              <a:t>:</a:t>
            </a:r>
          </a:p>
        </p:txBody>
      </p:sp>
      <p:sp>
        <p:nvSpPr>
          <p:cNvPr id="21" name="TextBox 20">
            <a:extLst>
              <a:ext uri="{FF2B5EF4-FFF2-40B4-BE49-F238E27FC236}">
                <a16:creationId xmlns:a16="http://schemas.microsoft.com/office/drawing/2014/main" id="{57360FAE-8D58-454B-BD25-597F98B9355F}"/>
              </a:ext>
            </a:extLst>
          </p:cNvPr>
          <p:cNvSpPr txBox="1"/>
          <p:nvPr/>
        </p:nvSpPr>
        <p:spPr>
          <a:xfrm>
            <a:off x="5910253" y="4512724"/>
            <a:ext cx="1633004" cy="400110"/>
          </a:xfrm>
          <a:prstGeom prst="rect">
            <a:avLst/>
          </a:prstGeom>
          <a:noFill/>
        </p:spPr>
        <p:txBody>
          <a:bodyPr wrap="square" rtlCol="0">
            <a:spAutoFit/>
          </a:bodyPr>
          <a:lstStyle/>
          <a:p>
            <a:pPr algn="r"/>
            <a:r>
              <a:rPr lang="en-CA" sz="2000" b="1" dirty="0"/>
              <a:t>Read Only</a:t>
            </a:r>
            <a:r>
              <a:rPr lang="en-CA" sz="2000" dirty="0"/>
              <a:t>:</a:t>
            </a:r>
          </a:p>
        </p:txBody>
      </p:sp>
      <p:sp>
        <p:nvSpPr>
          <p:cNvPr id="22" name="TextBox 21">
            <a:extLst>
              <a:ext uri="{FF2B5EF4-FFF2-40B4-BE49-F238E27FC236}">
                <a16:creationId xmlns:a16="http://schemas.microsoft.com/office/drawing/2014/main" id="{994E377C-5B00-4E30-9F41-1908064FD0C8}"/>
              </a:ext>
            </a:extLst>
          </p:cNvPr>
          <p:cNvSpPr txBox="1"/>
          <p:nvPr/>
        </p:nvSpPr>
        <p:spPr>
          <a:xfrm>
            <a:off x="5910253" y="4945452"/>
            <a:ext cx="1633003" cy="400110"/>
          </a:xfrm>
          <a:prstGeom prst="rect">
            <a:avLst/>
          </a:prstGeom>
          <a:noFill/>
        </p:spPr>
        <p:txBody>
          <a:bodyPr wrap="square" rtlCol="0">
            <a:spAutoFit/>
          </a:bodyPr>
          <a:lstStyle/>
          <a:p>
            <a:pPr algn="r"/>
            <a:r>
              <a:rPr lang="en-CA" sz="2000" b="1" dirty="0"/>
              <a:t>Orientation</a:t>
            </a:r>
            <a:r>
              <a:rPr lang="en-CA" sz="2000" dirty="0"/>
              <a:t>:</a:t>
            </a:r>
          </a:p>
        </p:txBody>
      </p:sp>
      <p:sp>
        <p:nvSpPr>
          <p:cNvPr id="23" name="TextBox 22">
            <a:extLst>
              <a:ext uri="{FF2B5EF4-FFF2-40B4-BE49-F238E27FC236}">
                <a16:creationId xmlns:a16="http://schemas.microsoft.com/office/drawing/2014/main" id="{062F6DA5-9BD7-49AD-B11F-3C6472BA9A0E}"/>
              </a:ext>
            </a:extLst>
          </p:cNvPr>
          <p:cNvSpPr txBox="1"/>
          <p:nvPr/>
        </p:nvSpPr>
        <p:spPr>
          <a:xfrm>
            <a:off x="5910253" y="5356208"/>
            <a:ext cx="1637773" cy="400110"/>
          </a:xfrm>
          <a:prstGeom prst="rect">
            <a:avLst/>
          </a:prstGeom>
          <a:noFill/>
        </p:spPr>
        <p:txBody>
          <a:bodyPr wrap="square" rtlCol="0">
            <a:spAutoFit/>
          </a:bodyPr>
          <a:lstStyle/>
          <a:p>
            <a:pPr algn="r"/>
            <a:r>
              <a:rPr lang="en-CA" sz="2000" b="1" dirty="0"/>
              <a:t>Required</a:t>
            </a:r>
            <a:r>
              <a:rPr lang="en-CA" sz="2000" dirty="0"/>
              <a:t>:</a:t>
            </a:r>
          </a:p>
        </p:txBody>
      </p:sp>
      <p:sp>
        <p:nvSpPr>
          <p:cNvPr id="24" name="TextBox 23">
            <a:extLst>
              <a:ext uri="{FF2B5EF4-FFF2-40B4-BE49-F238E27FC236}">
                <a16:creationId xmlns:a16="http://schemas.microsoft.com/office/drawing/2014/main" id="{52CAF314-059B-4AD8-BB01-D3A111C11B17}"/>
              </a:ext>
            </a:extLst>
          </p:cNvPr>
          <p:cNvSpPr txBox="1"/>
          <p:nvPr/>
        </p:nvSpPr>
        <p:spPr>
          <a:xfrm>
            <a:off x="6529379" y="6056026"/>
            <a:ext cx="1013877" cy="400110"/>
          </a:xfrm>
          <a:prstGeom prst="rect">
            <a:avLst/>
          </a:prstGeom>
          <a:noFill/>
        </p:spPr>
        <p:txBody>
          <a:bodyPr wrap="square" rtlCol="0">
            <a:spAutoFit/>
          </a:bodyPr>
          <a:lstStyle/>
          <a:p>
            <a:pPr algn="r"/>
            <a:r>
              <a:rPr lang="en-CA" sz="2000" b="1" dirty="0"/>
              <a:t>Locked</a:t>
            </a:r>
            <a:r>
              <a:rPr lang="en-CA" sz="2000" dirty="0"/>
              <a:t>:</a:t>
            </a:r>
          </a:p>
        </p:txBody>
      </p:sp>
      <p:sp>
        <p:nvSpPr>
          <p:cNvPr id="25" name="TextBox 24">
            <a:extLst>
              <a:ext uri="{FF2B5EF4-FFF2-40B4-BE49-F238E27FC236}">
                <a16:creationId xmlns:a16="http://schemas.microsoft.com/office/drawing/2014/main" id="{F1174EE3-780D-42CE-86A5-AAA6319DFFD7}"/>
              </a:ext>
            </a:extLst>
          </p:cNvPr>
          <p:cNvSpPr txBox="1"/>
          <p:nvPr/>
        </p:nvSpPr>
        <p:spPr>
          <a:xfrm>
            <a:off x="7548026" y="802493"/>
            <a:ext cx="4643974" cy="707886"/>
          </a:xfrm>
          <a:prstGeom prst="rect">
            <a:avLst/>
          </a:prstGeom>
          <a:noFill/>
        </p:spPr>
        <p:txBody>
          <a:bodyPr wrap="square" rtlCol="0">
            <a:spAutoFit/>
          </a:bodyPr>
          <a:lstStyle/>
          <a:p>
            <a:pPr algn="l"/>
            <a:r>
              <a:rPr lang="en-CA" sz="2000" dirty="0"/>
              <a:t>Name must be a unique name.  The names of the controls must each be different.</a:t>
            </a:r>
          </a:p>
        </p:txBody>
      </p:sp>
      <p:sp>
        <p:nvSpPr>
          <p:cNvPr id="26" name="TextBox 25">
            <a:extLst>
              <a:ext uri="{FF2B5EF4-FFF2-40B4-BE49-F238E27FC236}">
                <a16:creationId xmlns:a16="http://schemas.microsoft.com/office/drawing/2014/main" id="{162B82E1-76FB-4CB5-BECC-89343AE211D5}"/>
              </a:ext>
            </a:extLst>
          </p:cNvPr>
          <p:cNvSpPr txBox="1"/>
          <p:nvPr/>
        </p:nvSpPr>
        <p:spPr>
          <a:xfrm>
            <a:off x="7548027" y="1546720"/>
            <a:ext cx="4501094" cy="400110"/>
          </a:xfrm>
          <a:prstGeom prst="rect">
            <a:avLst/>
          </a:prstGeom>
          <a:noFill/>
        </p:spPr>
        <p:txBody>
          <a:bodyPr wrap="square" rtlCol="0">
            <a:spAutoFit/>
          </a:bodyPr>
          <a:lstStyle/>
          <a:p>
            <a:pPr algn="l"/>
            <a:r>
              <a:rPr lang="en-CA" sz="2000" dirty="0"/>
              <a:t>Show text describing the control.</a:t>
            </a:r>
          </a:p>
        </p:txBody>
      </p:sp>
      <p:sp>
        <p:nvSpPr>
          <p:cNvPr id="27" name="TextBox 26">
            <a:extLst>
              <a:ext uri="{FF2B5EF4-FFF2-40B4-BE49-F238E27FC236}">
                <a16:creationId xmlns:a16="http://schemas.microsoft.com/office/drawing/2014/main" id="{E96DAD05-5904-4510-B35A-4E7B286E5575}"/>
              </a:ext>
            </a:extLst>
          </p:cNvPr>
          <p:cNvSpPr txBox="1"/>
          <p:nvPr/>
        </p:nvSpPr>
        <p:spPr>
          <a:xfrm>
            <a:off x="7548026" y="2614283"/>
            <a:ext cx="4501093" cy="1938992"/>
          </a:xfrm>
          <a:prstGeom prst="rect">
            <a:avLst/>
          </a:prstGeom>
          <a:noFill/>
        </p:spPr>
        <p:txBody>
          <a:bodyPr wrap="square" rtlCol="0">
            <a:spAutoFit/>
          </a:bodyPr>
          <a:lstStyle/>
          <a:p>
            <a:pPr algn="l"/>
            <a:r>
              <a:rPr lang="en-CA" sz="2000" b="1" dirty="0"/>
              <a:t>Visible</a:t>
            </a:r>
            <a:r>
              <a:rPr lang="en-CA" sz="2000" dirty="0"/>
              <a:t> – Visible on screen and printed.</a:t>
            </a:r>
          </a:p>
          <a:p>
            <a:pPr algn="l"/>
            <a:r>
              <a:rPr lang="en-CA" sz="2000" b="1" dirty="0"/>
              <a:t>Hidden</a:t>
            </a:r>
            <a:r>
              <a:rPr lang="en-CA" sz="2000" dirty="0"/>
              <a:t> – Control not visible at any time.</a:t>
            </a:r>
          </a:p>
          <a:p>
            <a:pPr algn="l"/>
            <a:r>
              <a:rPr lang="en-CA" sz="2000" b="1" dirty="0"/>
              <a:t>Visible but does not Print </a:t>
            </a:r>
            <a:r>
              <a:rPr lang="en-CA" sz="2000" dirty="0"/>
              <a:t>– Visible on screen only</a:t>
            </a:r>
          </a:p>
          <a:p>
            <a:pPr algn="l"/>
            <a:r>
              <a:rPr lang="en-CA" sz="2000" b="1" dirty="0"/>
              <a:t>Hidden but is Printable</a:t>
            </a:r>
            <a:r>
              <a:rPr lang="en-CA" sz="2000" dirty="0"/>
              <a:t> - Visible on paper only.</a:t>
            </a:r>
          </a:p>
        </p:txBody>
      </p:sp>
      <p:sp>
        <p:nvSpPr>
          <p:cNvPr id="28" name="TextBox 27">
            <a:extLst>
              <a:ext uri="{FF2B5EF4-FFF2-40B4-BE49-F238E27FC236}">
                <a16:creationId xmlns:a16="http://schemas.microsoft.com/office/drawing/2014/main" id="{6F8A48A1-5A16-496C-99D4-DB72CE46A9FD}"/>
              </a:ext>
            </a:extLst>
          </p:cNvPr>
          <p:cNvSpPr txBox="1"/>
          <p:nvPr/>
        </p:nvSpPr>
        <p:spPr>
          <a:xfrm>
            <a:off x="7571479" y="4525466"/>
            <a:ext cx="4501094" cy="400110"/>
          </a:xfrm>
          <a:prstGeom prst="rect">
            <a:avLst/>
          </a:prstGeom>
          <a:noFill/>
        </p:spPr>
        <p:txBody>
          <a:bodyPr wrap="square" rtlCol="0">
            <a:spAutoFit/>
          </a:bodyPr>
          <a:lstStyle/>
          <a:p>
            <a:pPr algn="l"/>
            <a:r>
              <a:rPr lang="en-CA" sz="2000" dirty="0"/>
              <a:t>Cannot change form field content.</a:t>
            </a:r>
          </a:p>
        </p:txBody>
      </p:sp>
      <p:sp>
        <p:nvSpPr>
          <p:cNvPr id="29" name="TextBox 28">
            <a:extLst>
              <a:ext uri="{FF2B5EF4-FFF2-40B4-BE49-F238E27FC236}">
                <a16:creationId xmlns:a16="http://schemas.microsoft.com/office/drawing/2014/main" id="{057B9146-0394-4F22-9802-505666229578}"/>
              </a:ext>
            </a:extLst>
          </p:cNvPr>
          <p:cNvSpPr txBox="1"/>
          <p:nvPr/>
        </p:nvSpPr>
        <p:spPr>
          <a:xfrm>
            <a:off x="7571479" y="4950898"/>
            <a:ext cx="4501094" cy="400110"/>
          </a:xfrm>
          <a:prstGeom prst="rect">
            <a:avLst/>
          </a:prstGeom>
          <a:noFill/>
        </p:spPr>
        <p:txBody>
          <a:bodyPr wrap="square" rtlCol="0">
            <a:spAutoFit/>
          </a:bodyPr>
          <a:lstStyle/>
          <a:p>
            <a:pPr algn="l"/>
            <a:r>
              <a:rPr lang="en-CA" sz="2000" dirty="0"/>
              <a:t>Change the orientation to the degree.</a:t>
            </a:r>
          </a:p>
        </p:txBody>
      </p:sp>
      <p:sp>
        <p:nvSpPr>
          <p:cNvPr id="30" name="TextBox 29">
            <a:extLst>
              <a:ext uri="{FF2B5EF4-FFF2-40B4-BE49-F238E27FC236}">
                <a16:creationId xmlns:a16="http://schemas.microsoft.com/office/drawing/2014/main" id="{15A551B3-7A8A-400D-AC8A-04FA7A086519}"/>
              </a:ext>
            </a:extLst>
          </p:cNvPr>
          <p:cNvSpPr txBox="1"/>
          <p:nvPr/>
        </p:nvSpPr>
        <p:spPr>
          <a:xfrm>
            <a:off x="7571479" y="5354141"/>
            <a:ext cx="4501094" cy="400110"/>
          </a:xfrm>
          <a:prstGeom prst="rect">
            <a:avLst/>
          </a:prstGeom>
          <a:noFill/>
        </p:spPr>
        <p:txBody>
          <a:bodyPr wrap="square" rtlCol="0">
            <a:spAutoFit/>
          </a:bodyPr>
          <a:lstStyle/>
          <a:p>
            <a:pPr algn="l"/>
            <a:r>
              <a:rPr lang="en-US" sz="2000" dirty="0"/>
              <a:t>Makes the field data entry mandatory.</a:t>
            </a:r>
            <a:endParaRPr lang="en-CA" sz="2000" dirty="0"/>
          </a:p>
        </p:txBody>
      </p:sp>
      <p:sp>
        <p:nvSpPr>
          <p:cNvPr id="31" name="TextBox 30">
            <a:extLst>
              <a:ext uri="{FF2B5EF4-FFF2-40B4-BE49-F238E27FC236}">
                <a16:creationId xmlns:a16="http://schemas.microsoft.com/office/drawing/2014/main" id="{5B01BEC9-90DE-4268-B99C-11CDB08B3354}"/>
              </a:ext>
            </a:extLst>
          </p:cNvPr>
          <p:cNvSpPr txBox="1"/>
          <p:nvPr/>
        </p:nvSpPr>
        <p:spPr>
          <a:xfrm>
            <a:off x="7543256" y="6068516"/>
            <a:ext cx="4648743" cy="400110"/>
          </a:xfrm>
          <a:prstGeom prst="rect">
            <a:avLst/>
          </a:prstGeom>
          <a:noFill/>
        </p:spPr>
        <p:txBody>
          <a:bodyPr wrap="square" rtlCol="0">
            <a:spAutoFit/>
          </a:bodyPr>
          <a:lstStyle/>
          <a:p>
            <a:pPr algn="l"/>
            <a:r>
              <a:rPr lang="en-CA" sz="2000" dirty="0"/>
              <a:t>Fixes the control so that it is unchangeable.</a:t>
            </a:r>
          </a:p>
        </p:txBody>
      </p:sp>
    </p:spTree>
    <p:extLst>
      <p:ext uri="{BB962C8B-B14F-4D97-AF65-F5344CB8AC3E}">
        <p14:creationId xmlns:p14="http://schemas.microsoft.com/office/powerpoint/2010/main" val="4066587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1+#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0-#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par>
                                <p:cTn id="18" presetID="22" presetClass="entr" presetSubtype="1"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500"/>
                                        <p:tgtEl>
                                          <p:spTgt spid="7"/>
                                        </p:tgtEl>
                                      </p:cBhvr>
                                    </p:animEffect>
                                  </p:childTnLst>
                                </p:cTn>
                              </p:par>
                            </p:childTnLst>
                          </p:cTn>
                        </p:par>
                        <p:par>
                          <p:cTn id="21" fill="hold">
                            <p:stCondLst>
                              <p:cond delay="500"/>
                            </p:stCondLst>
                            <p:childTnLst>
                              <p:par>
                                <p:cTn id="22" presetID="53" presetClass="entr" presetSubtype="16"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fltVal val="0"/>
                                          </p:val>
                                        </p:tav>
                                        <p:tav tm="100000">
                                          <p:val>
                                            <p:strVal val="#ppt_w"/>
                                          </p:val>
                                        </p:tav>
                                      </p:tavLst>
                                    </p:anim>
                                    <p:anim calcmode="lin" valueType="num">
                                      <p:cBhvr>
                                        <p:cTn id="25" dur="500" fill="hold"/>
                                        <p:tgtEl>
                                          <p:spTgt spid="15"/>
                                        </p:tgtEl>
                                        <p:attrNameLst>
                                          <p:attrName>ppt_h</p:attrName>
                                        </p:attrNameLst>
                                      </p:cBhvr>
                                      <p:tavLst>
                                        <p:tav tm="0">
                                          <p:val>
                                            <p:fltVal val="0"/>
                                          </p:val>
                                        </p:tav>
                                        <p:tav tm="100000">
                                          <p:val>
                                            <p:strVal val="#ppt_h"/>
                                          </p:val>
                                        </p:tav>
                                      </p:tavLst>
                                    </p:anim>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0-#ppt_w/2"/>
                                          </p:val>
                                        </p:tav>
                                        <p:tav tm="100000">
                                          <p:val>
                                            <p:strVal val="#ppt_x"/>
                                          </p:val>
                                        </p:tav>
                                      </p:tavLst>
                                    </p:anim>
                                    <p:anim calcmode="lin" valueType="num">
                                      <p:cBhvr additive="base">
                                        <p:cTn id="42" dur="500" fill="hold"/>
                                        <p:tgtEl>
                                          <p:spTgt spid="18"/>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left)">
                                      <p:cBhvr>
                                        <p:cTn id="46" dur="5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0-#ppt_w/2"/>
                                          </p:val>
                                        </p:tav>
                                        <p:tav tm="100000">
                                          <p:val>
                                            <p:strVal val="#ppt_x"/>
                                          </p:val>
                                        </p:tav>
                                      </p:tavLst>
                                    </p:anim>
                                    <p:anim calcmode="lin" valueType="num">
                                      <p:cBhvr additive="base">
                                        <p:cTn id="52" dur="500" fill="hold"/>
                                        <p:tgtEl>
                                          <p:spTgt spid="19"/>
                                        </p:tgtEl>
                                        <p:attrNameLst>
                                          <p:attrName>ppt_y</p:attrName>
                                        </p:attrNameLst>
                                      </p:cBhvr>
                                      <p:tavLst>
                                        <p:tav tm="0">
                                          <p:val>
                                            <p:strVal val="#ppt_y"/>
                                          </p:val>
                                        </p:tav>
                                        <p:tav tm="100000">
                                          <p:val>
                                            <p:strVal val="#ppt_y"/>
                                          </p:val>
                                        </p:tav>
                                      </p:tavLst>
                                    </p:anim>
                                  </p:childTnLst>
                                </p:cTn>
                              </p:par>
                            </p:childTnLst>
                          </p:cTn>
                        </p:par>
                        <p:par>
                          <p:cTn id="53" fill="hold">
                            <p:stCondLst>
                              <p:cond delay="500"/>
                            </p:stCondLst>
                            <p:childTnLst>
                              <p:par>
                                <p:cTn id="54" presetID="2" presetClass="entr" presetSubtype="8" fill="hold" grpId="0" nodeType="afterEffect">
                                  <p:stCondLst>
                                    <p:cond delay="0"/>
                                  </p:stCondLst>
                                  <p:childTnLst>
                                    <p:set>
                                      <p:cBhvr>
                                        <p:cTn id="55" dur="1" fill="hold">
                                          <p:stCondLst>
                                            <p:cond delay="0"/>
                                          </p:stCondLst>
                                        </p:cTn>
                                        <p:tgtEl>
                                          <p:spTgt spid="20"/>
                                        </p:tgtEl>
                                        <p:attrNameLst>
                                          <p:attrName>style.visibility</p:attrName>
                                        </p:attrNameLst>
                                      </p:cBhvr>
                                      <p:to>
                                        <p:strVal val="visible"/>
                                      </p:to>
                                    </p:set>
                                    <p:anim calcmode="lin" valueType="num">
                                      <p:cBhvr additive="base">
                                        <p:cTn id="56" dur="500" fill="hold"/>
                                        <p:tgtEl>
                                          <p:spTgt spid="20"/>
                                        </p:tgtEl>
                                        <p:attrNameLst>
                                          <p:attrName>ppt_x</p:attrName>
                                        </p:attrNameLst>
                                      </p:cBhvr>
                                      <p:tavLst>
                                        <p:tav tm="0">
                                          <p:val>
                                            <p:strVal val="0-#ppt_w/2"/>
                                          </p:val>
                                        </p:tav>
                                        <p:tav tm="100000">
                                          <p:val>
                                            <p:strVal val="#ppt_x"/>
                                          </p:val>
                                        </p:tav>
                                      </p:tavLst>
                                    </p:anim>
                                    <p:anim calcmode="lin" valueType="num">
                                      <p:cBhvr additive="base">
                                        <p:cTn id="57" dur="500" fill="hold"/>
                                        <p:tgtEl>
                                          <p:spTgt spid="20"/>
                                        </p:tgtEl>
                                        <p:attrNameLst>
                                          <p:attrName>ppt_y</p:attrName>
                                        </p:attrNameLst>
                                      </p:cBhvr>
                                      <p:tavLst>
                                        <p:tav tm="0">
                                          <p:val>
                                            <p:strVal val="#ppt_y"/>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left)">
                                      <p:cBhvr>
                                        <p:cTn id="61" dur="500"/>
                                        <p:tgtEl>
                                          <p:spTgt spid="27"/>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additive="base">
                                        <p:cTn id="66" dur="500" fill="hold"/>
                                        <p:tgtEl>
                                          <p:spTgt spid="21"/>
                                        </p:tgtEl>
                                        <p:attrNameLst>
                                          <p:attrName>ppt_x</p:attrName>
                                        </p:attrNameLst>
                                      </p:cBhvr>
                                      <p:tavLst>
                                        <p:tav tm="0">
                                          <p:val>
                                            <p:strVal val="0-#ppt_w/2"/>
                                          </p:val>
                                        </p:tav>
                                        <p:tav tm="100000">
                                          <p:val>
                                            <p:strVal val="#ppt_x"/>
                                          </p:val>
                                        </p:tav>
                                      </p:tavLst>
                                    </p:anim>
                                    <p:anim calcmode="lin" valueType="num">
                                      <p:cBhvr additive="base">
                                        <p:cTn id="67" dur="500" fill="hold"/>
                                        <p:tgtEl>
                                          <p:spTgt spid="21"/>
                                        </p:tgtEl>
                                        <p:attrNameLst>
                                          <p:attrName>ppt_y</p:attrName>
                                        </p:attrNameLst>
                                      </p:cBhvr>
                                      <p:tavLst>
                                        <p:tav tm="0">
                                          <p:val>
                                            <p:strVal val="#ppt_y"/>
                                          </p:val>
                                        </p:tav>
                                        <p:tav tm="100000">
                                          <p:val>
                                            <p:strVal val="#ppt_y"/>
                                          </p:val>
                                        </p:tav>
                                      </p:tavLst>
                                    </p:anim>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wipe(left)">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500" fill="hold"/>
                                        <p:tgtEl>
                                          <p:spTgt spid="22"/>
                                        </p:tgtEl>
                                        <p:attrNameLst>
                                          <p:attrName>ppt_x</p:attrName>
                                        </p:attrNameLst>
                                      </p:cBhvr>
                                      <p:tavLst>
                                        <p:tav tm="0">
                                          <p:val>
                                            <p:strVal val="0-#ppt_w/2"/>
                                          </p:val>
                                        </p:tav>
                                        <p:tav tm="100000">
                                          <p:val>
                                            <p:strVal val="#ppt_x"/>
                                          </p:val>
                                        </p:tav>
                                      </p:tavLst>
                                    </p:anim>
                                    <p:anim calcmode="lin" valueType="num">
                                      <p:cBhvr additive="base">
                                        <p:cTn id="77" dur="500" fill="hold"/>
                                        <p:tgtEl>
                                          <p:spTgt spid="22"/>
                                        </p:tgtEl>
                                        <p:attrNameLst>
                                          <p:attrName>ppt_y</p:attrName>
                                        </p:attrNameLst>
                                      </p:cBhvr>
                                      <p:tavLst>
                                        <p:tav tm="0">
                                          <p:val>
                                            <p:strVal val="#ppt_y"/>
                                          </p:val>
                                        </p:tav>
                                        <p:tav tm="100000">
                                          <p:val>
                                            <p:strVal val="#ppt_y"/>
                                          </p:val>
                                        </p:tav>
                                      </p:tavLst>
                                    </p:anim>
                                  </p:childTnLst>
                                </p:cTn>
                              </p:par>
                            </p:childTnLst>
                          </p:cTn>
                        </p:par>
                        <p:par>
                          <p:cTn id="78" fill="hold">
                            <p:stCondLst>
                              <p:cond delay="500"/>
                            </p:stCondLst>
                            <p:childTnLst>
                              <p:par>
                                <p:cTn id="79" presetID="22" presetClass="entr" presetSubtype="8" fill="hold" grpId="0" nodeType="after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wipe(left)">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23"/>
                                        </p:tgtEl>
                                        <p:attrNameLst>
                                          <p:attrName>style.visibility</p:attrName>
                                        </p:attrNameLst>
                                      </p:cBhvr>
                                      <p:to>
                                        <p:strVal val="visible"/>
                                      </p:to>
                                    </p:set>
                                    <p:anim calcmode="lin" valueType="num">
                                      <p:cBhvr additive="base">
                                        <p:cTn id="86" dur="500" fill="hold"/>
                                        <p:tgtEl>
                                          <p:spTgt spid="23"/>
                                        </p:tgtEl>
                                        <p:attrNameLst>
                                          <p:attrName>ppt_x</p:attrName>
                                        </p:attrNameLst>
                                      </p:cBhvr>
                                      <p:tavLst>
                                        <p:tav tm="0">
                                          <p:val>
                                            <p:strVal val="0-#ppt_w/2"/>
                                          </p:val>
                                        </p:tav>
                                        <p:tav tm="100000">
                                          <p:val>
                                            <p:strVal val="#ppt_x"/>
                                          </p:val>
                                        </p:tav>
                                      </p:tavLst>
                                    </p:anim>
                                    <p:anim calcmode="lin" valueType="num">
                                      <p:cBhvr additive="base">
                                        <p:cTn id="87" dur="500" fill="hold"/>
                                        <p:tgtEl>
                                          <p:spTgt spid="23"/>
                                        </p:tgtEl>
                                        <p:attrNameLst>
                                          <p:attrName>ppt_y</p:attrName>
                                        </p:attrNameLst>
                                      </p:cBhvr>
                                      <p:tavLst>
                                        <p:tav tm="0">
                                          <p:val>
                                            <p:strVal val="#ppt_y"/>
                                          </p:val>
                                        </p:tav>
                                        <p:tav tm="100000">
                                          <p:val>
                                            <p:strVal val="#ppt_y"/>
                                          </p:val>
                                        </p:tav>
                                      </p:tavLst>
                                    </p:anim>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30"/>
                                        </p:tgtEl>
                                        <p:attrNameLst>
                                          <p:attrName>style.visibility</p:attrName>
                                        </p:attrNameLst>
                                      </p:cBhvr>
                                      <p:to>
                                        <p:strVal val="visible"/>
                                      </p:to>
                                    </p:set>
                                    <p:animEffect transition="in" filter="wipe(left)">
                                      <p:cBhvr>
                                        <p:cTn id="91" dur="500"/>
                                        <p:tgtEl>
                                          <p:spTgt spid="30"/>
                                        </p:tgtEl>
                                      </p:cBhvr>
                                    </p:animEffect>
                                  </p:childTnLst>
                                </p:cTn>
                              </p:par>
                            </p:childTnLst>
                          </p:cTn>
                        </p:par>
                      </p:childTnLst>
                    </p:cTn>
                  </p:par>
                  <p:par>
                    <p:cTn id="92" fill="hold">
                      <p:stCondLst>
                        <p:cond delay="indefinite"/>
                      </p:stCondLst>
                      <p:childTnLst>
                        <p:par>
                          <p:cTn id="93" fill="hold">
                            <p:stCondLst>
                              <p:cond delay="0"/>
                            </p:stCondLst>
                            <p:childTnLst>
                              <p:par>
                                <p:cTn id="94" presetID="2" presetClass="entr" presetSubtype="8" fill="hold" grpId="0" nodeType="clickEffect">
                                  <p:stCondLst>
                                    <p:cond delay="0"/>
                                  </p:stCondLst>
                                  <p:childTnLst>
                                    <p:set>
                                      <p:cBhvr>
                                        <p:cTn id="95" dur="1" fill="hold">
                                          <p:stCondLst>
                                            <p:cond delay="0"/>
                                          </p:stCondLst>
                                        </p:cTn>
                                        <p:tgtEl>
                                          <p:spTgt spid="24"/>
                                        </p:tgtEl>
                                        <p:attrNameLst>
                                          <p:attrName>style.visibility</p:attrName>
                                        </p:attrNameLst>
                                      </p:cBhvr>
                                      <p:to>
                                        <p:strVal val="visible"/>
                                      </p:to>
                                    </p:set>
                                    <p:anim calcmode="lin" valueType="num">
                                      <p:cBhvr additive="base">
                                        <p:cTn id="96" dur="500" fill="hold"/>
                                        <p:tgtEl>
                                          <p:spTgt spid="24"/>
                                        </p:tgtEl>
                                        <p:attrNameLst>
                                          <p:attrName>ppt_x</p:attrName>
                                        </p:attrNameLst>
                                      </p:cBhvr>
                                      <p:tavLst>
                                        <p:tav tm="0">
                                          <p:val>
                                            <p:strVal val="0-#ppt_w/2"/>
                                          </p:val>
                                        </p:tav>
                                        <p:tav tm="100000">
                                          <p:val>
                                            <p:strVal val="#ppt_x"/>
                                          </p:val>
                                        </p:tav>
                                      </p:tavLst>
                                    </p:anim>
                                    <p:anim calcmode="lin" valueType="num">
                                      <p:cBhvr additive="base">
                                        <p:cTn id="97" dur="500" fill="hold"/>
                                        <p:tgtEl>
                                          <p:spTgt spid="24"/>
                                        </p:tgtEl>
                                        <p:attrNameLst>
                                          <p:attrName>ppt_y</p:attrName>
                                        </p:attrNameLst>
                                      </p:cBhvr>
                                      <p:tavLst>
                                        <p:tav tm="0">
                                          <p:val>
                                            <p:strVal val="#ppt_y"/>
                                          </p:val>
                                        </p:tav>
                                        <p:tav tm="100000">
                                          <p:val>
                                            <p:strVal val="#ppt_y"/>
                                          </p:val>
                                        </p:tav>
                                      </p:tavLst>
                                    </p:anim>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31"/>
                                        </p:tgtEl>
                                        <p:attrNameLst>
                                          <p:attrName>style.visibility</p:attrName>
                                        </p:attrNameLst>
                                      </p:cBhvr>
                                      <p:to>
                                        <p:strVal val="visible"/>
                                      </p:to>
                                    </p:set>
                                    <p:animEffect transition="in" filter="wipe(left)">
                                      <p:cBhvr>
                                        <p:cTn id="101" dur="500"/>
                                        <p:tgtEl>
                                          <p:spTgt spid="31"/>
                                        </p:tgtEl>
                                      </p:cBhvr>
                                    </p:animEffect>
                                  </p:childTnLst>
                                </p:cTn>
                              </p:par>
                            </p:childTnLst>
                          </p:cTn>
                        </p:par>
                      </p:childTnLst>
                    </p:cTn>
                  </p:par>
                  <p:par>
                    <p:cTn id="102" fill="hold">
                      <p:stCondLst>
                        <p:cond delay="indefinite"/>
                      </p:stCondLst>
                      <p:childTnLst>
                        <p:par>
                          <p:cTn id="103" fill="hold">
                            <p:stCondLst>
                              <p:cond delay="0"/>
                            </p:stCondLst>
                            <p:childTnLst>
                              <p:par>
                                <p:cTn id="104" presetID="2" presetClass="exit" presetSubtype="4" fill="hold" grpId="1" nodeType="clickEffect">
                                  <p:stCondLst>
                                    <p:cond delay="0"/>
                                  </p:stCondLst>
                                  <p:childTnLst>
                                    <p:anim calcmode="lin" valueType="num">
                                      <p:cBhvr additive="base">
                                        <p:cTn id="105" dur="500"/>
                                        <p:tgtEl>
                                          <p:spTgt spid="13"/>
                                        </p:tgtEl>
                                        <p:attrNameLst>
                                          <p:attrName>ppt_x</p:attrName>
                                        </p:attrNameLst>
                                      </p:cBhvr>
                                      <p:tavLst>
                                        <p:tav tm="0">
                                          <p:val>
                                            <p:strVal val="ppt_x"/>
                                          </p:val>
                                        </p:tav>
                                        <p:tav tm="100000">
                                          <p:val>
                                            <p:strVal val="ppt_x"/>
                                          </p:val>
                                        </p:tav>
                                      </p:tavLst>
                                    </p:anim>
                                    <p:anim calcmode="lin" valueType="num">
                                      <p:cBhvr additive="base">
                                        <p:cTn id="106" dur="500"/>
                                        <p:tgtEl>
                                          <p:spTgt spid="13"/>
                                        </p:tgtEl>
                                        <p:attrNameLst>
                                          <p:attrName>ppt_y</p:attrName>
                                        </p:attrNameLst>
                                      </p:cBhvr>
                                      <p:tavLst>
                                        <p:tav tm="0">
                                          <p:val>
                                            <p:strVal val="ppt_y"/>
                                          </p:val>
                                        </p:tav>
                                        <p:tav tm="100000">
                                          <p:val>
                                            <p:strVal val="1+ppt_h/2"/>
                                          </p:val>
                                        </p:tav>
                                      </p:tavLst>
                                    </p:anim>
                                    <p:set>
                                      <p:cBhvr>
                                        <p:cTn id="107" dur="1" fill="hold">
                                          <p:stCondLst>
                                            <p:cond delay="499"/>
                                          </p:stCondLst>
                                        </p:cTn>
                                        <p:tgtEl>
                                          <p:spTgt spid="13"/>
                                        </p:tgtEl>
                                        <p:attrNameLst>
                                          <p:attrName>style.visibility</p:attrName>
                                        </p:attrNameLst>
                                      </p:cBhvr>
                                      <p:to>
                                        <p:strVal val="hidden"/>
                                      </p:to>
                                    </p:set>
                                  </p:childTnLst>
                                </p:cTn>
                              </p:par>
                              <p:par>
                                <p:cTn id="108" presetID="2" presetClass="exit" presetSubtype="4" fill="hold" nodeType="withEffect">
                                  <p:stCondLst>
                                    <p:cond delay="0"/>
                                  </p:stCondLst>
                                  <p:childTnLst>
                                    <p:anim calcmode="lin" valueType="num">
                                      <p:cBhvr additive="base">
                                        <p:cTn id="109" dur="500"/>
                                        <p:tgtEl>
                                          <p:spTgt spid="7"/>
                                        </p:tgtEl>
                                        <p:attrNameLst>
                                          <p:attrName>ppt_x</p:attrName>
                                        </p:attrNameLst>
                                      </p:cBhvr>
                                      <p:tavLst>
                                        <p:tav tm="0">
                                          <p:val>
                                            <p:strVal val="ppt_x"/>
                                          </p:val>
                                        </p:tav>
                                        <p:tav tm="100000">
                                          <p:val>
                                            <p:strVal val="ppt_x"/>
                                          </p:val>
                                        </p:tav>
                                      </p:tavLst>
                                    </p:anim>
                                    <p:anim calcmode="lin" valueType="num">
                                      <p:cBhvr additive="base">
                                        <p:cTn id="110" dur="500"/>
                                        <p:tgtEl>
                                          <p:spTgt spid="7"/>
                                        </p:tgtEl>
                                        <p:attrNameLst>
                                          <p:attrName>ppt_y</p:attrName>
                                        </p:attrNameLst>
                                      </p:cBhvr>
                                      <p:tavLst>
                                        <p:tav tm="0">
                                          <p:val>
                                            <p:strVal val="ppt_y"/>
                                          </p:val>
                                        </p:tav>
                                        <p:tav tm="100000">
                                          <p:val>
                                            <p:strVal val="1+ppt_h/2"/>
                                          </p:val>
                                        </p:tav>
                                      </p:tavLst>
                                    </p:anim>
                                    <p:set>
                                      <p:cBhvr>
                                        <p:cTn id="111" dur="1" fill="hold">
                                          <p:stCondLst>
                                            <p:cond delay="499"/>
                                          </p:stCondLst>
                                        </p:cTn>
                                        <p:tgtEl>
                                          <p:spTgt spid="7"/>
                                        </p:tgtEl>
                                        <p:attrNameLst>
                                          <p:attrName>style.visibility</p:attrName>
                                        </p:attrNameLst>
                                      </p:cBhvr>
                                      <p:to>
                                        <p:strVal val="hidden"/>
                                      </p:to>
                                    </p:set>
                                  </p:childTnLst>
                                </p:cTn>
                              </p:par>
                              <p:par>
                                <p:cTn id="112" presetID="2" presetClass="exit" presetSubtype="4" fill="hold" grpId="1" nodeType="withEffect">
                                  <p:stCondLst>
                                    <p:cond delay="0"/>
                                  </p:stCondLst>
                                  <p:childTnLst>
                                    <p:anim calcmode="lin" valueType="num">
                                      <p:cBhvr additive="base">
                                        <p:cTn id="113" dur="500"/>
                                        <p:tgtEl>
                                          <p:spTgt spid="17"/>
                                        </p:tgtEl>
                                        <p:attrNameLst>
                                          <p:attrName>ppt_x</p:attrName>
                                        </p:attrNameLst>
                                      </p:cBhvr>
                                      <p:tavLst>
                                        <p:tav tm="0">
                                          <p:val>
                                            <p:strVal val="ppt_x"/>
                                          </p:val>
                                        </p:tav>
                                        <p:tav tm="100000">
                                          <p:val>
                                            <p:strVal val="ppt_x"/>
                                          </p:val>
                                        </p:tav>
                                      </p:tavLst>
                                    </p:anim>
                                    <p:anim calcmode="lin" valueType="num">
                                      <p:cBhvr additive="base">
                                        <p:cTn id="114" dur="500"/>
                                        <p:tgtEl>
                                          <p:spTgt spid="17"/>
                                        </p:tgtEl>
                                        <p:attrNameLst>
                                          <p:attrName>ppt_y</p:attrName>
                                        </p:attrNameLst>
                                      </p:cBhvr>
                                      <p:tavLst>
                                        <p:tav tm="0">
                                          <p:val>
                                            <p:strVal val="ppt_y"/>
                                          </p:val>
                                        </p:tav>
                                        <p:tav tm="100000">
                                          <p:val>
                                            <p:strVal val="1+ppt_h/2"/>
                                          </p:val>
                                        </p:tav>
                                      </p:tavLst>
                                    </p:anim>
                                    <p:set>
                                      <p:cBhvr>
                                        <p:cTn id="115" dur="1" fill="hold">
                                          <p:stCondLst>
                                            <p:cond delay="499"/>
                                          </p:stCondLst>
                                        </p:cTn>
                                        <p:tgtEl>
                                          <p:spTgt spid="17"/>
                                        </p:tgtEl>
                                        <p:attrNameLst>
                                          <p:attrName>style.visibility</p:attrName>
                                        </p:attrNameLst>
                                      </p:cBhvr>
                                      <p:to>
                                        <p:strVal val="hidden"/>
                                      </p:to>
                                    </p:set>
                                  </p:childTnLst>
                                </p:cTn>
                              </p:par>
                              <p:par>
                                <p:cTn id="116" presetID="2" presetClass="exit" presetSubtype="4" fill="hold" grpId="1" nodeType="withEffect">
                                  <p:stCondLst>
                                    <p:cond delay="0"/>
                                  </p:stCondLst>
                                  <p:childTnLst>
                                    <p:anim calcmode="lin" valueType="num">
                                      <p:cBhvr additive="base">
                                        <p:cTn id="117" dur="500"/>
                                        <p:tgtEl>
                                          <p:spTgt spid="25"/>
                                        </p:tgtEl>
                                        <p:attrNameLst>
                                          <p:attrName>ppt_x</p:attrName>
                                        </p:attrNameLst>
                                      </p:cBhvr>
                                      <p:tavLst>
                                        <p:tav tm="0">
                                          <p:val>
                                            <p:strVal val="ppt_x"/>
                                          </p:val>
                                        </p:tav>
                                        <p:tav tm="100000">
                                          <p:val>
                                            <p:strVal val="ppt_x"/>
                                          </p:val>
                                        </p:tav>
                                      </p:tavLst>
                                    </p:anim>
                                    <p:anim calcmode="lin" valueType="num">
                                      <p:cBhvr additive="base">
                                        <p:cTn id="118" dur="500"/>
                                        <p:tgtEl>
                                          <p:spTgt spid="25"/>
                                        </p:tgtEl>
                                        <p:attrNameLst>
                                          <p:attrName>ppt_y</p:attrName>
                                        </p:attrNameLst>
                                      </p:cBhvr>
                                      <p:tavLst>
                                        <p:tav tm="0">
                                          <p:val>
                                            <p:strVal val="ppt_y"/>
                                          </p:val>
                                        </p:tav>
                                        <p:tav tm="100000">
                                          <p:val>
                                            <p:strVal val="1+ppt_h/2"/>
                                          </p:val>
                                        </p:tav>
                                      </p:tavLst>
                                    </p:anim>
                                    <p:set>
                                      <p:cBhvr>
                                        <p:cTn id="119" dur="1" fill="hold">
                                          <p:stCondLst>
                                            <p:cond delay="499"/>
                                          </p:stCondLst>
                                        </p:cTn>
                                        <p:tgtEl>
                                          <p:spTgt spid="25"/>
                                        </p:tgtEl>
                                        <p:attrNameLst>
                                          <p:attrName>style.visibility</p:attrName>
                                        </p:attrNameLst>
                                      </p:cBhvr>
                                      <p:to>
                                        <p:strVal val="hidden"/>
                                      </p:to>
                                    </p:set>
                                  </p:childTnLst>
                                </p:cTn>
                              </p:par>
                              <p:par>
                                <p:cTn id="120" presetID="2" presetClass="exit" presetSubtype="4" fill="hold" grpId="1" nodeType="withEffect">
                                  <p:stCondLst>
                                    <p:cond delay="0"/>
                                  </p:stCondLst>
                                  <p:childTnLst>
                                    <p:anim calcmode="lin" valueType="num">
                                      <p:cBhvr additive="base">
                                        <p:cTn id="121" dur="500"/>
                                        <p:tgtEl>
                                          <p:spTgt spid="18"/>
                                        </p:tgtEl>
                                        <p:attrNameLst>
                                          <p:attrName>ppt_x</p:attrName>
                                        </p:attrNameLst>
                                      </p:cBhvr>
                                      <p:tavLst>
                                        <p:tav tm="0">
                                          <p:val>
                                            <p:strVal val="ppt_x"/>
                                          </p:val>
                                        </p:tav>
                                        <p:tav tm="100000">
                                          <p:val>
                                            <p:strVal val="ppt_x"/>
                                          </p:val>
                                        </p:tav>
                                      </p:tavLst>
                                    </p:anim>
                                    <p:anim calcmode="lin" valueType="num">
                                      <p:cBhvr additive="base">
                                        <p:cTn id="122" dur="500"/>
                                        <p:tgtEl>
                                          <p:spTgt spid="18"/>
                                        </p:tgtEl>
                                        <p:attrNameLst>
                                          <p:attrName>ppt_y</p:attrName>
                                        </p:attrNameLst>
                                      </p:cBhvr>
                                      <p:tavLst>
                                        <p:tav tm="0">
                                          <p:val>
                                            <p:strVal val="ppt_y"/>
                                          </p:val>
                                        </p:tav>
                                        <p:tav tm="100000">
                                          <p:val>
                                            <p:strVal val="1+ppt_h/2"/>
                                          </p:val>
                                        </p:tav>
                                      </p:tavLst>
                                    </p:anim>
                                    <p:set>
                                      <p:cBhvr>
                                        <p:cTn id="123" dur="1" fill="hold">
                                          <p:stCondLst>
                                            <p:cond delay="499"/>
                                          </p:stCondLst>
                                        </p:cTn>
                                        <p:tgtEl>
                                          <p:spTgt spid="18"/>
                                        </p:tgtEl>
                                        <p:attrNameLst>
                                          <p:attrName>style.visibility</p:attrName>
                                        </p:attrNameLst>
                                      </p:cBhvr>
                                      <p:to>
                                        <p:strVal val="hidden"/>
                                      </p:to>
                                    </p:set>
                                  </p:childTnLst>
                                </p:cTn>
                              </p:par>
                              <p:par>
                                <p:cTn id="124" presetID="2" presetClass="exit" presetSubtype="4" fill="hold" grpId="1" nodeType="withEffect">
                                  <p:stCondLst>
                                    <p:cond delay="0"/>
                                  </p:stCondLst>
                                  <p:childTnLst>
                                    <p:anim calcmode="lin" valueType="num">
                                      <p:cBhvr additive="base">
                                        <p:cTn id="125" dur="500"/>
                                        <p:tgtEl>
                                          <p:spTgt spid="26"/>
                                        </p:tgtEl>
                                        <p:attrNameLst>
                                          <p:attrName>ppt_x</p:attrName>
                                        </p:attrNameLst>
                                      </p:cBhvr>
                                      <p:tavLst>
                                        <p:tav tm="0">
                                          <p:val>
                                            <p:strVal val="ppt_x"/>
                                          </p:val>
                                        </p:tav>
                                        <p:tav tm="100000">
                                          <p:val>
                                            <p:strVal val="ppt_x"/>
                                          </p:val>
                                        </p:tav>
                                      </p:tavLst>
                                    </p:anim>
                                    <p:anim calcmode="lin" valueType="num">
                                      <p:cBhvr additive="base">
                                        <p:cTn id="126" dur="500"/>
                                        <p:tgtEl>
                                          <p:spTgt spid="26"/>
                                        </p:tgtEl>
                                        <p:attrNameLst>
                                          <p:attrName>ppt_y</p:attrName>
                                        </p:attrNameLst>
                                      </p:cBhvr>
                                      <p:tavLst>
                                        <p:tav tm="0">
                                          <p:val>
                                            <p:strVal val="ppt_y"/>
                                          </p:val>
                                        </p:tav>
                                        <p:tav tm="100000">
                                          <p:val>
                                            <p:strVal val="1+ppt_h/2"/>
                                          </p:val>
                                        </p:tav>
                                      </p:tavLst>
                                    </p:anim>
                                    <p:set>
                                      <p:cBhvr>
                                        <p:cTn id="127" dur="1" fill="hold">
                                          <p:stCondLst>
                                            <p:cond delay="499"/>
                                          </p:stCondLst>
                                        </p:cTn>
                                        <p:tgtEl>
                                          <p:spTgt spid="26"/>
                                        </p:tgtEl>
                                        <p:attrNameLst>
                                          <p:attrName>style.visibility</p:attrName>
                                        </p:attrNameLst>
                                      </p:cBhvr>
                                      <p:to>
                                        <p:strVal val="hidden"/>
                                      </p:to>
                                    </p:set>
                                  </p:childTnLst>
                                </p:cTn>
                              </p:par>
                              <p:par>
                                <p:cTn id="128" presetID="2" presetClass="exit" presetSubtype="4" fill="hold" grpId="1" nodeType="withEffect">
                                  <p:stCondLst>
                                    <p:cond delay="0"/>
                                  </p:stCondLst>
                                  <p:childTnLst>
                                    <p:anim calcmode="lin" valueType="num">
                                      <p:cBhvr additive="base">
                                        <p:cTn id="129" dur="500"/>
                                        <p:tgtEl>
                                          <p:spTgt spid="19"/>
                                        </p:tgtEl>
                                        <p:attrNameLst>
                                          <p:attrName>ppt_x</p:attrName>
                                        </p:attrNameLst>
                                      </p:cBhvr>
                                      <p:tavLst>
                                        <p:tav tm="0">
                                          <p:val>
                                            <p:strVal val="ppt_x"/>
                                          </p:val>
                                        </p:tav>
                                        <p:tav tm="100000">
                                          <p:val>
                                            <p:strVal val="ppt_x"/>
                                          </p:val>
                                        </p:tav>
                                      </p:tavLst>
                                    </p:anim>
                                    <p:anim calcmode="lin" valueType="num">
                                      <p:cBhvr additive="base">
                                        <p:cTn id="130" dur="500"/>
                                        <p:tgtEl>
                                          <p:spTgt spid="19"/>
                                        </p:tgtEl>
                                        <p:attrNameLst>
                                          <p:attrName>ppt_y</p:attrName>
                                        </p:attrNameLst>
                                      </p:cBhvr>
                                      <p:tavLst>
                                        <p:tav tm="0">
                                          <p:val>
                                            <p:strVal val="ppt_y"/>
                                          </p:val>
                                        </p:tav>
                                        <p:tav tm="100000">
                                          <p:val>
                                            <p:strVal val="1+ppt_h/2"/>
                                          </p:val>
                                        </p:tav>
                                      </p:tavLst>
                                    </p:anim>
                                    <p:set>
                                      <p:cBhvr>
                                        <p:cTn id="131" dur="1" fill="hold">
                                          <p:stCondLst>
                                            <p:cond delay="499"/>
                                          </p:stCondLst>
                                        </p:cTn>
                                        <p:tgtEl>
                                          <p:spTgt spid="19"/>
                                        </p:tgtEl>
                                        <p:attrNameLst>
                                          <p:attrName>style.visibility</p:attrName>
                                        </p:attrNameLst>
                                      </p:cBhvr>
                                      <p:to>
                                        <p:strVal val="hidden"/>
                                      </p:to>
                                    </p:set>
                                  </p:childTnLst>
                                </p:cTn>
                              </p:par>
                              <p:par>
                                <p:cTn id="132" presetID="2" presetClass="exit" presetSubtype="4" fill="hold" grpId="1" nodeType="withEffect">
                                  <p:stCondLst>
                                    <p:cond delay="0"/>
                                  </p:stCondLst>
                                  <p:childTnLst>
                                    <p:anim calcmode="lin" valueType="num">
                                      <p:cBhvr additive="base">
                                        <p:cTn id="133" dur="500"/>
                                        <p:tgtEl>
                                          <p:spTgt spid="20"/>
                                        </p:tgtEl>
                                        <p:attrNameLst>
                                          <p:attrName>ppt_x</p:attrName>
                                        </p:attrNameLst>
                                      </p:cBhvr>
                                      <p:tavLst>
                                        <p:tav tm="0">
                                          <p:val>
                                            <p:strVal val="ppt_x"/>
                                          </p:val>
                                        </p:tav>
                                        <p:tav tm="100000">
                                          <p:val>
                                            <p:strVal val="ppt_x"/>
                                          </p:val>
                                        </p:tav>
                                      </p:tavLst>
                                    </p:anim>
                                    <p:anim calcmode="lin" valueType="num">
                                      <p:cBhvr additive="base">
                                        <p:cTn id="134" dur="500"/>
                                        <p:tgtEl>
                                          <p:spTgt spid="20"/>
                                        </p:tgtEl>
                                        <p:attrNameLst>
                                          <p:attrName>ppt_y</p:attrName>
                                        </p:attrNameLst>
                                      </p:cBhvr>
                                      <p:tavLst>
                                        <p:tav tm="0">
                                          <p:val>
                                            <p:strVal val="ppt_y"/>
                                          </p:val>
                                        </p:tav>
                                        <p:tav tm="100000">
                                          <p:val>
                                            <p:strVal val="1+ppt_h/2"/>
                                          </p:val>
                                        </p:tav>
                                      </p:tavLst>
                                    </p:anim>
                                    <p:set>
                                      <p:cBhvr>
                                        <p:cTn id="135" dur="1" fill="hold">
                                          <p:stCondLst>
                                            <p:cond delay="499"/>
                                          </p:stCondLst>
                                        </p:cTn>
                                        <p:tgtEl>
                                          <p:spTgt spid="20"/>
                                        </p:tgtEl>
                                        <p:attrNameLst>
                                          <p:attrName>style.visibility</p:attrName>
                                        </p:attrNameLst>
                                      </p:cBhvr>
                                      <p:to>
                                        <p:strVal val="hidden"/>
                                      </p:to>
                                    </p:set>
                                  </p:childTnLst>
                                </p:cTn>
                              </p:par>
                              <p:par>
                                <p:cTn id="136" presetID="2" presetClass="exit" presetSubtype="4" fill="hold" grpId="1" nodeType="withEffect">
                                  <p:stCondLst>
                                    <p:cond delay="0"/>
                                  </p:stCondLst>
                                  <p:childTnLst>
                                    <p:anim calcmode="lin" valueType="num">
                                      <p:cBhvr additive="base">
                                        <p:cTn id="137" dur="500"/>
                                        <p:tgtEl>
                                          <p:spTgt spid="27"/>
                                        </p:tgtEl>
                                        <p:attrNameLst>
                                          <p:attrName>ppt_x</p:attrName>
                                        </p:attrNameLst>
                                      </p:cBhvr>
                                      <p:tavLst>
                                        <p:tav tm="0">
                                          <p:val>
                                            <p:strVal val="ppt_x"/>
                                          </p:val>
                                        </p:tav>
                                        <p:tav tm="100000">
                                          <p:val>
                                            <p:strVal val="ppt_x"/>
                                          </p:val>
                                        </p:tav>
                                      </p:tavLst>
                                    </p:anim>
                                    <p:anim calcmode="lin" valueType="num">
                                      <p:cBhvr additive="base">
                                        <p:cTn id="138" dur="500"/>
                                        <p:tgtEl>
                                          <p:spTgt spid="27"/>
                                        </p:tgtEl>
                                        <p:attrNameLst>
                                          <p:attrName>ppt_y</p:attrName>
                                        </p:attrNameLst>
                                      </p:cBhvr>
                                      <p:tavLst>
                                        <p:tav tm="0">
                                          <p:val>
                                            <p:strVal val="ppt_y"/>
                                          </p:val>
                                        </p:tav>
                                        <p:tav tm="100000">
                                          <p:val>
                                            <p:strVal val="1+ppt_h/2"/>
                                          </p:val>
                                        </p:tav>
                                      </p:tavLst>
                                    </p:anim>
                                    <p:set>
                                      <p:cBhvr>
                                        <p:cTn id="139" dur="1" fill="hold">
                                          <p:stCondLst>
                                            <p:cond delay="499"/>
                                          </p:stCondLst>
                                        </p:cTn>
                                        <p:tgtEl>
                                          <p:spTgt spid="27"/>
                                        </p:tgtEl>
                                        <p:attrNameLst>
                                          <p:attrName>style.visibility</p:attrName>
                                        </p:attrNameLst>
                                      </p:cBhvr>
                                      <p:to>
                                        <p:strVal val="hidden"/>
                                      </p:to>
                                    </p:set>
                                  </p:childTnLst>
                                </p:cTn>
                              </p:par>
                              <p:par>
                                <p:cTn id="140" presetID="2" presetClass="exit" presetSubtype="4" fill="hold" grpId="1" nodeType="withEffect">
                                  <p:stCondLst>
                                    <p:cond delay="0"/>
                                  </p:stCondLst>
                                  <p:childTnLst>
                                    <p:anim calcmode="lin" valueType="num">
                                      <p:cBhvr additive="base">
                                        <p:cTn id="141" dur="500"/>
                                        <p:tgtEl>
                                          <p:spTgt spid="21"/>
                                        </p:tgtEl>
                                        <p:attrNameLst>
                                          <p:attrName>ppt_x</p:attrName>
                                        </p:attrNameLst>
                                      </p:cBhvr>
                                      <p:tavLst>
                                        <p:tav tm="0">
                                          <p:val>
                                            <p:strVal val="ppt_x"/>
                                          </p:val>
                                        </p:tav>
                                        <p:tav tm="100000">
                                          <p:val>
                                            <p:strVal val="ppt_x"/>
                                          </p:val>
                                        </p:tav>
                                      </p:tavLst>
                                    </p:anim>
                                    <p:anim calcmode="lin" valueType="num">
                                      <p:cBhvr additive="base">
                                        <p:cTn id="142" dur="500"/>
                                        <p:tgtEl>
                                          <p:spTgt spid="21"/>
                                        </p:tgtEl>
                                        <p:attrNameLst>
                                          <p:attrName>ppt_y</p:attrName>
                                        </p:attrNameLst>
                                      </p:cBhvr>
                                      <p:tavLst>
                                        <p:tav tm="0">
                                          <p:val>
                                            <p:strVal val="ppt_y"/>
                                          </p:val>
                                        </p:tav>
                                        <p:tav tm="100000">
                                          <p:val>
                                            <p:strVal val="1+ppt_h/2"/>
                                          </p:val>
                                        </p:tav>
                                      </p:tavLst>
                                    </p:anim>
                                    <p:set>
                                      <p:cBhvr>
                                        <p:cTn id="143" dur="1" fill="hold">
                                          <p:stCondLst>
                                            <p:cond delay="499"/>
                                          </p:stCondLst>
                                        </p:cTn>
                                        <p:tgtEl>
                                          <p:spTgt spid="21"/>
                                        </p:tgtEl>
                                        <p:attrNameLst>
                                          <p:attrName>style.visibility</p:attrName>
                                        </p:attrNameLst>
                                      </p:cBhvr>
                                      <p:to>
                                        <p:strVal val="hidden"/>
                                      </p:to>
                                    </p:set>
                                  </p:childTnLst>
                                </p:cTn>
                              </p:par>
                              <p:par>
                                <p:cTn id="144" presetID="2" presetClass="exit" presetSubtype="4" fill="hold" grpId="1" nodeType="withEffect">
                                  <p:stCondLst>
                                    <p:cond delay="0"/>
                                  </p:stCondLst>
                                  <p:childTnLst>
                                    <p:anim calcmode="lin" valueType="num">
                                      <p:cBhvr additive="base">
                                        <p:cTn id="145" dur="500"/>
                                        <p:tgtEl>
                                          <p:spTgt spid="28"/>
                                        </p:tgtEl>
                                        <p:attrNameLst>
                                          <p:attrName>ppt_x</p:attrName>
                                        </p:attrNameLst>
                                      </p:cBhvr>
                                      <p:tavLst>
                                        <p:tav tm="0">
                                          <p:val>
                                            <p:strVal val="ppt_x"/>
                                          </p:val>
                                        </p:tav>
                                        <p:tav tm="100000">
                                          <p:val>
                                            <p:strVal val="ppt_x"/>
                                          </p:val>
                                        </p:tav>
                                      </p:tavLst>
                                    </p:anim>
                                    <p:anim calcmode="lin" valueType="num">
                                      <p:cBhvr additive="base">
                                        <p:cTn id="146" dur="500"/>
                                        <p:tgtEl>
                                          <p:spTgt spid="28"/>
                                        </p:tgtEl>
                                        <p:attrNameLst>
                                          <p:attrName>ppt_y</p:attrName>
                                        </p:attrNameLst>
                                      </p:cBhvr>
                                      <p:tavLst>
                                        <p:tav tm="0">
                                          <p:val>
                                            <p:strVal val="ppt_y"/>
                                          </p:val>
                                        </p:tav>
                                        <p:tav tm="100000">
                                          <p:val>
                                            <p:strVal val="1+ppt_h/2"/>
                                          </p:val>
                                        </p:tav>
                                      </p:tavLst>
                                    </p:anim>
                                    <p:set>
                                      <p:cBhvr>
                                        <p:cTn id="147" dur="1" fill="hold">
                                          <p:stCondLst>
                                            <p:cond delay="499"/>
                                          </p:stCondLst>
                                        </p:cTn>
                                        <p:tgtEl>
                                          <p:spTgt spid="28"/>
                                        </p:tgtEl>
                                        <p:attrNameLst>
                                          <p:attrName>style.visibility</p:attrName>
                                        </p:attrNameLst>
                                      </p:cBhvr>
                                      <p:to>
                                        <p:strVal val="hidden"/>
                                      </p:to>
                                    </p:set>
                                  </p:childTnLst>
                                </p:cTn>
                              </p:par>
                              <p:par>
                                <p:cTn id="148" presetID="2" presetClass="exit" presetSubtype="4" fill="hold" grpId="1" nodeType="withEffect">
                                  <p:stCondLst>
                                    <p:cond delay="0"/>
                                  </p:stCondLst>
                                  <p:childTnLst>
                                    <p:anim calcmode="lin" valueType="num">
                                      <p:cBhvr additive="base">
                                        <p:cTn id="149" dur="500"/>
                                        <p:tgtEl>
                                          <p:spTgt spid="22"/>
                                        </p:tgtEl>
                                        <p:attrNameLst>
                                          <p:attrName>ppt_x</p:attrName>
                                        </p:attrNameLst>
                                      </p:cBhvr>
                                      <p:tavLst>
                                        <p:tav tm="0">
                                          <p:val>
                                            <p:strVal val="ppt_x"/>
                                          </p:val>
                                        </p:tav>
                                        <p:tav tm="100000">
                                          <p:val>
                                            <p:strVal val="ppt_x"/>
                                          </p:val>
                                        </p:tav>
                                      </p:tavLst>
                                    </p:anim>
                                    <p:anim calcmode="lin" valueType="num">
                                      <p:cBhvr additive="base">
                                        <p:cTn id="150" dur="500"/>
                                        <p:tgtEl>
                                          <p:spTgt spid="22"/>
                                        </p:tgtEl>
                                        <p:attrNameLst>
                                          <p:attrName>ppt_y</p:attrName>
                                        </p:attrNameLst>
                                      </p:cBhvr>
                                      <p:tavLst>
                                        <p:tav tm="0">
                                          <p:val>
                                            <p:strVal val="ppt_y"/>
                                          </p:val>
                                        </p:tav>
                                        <p:tav tm="100000">
                                          <p:val>
                                            <p:strVal val="1+ppt_h/2"/>
                                          </p:val>
                                        </p:tav>
                                      </p:tavLst>
                                    </p:anim>
                                    <p:set>
                                      <p:cBhvr>
                                        <p:cTn id="151" dur="1" fill="hold">
                                          <p:stCondLst>
                                            <p:cond delay="499"/>
                                          </p:stCondLst>
                                        </p:cTn>
                                        <p:tgtEl>
                                          <p:spTgt spid="22"/>
                                        </p:tgtEl>
                                        <p:attrNameLst>
                                          <p:attrName>style.visibility</p:attrName>
                                        </p:attrNameLst>
                                      </p:cBhvr>
                                      <p:to>
                                        <p:strVal val="hidden"/>
                                      </p:to>
                                    </p:set>
                                  </p:childTnLst>
                                </p:cTn>
                              </p:par>
                              <p:par>
                                <p:cTn id="152" presetID="2" presetClass="exit" presetSubtype="4" fill="hold" grpId="1" nodeType="withEffect">
                                  <p:stCondLst>
                                    <p:cond delay="0"/>
                                  </p:stCondLst>
                                  <p:childTnLst>
                                    <p:anim calcmode="lin" valueType="num">
                                      <p:cBhvr additive="base">
                                        <p:cTn id="153" dur="500"/>
                                        <p:tgtEl>
                                          <p:spTgt spid="29"/>
                                        </p:tgtEl>
                                        <p:attrNameLst>
                                          <p:attrName>ppt_x</p:attrName>
                                        </p:attrNameLst>
                                      </p:cBhvr>
                                      <p:tavLst>
                                        <p:tav tm="0">
                                          <p:val>
                                            <p:strVal val="ppt_x"/>
                                          </p:val>
                                        </p:tav>
                                        <p:tav tm="100000">
                                          <p:val>
                                            <p:strVal val="ppt_x"/>
                                          </p:val>
                                        </p:tav>
                                      </p:tavLst>
                                    </p:anim>
                                    <p:anim calcmode="lin" valueType="num">
                                      <p:cBhvr additive="base">
                                        <p:cTn id="154" dur="500"/>
                                        <p:tgtEl>
                                          <p:spTgt spid="29"/>
                                        </p:tgtEl>
                                        <p:attrNameLst>
                                          <p:attrName>ppt_y</p:attrName>
                                        </p:attrNameLst>
                                      </p:cBhvr>
                                      <p:tavLst>
                                        <p:tav tm="0">
                                          <p:val>
                                            <p:strVal val="ppt_y"/>
                                          </p:val>
                                        </p:tav>
                                        <p:tav tm="100000">
                                          <p:val>
                                            <p:strVal val="1+ppt_h/2"/>
                                          </p:val>
                                        </p:tav>
                                      </p:tavLst>
                                    </p:anim>
                                    <p:set>
                                      <p:cBhvr>
                                        <p:cTn id="155" dur="1" fill="hold">
                                          <p:stCondLst>
                                            <p:cond delay="499"/>
                                          </p:stCondLst>
                                        </p:cTn>
                                        <p:tgtEl>
                                          <p:spTgt spid="29"/>
                                        </p:tgtEl>
                                        <p:attrNameLst>
                                          <p:attrName>style.visibility</p:attrName>
                                        </p:attrNameLst>
                                      </p:cBhvr>
                                      <p:to>
                                        <p:strVal val="hidden"/>
                                      </p:to>
                                    </p:set>
                                  </p:childTnLst>
                                </p:cTn>
                              </p:par>
                              <p:par>
                                <p:cTn id="156" presetID="2" presetClass="exit" presetSubtype="4" fill="hold" grpId="1" nodeType="withEffect">
                                  <p:stCondLst>
                                    <p:cond delay="0"/>
                                  </p:stCondLst>
                                  <p:childTnLst>
                                    <p:anim calcmode="lin" valueType="num">
                                      <p:cBhvr additive="base">
                                        <p:cTn id="157" dur="500"/>
                                        <p:tgtEl>
                                          <p:spTgt spid="23"/>
                                        </p:tgtEl>
                                        <p:attrNameLst>
                                          <p:attrName>ppt_x</p:attrName>
                                        </p:attrNameLst>
                                      </p:cBhvr>
                                      <p:tavLst>
                                        <p:tav tm="0">
                                          <p:val>
                                            <p:strVal val="ppt_x"/>
                                          </p:val>
                                        </p:tav>
                                        <p:tav tm="100000">
                                          <p:val>
                                            <p:strVal val="ppt_x"/>
                                          </p:val>
                                        </p:tav>
                                      </p:tavLst>
                                    </p:anim>
                                    <p:anim calcmode="lin" valueType="num">
                                      <p:cBhvr additive="base">
                                        <p:cTn id="158" dur="500"/>
                                        <p:tgtEl>
                                          <p:spTgt spid="23"/>
                                        </p:tgtEl>
                                        <p:attrNameLst>
                                          <p:attrName>ppt_y</p:attrName>
                                        </p:attrNameLst>
                                      </p:cBhvr>
                                      <p:tavLst>
                                        <p:tav tm="0">
                                          <p:val>
                                            <p:strVal val="ppt_y"/>
                                          </p:val>
                                        </p:tav>
                                        <p:tav tm="100000">
                                          <p:val>
                                            <p:strVal val="1+ppt_h/2"/>
                                          </p:val>
                                        </p:tav>
                                      </p:tavLst>
                                    </p:anim>
                                    <p:set>
                                      <p:cBhvr>
                                        <p:cTn id="159" dur="1" fill="hold">
                                          <p:stCondLst>
                                            <p:cond delay="499"/>
                                          </p:stCondLst>
                                        </p:cTn>
                                        <p:tgtEl>
                                          <p:spTgt spid="23"/>
                                        </p:tgtEl>
                                        <p:attrNameLst>
                                          <p:attrName>style.visibility</p:attrName>
                                        </p:attrNameLst>
                                      </p:cBhvr>
                                      <p:to>
                                        <p:strVal val="hidden"/>
                                      </p:to>
                                    </p:set>
                                  </p:childTnLst>
                                </p:cTn>
                              </p:par>
                              <p:par>
                                <p:cTn id="160" presetID="2" presetClass="exit" presetSubtype="4" fill="hold" grpId="1" nodeType="withEffect">
                                  <p:stCondLst>
                                    <p:cond delay="0"/>
                                  </p:stCondLst>
                                  <p:childTnLst>
                                    <p:anim calcmode="lin" valueType="num">
                                      <p:cBhvr additive="base">
                                        <p:cTn id="161" dur="500"/>
                                        <p:tgtEl>
                                          <p:spTgt spid="30"/>
                                        </p:tgtEl>
                                        <p:attrNameLst>
                                          <p:attrName>ppt_x</p:attrName>
                                        </p:attrNameLst>
                                      </p:cBhvr>
                                      <p:tavLst>
                                        <p:tav tm="0">
                                          <p:val>
                                            <p:strVal val="ppt_x"/>
                                          </p:val>
                                        </p:tav>
                                        <p:tav tm="100000">
                                          <p:val>
                                            <p:strVal val="ppt_x"/>
                                          </p:val>
                                        </p:tav>
                                      </p:tavLst>
                                    </p:anim>
                                    <p:anim calcmode="lin" valueType="num">
                                      <p:cBhvr additive="base">
                                        <p:cTn id="162" dur="500"/>
                                        <p:tgtEl>
                                          <p:spTgt spid="30"/>
                                        </p:tgtEl>
                                        <p:attrNameLst>
                                          <p:attrName>ppt_y</p:attrName>
                                        </p:attrNameLst>
                                      </p:cBhvr>
                                      <p:tavLst>
                                        <p:tav tm="0">
                                          <p:val>
                                            <p:strVal val="ppt_y"/>
                                          </p:val>
                                        </p:tav>
                                        <p:tav tm="100000">
                                          <p:val>
                                            <p:strVal val="1+ppt_h/2"/>
                                          </p:val>
                                        </p:tav>
                                      </p:tavLst>
                                    </p:anim>
                                    <p:set>
                                      <p:cBhvr>
                                        <p:cTn id="163" dur="1" fill="hold">
                                          <p:stCondLst>
                                            <p:cond delay="499"/>
                                          </p:stCondLst>
                                        </p:cTn>
                                        <p:tgtEl>
                                          <p:spTgt spid="30"/>
                                        </p:tgtEl>
                                        <p:attrNameLst>
                                          <p:attrName>style.visibility</p:attrName>
                                        </p:attrNameLst>
                                      </p:cBhvr>
                                      <p:to>
                                        <p:strVal val="hidden"/>
                                      </p:to>
                                    </p:set>
                                  </p:childTnLst>
                                </p:cTn>
                              </p:par>
                              <p:par>
                                <p:cTn id="164" presetID="2" presetClass="exit" presetSubtype="4" fill="hold" grpId="1" nodeType="withEffect">
                                  <p:stCondLst>
                                    <p:cond delay="0"/>
                                  </p:stCondLst>
                                  <p:childTnLst>
                                    <p:anim calcmode="lin" valueType="num">
                                      <p:cBhvr additive="base">
                                        <p:cTn id="165" dur="500"/>
                                        <p:tgtEl>
                                          <p:spTgt spid="24"/>
                                        </p:tgtEl>
                                        <p:attrNameLst>
                                          <p:attrName>ppt_x</p:attrName>
                                        </p:attrNameLst>
                                      </p:cBhvr>
                                      <p:tavLst>
                                        <p:tav tm="0">
                                          <p:val>
                                            <p:strVal val="ppt_x"/>
                                          </p:val>
                                        </p:tav>
                                        <p:tav tm="100000">
                                          <p:val>
                                            <p:strVal val="ppt_x"/>
                                          </p:val>
                                        </p:tav>
                                      </p:tavLst>
                                    </p:anim>
                                    <p:anim calcmode="lin" valueType="num">
                                      <p:cBhvr additive="base">
                                        <p:cTn id="166" dur="500"/>
                                        <p:tgtEl>
                                          <p:spTgt spid="24"/>
                                        </p:tgtEl>
                                        <p:attrNameLst>
                                          <p:attrName>ppt_y</p:attrName>
                                        </p:attrNameLst>
                                      </p:cBhvr>
                                      <p:tavLst>
                                        <p:tav tm="0">
                                          <p:val>
                                            <p:strVal val="ppt_y"/>
                                          </p:val>
                                        </p:tav>
                                        <p:tav tm="100000">
                                          <p:val>
                                            <p:strVal val="1+ppt_h/2"/>
                                          </p:val>
                                        </p:tav>
                                      </p:tavLst>
                                    </p:anim>
                                    <p:set>
                                      <p:cBhvr>
                                        <p:cTn id="167" dur="1" fill="hold">
                                          <p:stCondLst>
                                            <p:cond delay="499"/>
                                          </p:stCondLst>
                                        </p:cTn>
                                        <p:tgtEl>
                                          <p:spTgt spid="24"/>
                                        </p:tgtEl>
                                        <p:attrNameLst>
                                          <p:attrName>style.visibility</p:attrName>
                                        </p:attrNameLst>
                                      </p:cBhvr>
                                      <p:to>
                                        <p:strVal val="hidden"/>
                                      </p:to>
                                    </p:set>
                                  </p:childTnLst>
                                </p:cTn>
                              </p:par>
                              <p:par>
                                <p:cTn id="168" presetID="2" presetClass="exit" presetSubtype="4" fill="hold" grpId="1" nodeType="withEffect">
                                  <p:stCondLst>
                                    <p:cond delay="0"/>
                                  </p:stCondLst>
                                  <p:childTnLst>
                                    <p:anim calcmode="lin" valueType="num">
                                      <p:cBhvr additive="base">
                                        <p:cTn id="169" dur="500"/>
                                        <p:tgtEl>
                                          <p:spTgt spid="31"/>
                                        </p:tgtEl>
                                        <p:attrNameLst>
                                          <p:attrName>ppt_x</p:attrName>
                                        </p:attrNameLst>
                                      </p:cBhvr>
                                      <p:tavLst>
                                        <p:tav tm="0">
                                          <p:val>
                                            <p:strVal val="ppt_x"/>
                                          </p:val>
                                        </p:tav>
                                        <p:tav tm="100000">
                                          <p:val>
                                            <p:strVal val="ppt_x"/>
                                          </p:val>
                                        </p:tav>
                                      </p:tavLst>
                                    </p:anim>
                                    <p:anim calcmode="lin" valueType="num">
                                      <p:cBhvr additive="base">
                                        <p:cTn id="170" dur="500"/>
                                        <p:tgtEl>
                                          <p:spTgt spid="31"/>
                                        </p:tgtEl>
                                        <p:attrNameLst>
                                          <p:attrName>ppt_y</p:attrName>
                                        </p:attrNameLst>
                                      </p:cBhvr>
                                      <p:tavLst>
                                        <p:tav tm="0">
                                          <p:val>
                                            <p:strVal val="ppt_y"/>
                                          </p:val>
                                        </p:tav>
                                        <p:tav tm="100000">
                                          <p:val>
                                            <p:strVal val="1+ppt_h/2"/>
                                          </p:val>
                                        </p:tav>
                                      </p:tavLst>
                                    </p:anim>
                                    <p:set>
                                      <p:cBhvr>
                                        <p:cTn id="171" dur="1" fill="hold">
                                          <p:stCondLst>
                                            <p:cond delay="499"/>
                                          </p:stCondLst>
                                        </p:cTn>
                                        <p:tgtEl>
                                          <p:spTgt spid="31"/>
                                        </p:tgtEl>
                                        <p:attrNameLst>
                                          <p:attrName>style.visibility</p:attrName>
                                        </p:attrNameLst>
                                      </p:cBhvr>
                                      <p:to>
                                        <p:strVal val="hidden"/>
                                      </p:to>
                                    </p:set>
                                  </p:childTnLst>
                                </p:cTn>
                              </p:par>
                              <p:par>
                                <p:cTn id="172" presetID="2" presetClass="exit" presetSubtype="4" fill="hold" grpId="1" nodeType="withEffect">
                                  <p:stCondLst>
                                    <p:cond delay="0"/>
                                  </p:stCondLst>
                                  <p:childTnLst>
                                    <p:anim calcmode="lin" valueType="num">
                                      <p:cBhvr additive="base">
                                        <p:cTn id="173" dur="500"/>
                                        <p:tgtEl>
                                          <p:spTgt spid="15"/>
                                        </p:tgtEl>
                                        <p:attrNameLst>
                                          <p:attrName>ppt_x</p:attrName>
                                        </p:attrNameLst>
                                      </p:cBhvr>
                                      <p:tavLst>
                                        <p:tav tm="0">
                                          <p:val>
                                            <p:strVal val="ppt_x"/>
                                          </p:val>
                                        </p:tav>
                                        <p:tav tm="100000">
                                          <p:val>
                                            <p:strVal val="ppt_x"/>
                                          </p:val>
                                        </p:tav>
                                      </p:tavLst>
                                    </p:anim>
                                    <p:anim calcmode="lin" valueType="num">
                                      <p:cBhvr additive="base">
                                        <p:cTn id="174" dur="500"/>
                                        <p:tgtEl>
                                          <p:spTgt spid="15"/>
                                        </p:tgtEl>
                                        <p:attrNameLst>
                                          <p:attrName>ppt_y</p:attrName>
                                        </p:attrNameLst>
                                      </p:cBhvr>
                                      <p:tavLst>
                                        <p:tav tm="0">
                                          <p:val>
                                            <p:strVal val="ppt_y"/>
                                          </p:val>
                                        </p:tav>
                                        <p:tav tm="100000">
                                          <p:val>
                                            <p:strVal val="1+ppt_h/2"/>
                                          </p:val>
                                        </p:tav>
                                      </p:tavLst>
                                    </p:anim>
                                    <p:set>
                                      <p:cBhvr>
                                        <p:cTn id="175"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3" grpId="0"/>
      <p:bldP spid="13" grpId="1"/>
      <p:bldP spid="15" grpId="0" animBg="1"/>
      <p:bldP spid="15" grpId="1" animBg="1"/>
      <p:bldP spid="17" grpId="0"/>
      <p:bldP spid="17" grpId="1"/>
      <p:bldP spid="18" grpId="0"/>
      <p:bldP spid="18" grpId="1"/>
      <p:bldP spid="19" grpId="0"/>
      <p:bldP spid="19" grpId="1"/>
      <p:bldP spid="20" grpId="0"/>
      <p:bldP spid="20" grpId="1"/>
      <p:bldP spid="21" grpId="0"/>
      <p:bldP spid="21" grpId="1"/>
      <p:bldP spid="22" grpId="0"/>
      <p:bldP spid="22" grpId="1"/>
      <p:bldP spid="23" grpId="0"/>
      <p:bldP spid="23"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1" grpId="0"/>
      <p:bldP spid="31"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12</a:t>
              </a:fld>
              <a:r>
                <a:rPr lang="en-CA" sz="1400" dirty="0"/>
                <a:t> </a:t>
              </a:r>
              <a:endParaRPr lang="en-GB" sz="1400" dirty="0"/>
            </a:p>
          </p:txBody>
        </p:sp>
      </p:grpSp>
      <p:pic>
        <p:nvPicPr>
          <p:cNvPr id="11" name="Picture 10">
            <a:extLst>
              <a:ext uri="{FF2B5EF4-FFF2-40B4-BE49-F238E27FC236}">
                <a16:creationId xmlns:a16="http://schemas.microsoft.com/office/drawing/2014/main" id="{059DF666-3651-40DE-8556-0F51ADBFDA59}"/>
              </a:ext>
            </a:extLst>
          </p:cNvPr>
          <p:cNvPicPr>
            <a:picLocks noChangeAspect="1"/>
          </p:cNvPicPr>
          <p:nvPr/>
        </p:nvPicPr>
        <p:blipFill>
          <a:blip r:embed="rId2"/>
          <a:stretch>
            <a:fillRect/>
          </a:stretch>
        </p:blipFill>
        <p:spPr>
          <a:xfrm>
            <a:off x="585431" y="1480798"/>
            <a:ext cx="5134692" cy="4210638"/>
          </a:xfrm>
          <a:prstGeom prst="rect">
            <a:avLst/>
          </a:prstGeom>
          <a:ln w="12700">
            <a:solidFill>
              <a:schemeClr val="bg1">
                <a:lumMod val="65000"/>
              </a:schemeClr>
            </a:solidFill>
          </a:ln>
        </p:spPr>
      </p:pic>
      <p:sp>
        <p:nvSpPr>
          <p:cNvPr id="12" name="TextBox 11">
            <a:extLst>
              <a:ext uri="{FF2B5EF4-FFF2-40B4-BE49-F238E27FC236}">
                <a16:creationId xmlns:a16="http://schemas.microsoft.com/office/drawing/2014/main" id="{5B13A962-63EA-4F05-8FBC-E0AC993446BE}"/>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4" name="TextBox 13">
            <a:extLst>
              <a:ext uri="{FF2B5EF4-FFF2-40B4-BE49-F238E27FC236}">
                <a16:creationId xmlns:a16="http://schemas.microsoft.com/office/drawing/2014/main" id="{0EAE3EB5-B82F-478E-AA2F-E9CF645760BB}"/>
              </a:ext>
            </a:extLst>
          </p:cNvPr>
          <p:cNvSpPr txBox="1"/>
          <p:nvPr/>
        </p:nvSpPr>
        <p:spPr>
          <a:xfrm>
            <a:off x="486910" y="869807"/>
            <a:ext cx="1856240" cy="400110"/>
          </a:xfrm>
          <a:prstGeom prst="rect">
            <a:avLst/>
          </a:prstGeom>
          <a:noFill/>
        </p:spPr>
        <p:txBody>
          <a:bodyPr wrap="square" rtlCol="0">
            <a:spAutoFit/>
          </a:bodyPr>
          <a:lstStyle/>
          <a:p>
            <a:pPr algn="l"/>
            <a:r>
              <a:rPr lang="en-CA" sz="2000" dirty="0"/>
              <a:t>Appearance Tab</a:t>
            </a:r>
          </a:p>
        </p:txBody>
      </p:sp>
      <p:sp>
        <p:nvSpPr>
          <p:cNvPr id="16" name="Rectangle 15">
            <a:extLst>
              <a:ext uri="{FF2B5EF4-FFF2-40B4-BE49-F238E27FC236}">
                <a16:creationId xmlns:a16="http://schemas.microsoft.com/office/drawing/2014/main" id="{5779F841-8AE7-45B1-BD4D-B7185D597B62}"/>
              </a:ext>
            </a:extLst>
          </p:cNvPr>
          <p:cNvSpPr/>
          <p:nvPr/>
        </p:nvSpPr>
        <p:spPr>
          <a:xfrm>
            <a:off x="1333500" y="1943100"/>
            <a:ext cx="676275" cy="1779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E4492256-8A8B-471D-9811-47067441F63E}"/>
              </a:ext>
            </a:extLst>
          </p:cNvPr>
          <p:cNvSpPr txBox="1"/>
          <p:nvPr/>
        </p:nvSpPr>
        <p:spPr>
          <a:xfrm>
            <a:off x="5886626" y="1276962"/>
            <a:ext cx="1637949" cy="400110"/>
          </a:xfrm>
          <a:prstGeom prst="rect">
            <a:avLst/>
          </a:prstGeom>
          <a:noFill/>
        </p:spPr>
        <p:txBody>
          <a:bodyPr wrap="square" rtlCol="0">
            <a:spAutoFit/>
          </a:bodyPr>
          <a:lstStyle/>
          <a:p>
            <a:pPr algn="r"/>
            <a:r>
              <a:rPr lang="en-CA" sz="2000" b="1" dirty="0"/>
              <a:t>Border Color</a:t>
            </a:r>
            <a:r>
              <a:rPr lang="en-CA" sz="2000" dirty="0"/>
              <a:t>:</a:t>
            </a:r>
          </a:p>
        </p:txBody>
      </p:sp>
      <p:sp>
        <p:nvSpPr>
          <p:cNvPr id="18" name="TextBox 17">
            <a:extLst>
              <a:ext uri="{FF2B5EF4-FFF2-40B4-BE49-F238E27FC236}">
                <a16:creationId xmlns:a16="http://schemas.microsoft.com/office/drawing/2014/main" id="{88C35373-72EC-4B41-92A2-DB83C148BBE5}"/>
              </a:ext>
            </a:extLst>
          </p:cNvPr>
          <p:cNvSpPr txBox="1"/>
          <p:nvPr/>
        </p:nvSpPr>
        <p:spPr>
          <a:xfrm>
            <a:off x="6305375" y="1677072"/>
            <a:ext cx="1219200" cy="400110"/>
          </a:xfrm>
          <a:prstGeom prst="rect">
            <a:avLst/>
          </a:prstGeom>
          <a:noFill/>
        </p:spPr>
        <p:txBody>
          <a:bodyPr wrap="square" rtlCol="0">
            <a:spAutoFit/>
          </a:bodyPr>
          <a:lstStyle/>
          <a:p>
            <a:pPr algn="r"/>
            <a:r>
              <a:rPr lang="en-CA" sz="2000" b="1" dirty="0"/>
              <a:t>Fill Color</a:t>
            </a:r>
            <a:r>
              <a:rPr lang="en-CA" sz="2000" dirty="0"/>
              <a:t>:</a:t>
            </a:r>
          </a:p>
        </p:txBody>
      </p:sp>
      <p:sp>
        <p:nvSpPr>
          <p:cNvPr id="19" name="TextBox 18">
            <a:extLst>
              <a:ext uri="{FF2B5EF4-FFF2-40B4-BE49-F238E27FC236}">
                <a16:creationId xmlns:a16="http://schemas.microsoft.com/office/drawing/2014/main" id="{C1BB0FCE-3EB1-420A-8058-5CE2518B008A}"/>
              </a:ext>
            </a:extLst>
          </p:cNvPr>
          <p:cNvSpPr txBox="1"/>
          <p:nvPr/>
        </p:nvSpPr>
        <p:spPr>
          <a:xfrm>
            <a:off x="7548026" y="1285270"/>
            <a:ext cx="4501093" cy="400110"/>
          </a:xfrm>
          <a:prstGeom prst="rect">
            <a:avLst/>
          </a:prstGeom>
          <a:noFill/>
        </p:spPr>
        <p:txBody>
          <a:bodyPr wrap="square" rtlCol="0">
            <a:spAutoFit/>
          </a:bodyPr>
          <a:lstStyle/>
          <a:p>
            <a:pPr algn="l"/>
            <a:r>
              <a:rPr lang="en-CA" sz="2000" dirty="0"/>
              <a:t>Color of the control’s border.</a:t>
            </a:r>
          </a:p>
        </p:txBody>
      </p:sp>
      <p:sp>
        <p:nvSpPr>
          <p:cNvPr id="20" name="TextBox 19">
            <a:extLst>
              <a:ext uri="{FF2B5EF4-FFF2-40B4-BE49-F238E27FC236}">
                <a16:creationId xmlns:a16="http://schemas.microsoft.com/office/drawing/2014/main" id="{C98E3BC0-32AF-4B18-8BDF-5E4FBAA468FB}"/>
              </a:ext>
            </a:extLst>
          </p:cNvPr>
          <p:cNvSpPr txBox="1"/>
          <p:nvPr/>
        </p:nvSpPr>
        <p:spPr>
          <a:xfrm>
            <a:off x="7548027" y="1677072"/>
            <a:ext cx="4501094" cy="400110"/>
          </a:xfrm>
          <a:prstGeom prst="rect">
            <a:avLst/>
          </a:prstGeom>
          <a:noFill/>
        </p:spPr>
        <p:txBody>
          <a:bodyPr wrap="square" rtlCol="0">
            <a:spAutoFit/>
          </a:bodyPr>
          <a:lstStyle/>
          <a:p>
            <a:pPr algn="l"/>
            <a:r>
              <a:rPr lang="en-CA" sz="2000" dirty="0"/>
              <a:t>Fill the control with the selected color.</a:t>
            </a:r>
          </a:p>
        </p:txBody>
      </p:sp>
      <p:sp>
        <p:nvSpPr>
          <p:cNvPr id="21" name="TextBox 20">
            <a:extLst>
              <a:ext uri="{FF2B5EF4-FFF2-40B4-BE49-F238E27FC236}">
                <a16:creationId xmlns:a16="http://schemas.microsoft.com/office/drawing/2014/main" id="{FC06E7D9-E767-49E3-AF20-2AF22B3D691E}"/>
              </a:ext>
            </a:extLst>
          </p:cNvPr>
          <p:cNvSpPr txBox="1"/>
          <p:nvPr/>
        </p:nvSpPr>
        <p:spPr>
          <a:xfrm>
            <a:off x="5672321" y="876852"/>
            <a:ext cx="2351958" cy="400110"/>
          </a:xfrm>
          <a:prstGeom prst="rect">
            <a:avLst/>
          </a:prstGeom>
          <a:noFill/>
        </p:spPr>
        <p:txBody>
          <a:bodyPr wrap="square" rtlCol="0">
            <a:spAutoFit/>
          </a:bodyPr>
          <a:lstStyle/>
          <a:p>
            <a:pPr algn="r"/>
            <a:r>
              <a:rPr lang="en-CA" sz="2000" b="1" dirty="0"/>
              <a:t>Borders and Colors</a:t>
            </a:r>
          </a:p>
        </p:txBody>
      </p:sp>
      <p:sp>
        <p:nvSpPr>
          <p:cNvPr id="22" name="TextBox 21">
            <a:extLst>
              <a:ext uri="{FF2B5EF4-FFF2-40B4-BE49-F238E27FC236}">
                <a16:creationId xmlns:a16="http://schemas.microsoft.com/office/drawing/2014/main" id="{31E9943E-C8C7-4127-964C-986DBA7661BE}"/>
              </a:ext>
            </a:extLst>
          </p:cNvPr>
          <p:cNvSpPr txBox="1"/>
          <p:nvPr/>
        </p:nvSpPr>
        <p:spPr>
          <a:xfrm>
            <a:off x="5743574" y="2037600"/>
            <a:ext cx="1781001" cy="400110"/>
          </a:xfrm>
          <a:prstGeom prst="rect">
            <a:avLst/>
          </a:prstGeom>
          <a:noFill/>
        </p:spPr>
        <p:txBody>
          <a:bodyPr wrap="square" rtlCol="0">
            <a:spAutoFit/>
          </a:bodyPr>
          <a:lstStyle/>
          <a:p>
            <a:pPr algn="r"/>
            <a:r>
              <a:rPr lang="en-CA" sz="2000" b="1" dirty="0"/>
              <a:t>Line Thickness</a:t>
            </a:r>
            <a:r>
              <a:rPr lang="en-CA" sz="2000" dirty="0"/>
              <a:t>:</a:t>
            </a:r>
          </a:p>
        </p:txBody>
      </p:sp>
      <p:sp>
        <p:nvSpPr>
          <p:cNvPr id="23" name="TextBox 22">
            <a:extLst>
              <a:ext uri="{FF2B5EF4-FFF2-40B4-BE49-F238E27FC236}">
                <a16:creationId xmlns:a16="http://schemas.microsoft.com/office/drawing/2014/main" id="{8775D759-A832-43DE-A702-579D8FB0AEF2}"/>
              </a:ext>
            </a:extLst>
          </p:cNvPr>
          <p:cNvSpPr txBox="1"/>
          <p:nvPr/>
        </p:nvSpPr>
        <p:spPr>
          <a:xfrm>
            <a:off x="5886626" y="2418660"/>
            <a:ext cx="1637949" cy="400110"/>
          </a:xfrm>
          <a:prstGeom prst="rect">
            <a:avLst/>
          </a:prstGeom>
          <a:noFill/>
        </p:spPr>
        <p:txBody>
          <a:bodyPr wrap="square" rtlCol="0">
            <a:spAutoFit/>
          </a:bodyPr>
          <a:lstStyle/>
          <a:p>
            <a:pPr algn="r"/>
            <a:r>
              <a:rPr lang="en-CA" sz="2000" b="1" dirty="0"/>
              <a:t>Line Style</a:t>
            </a:r>
            <a:r>
              <a:rPr lang="en-CA" sz="2000" dirty="0"/>
              <a:t>:</a:t>
            </a:r>
          </a:p>
        </p:txBody>
      </p:sp>
      <p:sp>
        <p:nvSpPr>
          <p:cNvPr id="24" name="TextBox 23">
            <a:extLst>
              <a:ext uri="{FF2B5EF4-FFF2-40B4-BE49-F238E27FC236}">
                <a16:creationId xmlns:a16="http://schemas.microsoft.com/office/drawing/2014/main" id="{8F61750C-1C62-4ECA-B679-EA0F23B7B67C}"/>
              </a:ext>
            </a:extLst>
          </p:cNvPr>
          <p:cNvSpPr txBox="1"/>
          <p:nvPr/>
        </p:nvSpPr>
        <p:spPr>
          <a:xfrm>
            <a:off x="7548026" y="2045908"/>
            <a:ext cx="4501093" cy="400110"/>
          </a:xfrm>
          <a:prstGeom prst="rect">
            <a:avLst/>
          </a:prstGeom>
          <a:noFill/>
        </p:spPr>
        <p:txBody>
          <a:bodyPr wrap="square" rtlCol="0">
            <a:spAutoFit/>
          </a:bodyPr>
          <a:lstStyle/>
          <a:p>
            <a:pPr algn="l"/>
            <a:r>
              <a:rPr lang="en-CA" sz="2000" dirty="0"/>
              <a:t>Thickness of line, measured in pixels.</a:t>
            </a:r>
          </a:p>
        </p:txBody>
      </p:sp>
      <p:sp>
        <p:nvSpPr>
          <p:cNvPr id="25" name="TextBox 24">
            <a:extLst>
              <a:ext uri="{FF2B5EF4-FFF2-40B4-BE49-F238E27FC236}">
                <a16:creationId xmlns:a16="http://schemas.microsoft.com/office/drawing/2014/main" id="{9A6D3A18-F868-4181-B05D-D53E499FD4E6}"/>
              </a:ext>
            </a:extLst>
          </p:cNvPr>
          <p:cNvSpPr txBox="1"/>
          <p:nvPr/>
        </p:nvSpPr>
        <p:spPr>
          <a:xfrm>
            <a:off x="7548027" y="2418660"/>
            <a:ext cx="4501094" cy="400110"/>
          </a:xfrm>
          <a:prstGeom prst="rect">
            <a:avLst/>
          </a:prstGeom>
          <a:noFill/>
        </p:spPr>
        <p:txBody>
          <a:bodyPr wrap="square" rtlCol="0">
            <a:spAutoFit/>
          </a:bodyPr>
          <a:lstStyle/>
          <a:p>
            <a:pPr algn="l"/>
            <a:r>
              <a:rPr lang="en-CA" sz="2000" dirty="0"/>
              <a:t>Choose a line style.</a:t>
            </a:r>
          </a:p>
        </p:txBody>
      </p:sp>
      <p:sp>
        <p:nvSpPr>
          <p:cNvPr id="26" name="TextBox 25">
            <a:extLst>
              <a:ext uri="{FF2B5EF4-FFF2-40B4-BE49-F238E27FC236}">
                <a16:creationId xmlns:a16="http://schemas.microsoft.com/office/drawing/2014/main" id="{EAEDD35D-EF0C-406A-9F65-B1A55FCBE1C3}"/>
              </a:ext>
            </a:extLst>
          </p:cNvPr>
          <p:cNvSpPr txBox="1"/>
          <p:nvPr/>
        </p:nvSpPr>
        <p:spPr>
          <a:xfrm>
            <a:off x="5743574" y="3029442"/>
            <a:ext cx="781225" cy="400110"/>
          </a:xfrm>
          <a:prstGeom prst="rect">
            <a:avLst/>
          </a:prstGeom>
          <a:noFill/>
        </p:spPr>
        <p:txBody>
          <a:bodyPr wrap="square" rtlCol="0">
            <a:spAutoFit/>
          </a:bodyPr>
          <a:lstStyle/>
          <a:p>
            <a:pPr algn="r"/>
            <a:r>
              <a:rPr lang="en-CA" sz="2000" b="1" dirty="0"/>
              <a:t>Text</a:t>
            </a:r>
          </a:p>
        </p:txBody>
      </p:sp>
      <p:sp>
        <p:nvSpPr>
          <p:cNvPr id="27" name="TextBox 26">
            <a:extLst>
              <a:ext uri="{FF2B5EF4-FFF2-40B4-BE49-F238E27FC236}">
                <a16:creationId xmlns:a16="http://schemas.microsoft.com/office/drawing/2014/main" id="{CF82F6B0-EBAB-4EE5-AC0E-735F247FCE8D}"/>
              </a:ext>
            </a:extLst>
          </p:cNvPr>
          <p:cNvSpPr txBox="1"/>
          <p:nvPr/>
        </p:nvSpPr>
        <p:spPr>
          <a:xfrm>
            <a:off x="5886626" y="3439137"/>
            <a:ext cx="1637949" cy="400110"/>
          </a:xfrm>
          <a:prstGeom prst="rect">
            <a:avLst/>
          </a:prstGeom>
          <a:noFill/>
        </p:spPr>
        <p:txBody>
          <a:bodyPr wrap="square" rtlCol="0">
            <a:spAutoFit/>
          </a:bodyPr>
          <a:lstStyle/>
          <a:p>
            <a:pPr algn="r"/>
            <a:r>
              <a:rPr lang="en-CA" sz="2000" b="1" dirty="0"/>
              <a:t>Font Size</a:t>
            </a:r>
            <a:r>
              <a:rPr lang="en-CA" sz="2000" dirty="0"/>
              <a:t>:</a:t>
            </a:r>
          </a:p>
        </p:txBody>
      </p:sp>
      <p:sp>
        <p:nvSpPr>
          <p:cNvPr id="28" name="TextBox 27">
            <a:extLst>
              <a:ext uri="{FF2B5EF4-FFF2-40B4-BE49-F238E27FC236}">
                <a16:creationId xmlns:a16="http://schemas.microsoft.com/office/drawing/2014/main" id="{D696A5FB-AED7-41CB-BE90-8FC1B26A5658}"/>
              </a:ext>
            </a:extLst>
          </p:cNvPr>
          <p:cNvSpPr txBox="1"/>
          <p:nvPr/>
        </p:nvSpPr>
        <p:spPr>
          <a:xfrm>
            <a:off x="5886624" y="3839247"/>
            <a:ext cx="1637951" cy="400110"/>
          </a:xfrm>
          <a:prstGeom prst="rect">
            <a:avLst/>
          </a:prstGeom>
          <a:noFill/>
        </p:spPr>
        <p:txBody>
          <a:bodyPr wrap="square" rtlCol="0">
            <a:spAutoFit/>
          </a:bodyPr>
          <a:lstStyle/>
          <a:p>
            <a:pPr algn="r"/>
            <a:r>
              <a:rPr lang="en-CA" sz="2000" b="1" dirty="0"/>
              <a:t>Text Color</a:t>
            </a:r>
            <a:r>
              <a:rPr lang="en-CA" sz="2000" dirty="0"/>
              <a:t>:</a:t>
            </a:r>
          </a:p>
        </p:txBody>
      </p:sp>
      <p:sp>
        <p:nvSpPr>
          <p:cNvPr id="29" name="TextBox 28">
            <a:extLst>
              <a:ext uri="{FF2B5EF4-FFF2-40B4-BE49-F238E27FC236}">
                <a16:creationId xmlns:a16="http://schemas.microsoft.com/office/drawing/2014/main" id="{D5BE8380-336C-465C-AEA3-C99255CA3301}"/>
              </a:ext>
            </a:extLst>
          </p:cNvPr>
          <p:cNvSpPr txBox="1"/>
          <p:nvPr/>
        </p:nvSpPr>
        <p:spPr>
          <a:xfrm>
            <a:off x="7548026" y="3447445"/>
            <a:ext cx="4501093" cy="400110"/>
          </a:xfrm>
          <a:prstGeom prst="rect">
            <a:avLst/>
          </a:prstGeom>
          <a:noFill/>
        </p:spPr>
        <p:txBody>
          <a:bodyPr wrap="square" rtlCol="0">
            <a:spAutoFit/>
          </a:bodyPr>
          <a:lstStyle/>
          <a:p>
            <a:pPr algn="l"/>
            <a:r>
              <a:rPr lang="en-CA" sz="2000" dirty="0"/>
              <a:t>Size of the font, measured in points.</a:t>
            </a:r>
          </a:p>
        </p:txBody>
      </p:sp>
      <p:sp>
        <p:nvSpPr>
          <p:cNvPr id="30" name="TextBox 29">
            <a:extLst>
              <a:ext uri="{FF2B5EF4-FFF2-40B4-BE49-F238E27FC236}">
                <a16:creationId xmlns:a16="http://schemas.microsoft.com/office/drawing/2014/main" id="{827AF0AC-7FFE-45C9-B958-BC8A5B83A9DD}"/>
              </a:ext>
            </a:extLst>
          </p:cNvPr>
          <p:cNvSpPr txBox="1"/>
          <p:nvPr/>
        </p:nvSpPr>
        <p:spPr>
          <a:xfrm>
            <a:off x="7548027" y="3839247"/>
            <a:ext cx="4501094" cy="400110"/>
          </a:xfrm>
          <a:prstGeom prst="rect">
            <a:avLst/>
          </a:prstGeom>
          <a:noFill/>
        </p:spPr>
        <p:txBody>
          <a:bodyPr wrap="square" rtlCol="0">
            <a:spAutoFit/>
          </a:bodyPr>
          <a:lstStyle/>
          <a:p>
            <a:pPr algn="l"/>
            <a:r>
              <a:rPr lang="en-CA" sz="2000" dirty="0"/>
              <a:t>Text appears with selected color.</a:t>
            </a:r>
          </a:p>
        </p:txBody>
      </p:sp>
      <p:sp>
        <p:nvSpPr>
          <p:cNvPr id="31" name="TextBox 30">
            <a:extLst>
              <a:ext uri="{FF2B5EF4-FFF2-40B4-BE49-F238E27FC236}">
                <a16:creationId xmlns:a16="http://schemas.microsoft.com/office/drawing/2014/main" id="{D3A4F7C5-BE05-4EF4-A3DC-F551E4267365}"/>
              </a:ext>
            </a:extLst>
          </p:cNvPr>
          <p:cNvSpPr txBox="1"/>
          <p:nvPr/>
        </p:nvSpPr>
        <p:spPr>
          <a:xfrm>
            <a:off x="5743574" y="4199775"/>
            <a:ext cx="1781001" cy="400110"/>
          </a:xfrm>
          <a:prstGeom prst="rect">
            <a:avLst/>
          </a:prstGeom>
          <a:noFill/>
        </p:spPr>
        <p:txBody>
          <a:bodyPr wrap="square" rtlCol="0">
            <a:spAutoFit/>
          </a:bodyPr>
          <a:lstStyle/>
          <a:p>
            <a:pPr algn="r"/>
            <a:r>
              <a:rPr lang="en-CA" sz="2000" b="1" dirty="0"/>
              <a:t>Font</a:t>
            </a:r>
            <a:r>
              <a:rPr lang="en-CA" sz="2000" dirty="0"/>
              <a:t>:</a:t>
            </a:r>
          </a:p>
        </p:txBody>
      </p:sp>
      <p:sp>
        <p:nvSpPr>
          <p:cNvPr id="33" name="TextBox 32">
            <a:extLst>
              <a:ext uri="{FF2B5EF4-FFF2-40B4-BE49-F238E27FC236}">
                <a16:creationId xmlns:a16="http://schemas.microsoft.com/office/drawing/2014/main" id="{EE9A699C-9153-4CBF-B1C7-976D74A1A8E1}"/>
              </a:ext>
            </a:extLst>
          </p:cNvPr>
          <p:cNvSpPr txBox="1"/>
          <p:nvPr/>
        </p:nvSpPr>
        <p:spPr>
          <a:xfrm>
            <a:off x="7548026" y="4208083"/>
            <a:ext cx="4501093" cy="400110"/>
          </a:xfrm>
          <a:prstGeom prst="rect">
            <a:avLst/>
          </a:prstGeom>
          <a:noFill/>
        </p:spPr>
        <p:txBody>
          <a:bodyPr wrap="square" rtlCol="0">
            <a:spAutoFit/>
          </a:bodyPr>
          <a:lstStyle/>
          <a:p>
            <a:pPr algn="l"/>
            <a:r>
              <a:rPr lang="en-CA" sz="2000" dirty="0"/>
              <a:t>Select the font type.</a:t>
            </a:r>
          </a:p>
        </p:txBody>
      </p:sp>
      <p:sp>
        <p:nvSpPr>
          <p:cNvPr id="35" name="TextBox 34">
            <a:extLst>
              <a:ext uri="{FF2B5EF4-FFF2-40B4-BE49-F238E27FC236}">
                <a16:creationId xmlns:a16="http://schemas.microsoft.com/office/drawing/2014/main" id="{1E6ACA8C-1163-4144-B23C-C0008A6124BC}"/>
              </a:ext>
            </a:extLst>
          </p:cNvPr>
          <p:cNvSpPr txBox="1"/>
          <p:nvPr/>
        </p:nvSpPr>
        <p:spPr>
          <a:xfrm>
            <a:off x="6529379" y="6027451"/>
            <a:ext cx="1013877" cy="400110"/>
          </a:xfrm>
          <a:prstGeom prst="rect">
            <a:avLst/>
          </a:prstGeom>
          <a:noFill/>
        </p:spPr>
        <p:txBody>
          <a:bodyPr wrap="square" rtlCol="0">
            <a:spAutoFit/>
          </a:bodyPr>
          <a:lstStyle/>
          <a:p>
            <a:pPr algn="r"/>
            <a:r>
              <a:rPr lang="en-CA" sz="2000" b="1" dirty="0"/>
              <a:t>Locked</a:t>
            </a:r>
            <a:r>
              <a:rPr lang="en-CA" sz="2000" dirty="0"/>
              <a:t>:</a:t>
            </a:r>
          </a:p>
        </p:txBody>
      </p:sp>
      <p:sp>
        <p:nvSpPr>
          <p:cNvPr id="36" name="TextBox 35">
            <a:extLst>
              <a:ext uri="{FF2B5EF4-FFF2-40B4-BE49-F238E27FC236}">
                <a16:creationId xmlns:a16="http://schemas.microsoft.com/office/drawing/2014/main" id="{EC4EFFDD-6476-4357-994A-B3400F96CFFE}"/>
              </a:ext>
            </a:extLst>
          </p:cNvPr>
          <p:cNvSpPr txBox="1"/>
          <p:nvPr/>
        </p:nvSpPr>
        <p:spPr>
          <a:xfrm>
            <a:off x="7543256" y="6039941"/>
            <a:ext cx="4648743" cy="400110"/>
          </a:xfrm>
          <a:prstGeom prst="rect">
            <a:avLst/>
          </a:prstGeom>
          <a:noFill/>
        </p:spPr>
        <p:txBody>
          <a:bodyPr wrap="square" rtlCol="0">
            <a:spAutoFit/>
          </a:bodyPr>
          <a:lstStyle/>
          <a:p>
            <a:pPr algn="l"/>
            <a:r>
              <a:rPr lang="en-CA" sz="2000" dirty="0"/>
              <a:t>Fixes the control so that it is unchangeable.</a:t>
            </a:r>
          </a:p>
        </p:txBody>
      </p:sp>
      <p:sp>
        <p:nvSpPr>
          <p:cNvPr id="37" name="Rectangle 36">
            <a:extLst>
              <a:ext uri="{FF2B5EF4-FFF2-40B4-BE49-F238E27FC236}">
                <a16:creationId xmlns:a16="http://schemas.microsoft.com/office/drawing/2014/main" id="{65EC06B9-5446-4FB4-89C0-F9ACD8019176}"/>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Tree>
    <p:extLst>
      <p:ext uri="{BB962C8B-B14F-4D97-AF65-F5344CB8AC3E}">
        <p14:creationId xmlns:p14="http://schemas.microsoft.com/office/powerpoint/2010/main" val="3439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2" presetClass="entr" presetSubtype="1"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additive="base">
                                        <p:cTn id="16" dur="500" fill="hold"/>
                                        <p:tgtEl>
                                          <p:spTgt spid="21"/>
                                        </p:tgtEl>
                                        <p:attrNameLst>
                                          <p:attrName>ppt_x</p:attrName>
                                        </p:attrNameLst>
                                      </p:cBhvr>
                                      <p:tavLst>
                                        <p:tav tm="0">
                                          <p:val>
                                            <p:strVal val="0-#ppt_w/2"/>
                                          </p:val>
                                        </p:tav>
                                        <p:tav tm="100000">
                                          <p:val>
                                            <p:strVal val="#ppt_x"/>
                                          </p:val>
                                        </p:tav>
                                      </p:tavLst>
                                    </p:anim>
                                    <p:anim calcmode="lin" valueType="num">
                                      <p:cBhvr additive="base">
                                        <p:cTn id="17" dur="500" fill="hold"/>
                                        <p:tgtEl>
                                          <p:spTgt spid="21"/>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par>
                          <p:cTn id="24" fill="hold">
                            <p:stCondLst>
                              <p:cond delay="1000"/>
                            </p:stCondLst>
                            <p:childTnLst>
                              <p:par>
                                <p:cTn id="25" presetID="2" presetClass="entr" presetSubtype="8"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childTnLst>
                          </p:cTn>
                        </p:par>
                        <p:par>
                          <p:cTn id="29" fill="hold">
                            <p:stCondLst>
                              <p:cond delay="1500"/>
                            </p:stCondLst>
                            <p:childTnLst>
                              <p:par>
                                <p:cTn id="30" presetID="22" presetClass="entr" presetSubtype="8"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0-#ppt_w/2"/>
                                          </p:val>
                                        </p:tav>
                                        <p:tav tm="100000">
                                          <p:val>
                                            <p:strVal val="#ppt_x"/>
                                          </p:val>
                                        </p:tav>
                                      </p:tavLst>
                                    </p:anim>
                                    <p:anim calcmode="lin" valueType="num">
                                      <p:cBhvr additive="base">
                                        <p:cTn id="38" dur="500" fill="hold"/>
                                        <p:tgtEl>
                                          <p:spTgt spid="18"/>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0-#ppt_w/2"/>
                                          </p:val>
                                        </p:tav>
                                        <p:tav tm="100000">
                                          <p:val>
                                            <p:strVal val="#ppt_x"/>
                                          </p:val>
                                        </p:tav>
                                      </p:tavLst>
                                    </p:anim>
                                    <p:anim calcmode="lin" valueType="num">
                                      <p:cBhvr additive="base">
                                        <p:cTn id="48" dur="500" fill="hold"/>
                                        <p:tgtEl>
                                          <p:spTgt spid="22"/>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0-#ppt_w/2"/>
                                          </p:val>
                                        </p:tav>
                                        <p:tav tm="100000">
                                          <p:val>
                                            <p:strVal val="#ppt_x"/>
                                          </p:val>
                                        </p:tav>
                                      </p:tavLst>
                                    </p:anim>
                                    <p:anim calcmode="lin" valueType="num">
                                      <p:cBhvr additive="base">
                                        <p:cTn id="58" dur="500" fill="hold"/>
                                        <p:tgtEl>
                                          <p:spTgt spid="23"/>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left)">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0-#ppt_w/2"/>
                                          </p:val>
                                        </p:tav>
                                        <p:tav tm="100000">
                                          <p:val>
                                            <p:strVal val="#ppt_x"/>
                                          </p:val>
                                        </p:tav>
                                      </p:tavLst>
                                    </p:anim>
                                    <p:anim calcmode="lin" valueType="num">
                                      <p:cBhvr additive="base">
                                        <p:cTn id="68" dur="500" fill="hold"/>
                                        <p:tgtEl>
                                          <p:spTgt spid="26"/>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 presetClass="entr" presetSubtype="8" fill="hold" grpId="0" nodeType="afterEffect">
                                  <p:stCondLst>
                                    <p:cond delay="0"/>
                                  </p:stCondLst>
                                  <p:childTnLst>
                                    <p:set>
                                      <p:cBhvr>
                                        <p:cTn id="71" dur="1" fill="hold">
                                          <p:stCondLst>
                                            <p:cond delay="0"/>
                                          </p:stCondLst>
                                        </p:cTn>
                                        <p:tgtEl>
                                          <p:spTgt spid="27"/>
                                        </p:tgtEl>
                                        <p:attrNameLst>
                                          <p:attrName>style.visibility</p:attrName>
                                        </p:attrNameLst>
                                      </p:cBhvr>
                                      <p:to>
                                        <p:strVal val="visible"/>
                                      </p:to>
                                    </p:set>
                                    <p:anim calcmode="lin" valueType="num">
                                      <p:cBhvr additive="base">
                                        <p:cTn id="72" dur="500" fill="hold"/>
                                        <p:tgtEl>
                                          <p:spTgt spid="27"/>
                                        </p:tgtEl>
                                        <p:attrNameLst>
                                          <p:attrName>ppt_x</p:attrName>
                                        </p:attrNameLst>
                                      </p:cBhvr>
                                      <p:tavLst>
                                        <p:tav tm="0">
                                          <p:val>
                                            <p:strVal val="0-#ppt_w/2"/>
                                          </p:val>
                                        </p:tav>
                                        <p:tav tm="100000">
                                          <p:val>
                                            <p:strVal val="#ppt_x"/>
                                          </p:val>
                                        </p:tav>
                                      </p:tavLst>
                                    </p:anim>
                                    <p:anim calcmode="lin" valueType="num">
                                      <p:cBhvr additive="base">
                                        <p:cTn id="73" dur="500" fill="hold"/>
                                        <p:tgtEl>
                                          <p:spTgt spid="27"/>
                                        </p:tgtEl>
                                        <p:attrNameLst>
                                          <p:attrName>ppt_y</p:attrName>
                                        </p:attrNameLst>
                                      </p:cBhvr>
                                      <p:tavLst>
                                        <p:tav tm="0">
                                          <p:val>
                                            <p:strVal val="#ppt_y"/>
                                          </p:val>
                                        </p:tav>
                                        <p:tav tm="100000">
                                          <p:val>
                                            <p:strVal val="#ppt_y"/>
                                          </p:val>
                                        </p:tav>
                                      </p:tavLst>
                                    </p:anim>
                                  </p:childTnLst>
                                </p:cTn>
                              </p:par>
                              <p:par>
                                <p:cTn id="74" presetID="22" presetClass="entr" presetSubtype="8"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wipe(left)">
                                      <p:cBhvr>
                                        <p:cTn id="76" dur="500"/>
                                        <p:tgtEl>
                                          <p:spTgt spid="29"/>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28"/>
                                        </p:tgtEl>
                                        <p:attrNameLst>
                                          <p:attrName>style.visibility</p:attrName>
                                        </p:attrNameLst>
                                      </p:cBhvr>
                                      <p:to>
                                        <p:strVal val="visible"/>
                                      </p:to>
                                    </p:set>
                                    <p:anim calcmode="lin" valueType="num">
                                      <p:cBhvr additive="base">
                                        <p:cTn id="81" dur="500" fill="hold"/>
                                        <p:tgtEl>
                                          <p:spTgt spid="28"/>
                                        </p:tgtEl>
                                        <p:attrNameLst>
                                          <p:attrName>ppt_x</p:attrName>
                                        </p:attrNameLst>
                                      </p:cBhvr>
                                      <p:tavLst>
                                        <p:tav tm="0">
                                          <p:val>
                                            <p:strVal val="0-#ppt_w/2"/>
                                          </p:val>
                                        </p:tav>
                                        <p:tav tm="100000">
                                          <p:val>
                                            <p:strVal val="#ppt_x"/>
                                          </p:val>
                                        </p:tav>
                                      </p:tavLst>
                                    </p:anim>
                                    <p:anim calcmode="lin" valueType="num">
                                      <p:cBhvr additive="base">
                                        <p:cTn id="82" dur="500" fill="hold"/>
                                        <p:tgtEl>
                                          <p:spTgt spid="28"/>
                                        </p:tgtEl>
                                        <p:attrNameLst>
                                          <p:attrName>ppt_y</p:attrName>
                                        </p:attrNameLst>
                                      </p:cBhvr>
                                      <p:tavLst>
                                        <p:tav tm="0">
                                          <p:val>
                                            <p:strVal val="#ppt_y"/>
                                          </p:val>
                                        </p:tav>
                                        <p:tav tm="100000">
                                          <p:val>
                                            <p:strVal val="#ppt_y"/>
                                          </p:val>
                                        </p:tav>
                                      </p:tavLst>
                                    </p:anim>
                                  </p:childTnLst>
                                </p:cTn>
                              </p:par>
                            </p:childTnLst>
                          </p:cTn>
                        </p:par>
                        <p:par>
                          <p:cTn id="83" fill="hold">
                            <p:stCondLst>
                              <p:cond delay="500"/>
                            </p:stCondLst>
                            <p:childTnLst>
                              <p:par>
                                <p:cTn id="84" presetID="22" presetClass="entr" presetSubtype="8" fill="hold" grpId="0" nodeType="after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wipe(left)">
                                      <p:cBhvr>
                                        <p:cTn id="86" dur="500"/>
                                        <p:tgtEl>
                                          <p:spTgt spid="30"/>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0-#ppt_w/2"/>
                                          </p:val>
                                        </p:tav>
                                        <p:tav tm="100000">
                                          <p:val>
                                            <p:strVal val="#ppt_x"/>
                                          </p:val>
                                        </p:tav>
                                      </p:tavLst>
                                    </p:anim>
                                    <p:anim calcmode="lin" valueType="num">
                                      <p:cBhvr additive="base">
                                        <p:cTn id="92" dur="500" fill="hold"/>
                                        <p:tgtEl>
                                          <p:spTgt spid="31"/>
                                        </p:tgtEl>
                                        <p:attrNameLst>
                                          <p:attrName>ppt_y</p:attrName>
                                        </p:attrNameLst>
                                      </p:cBhvr>
                                      <p:tavLst>
                                        <p:tav tm="0">
                                          <p:val>
                                            <p:strVal val="#ppt_y"/>
                                          </p:val>
                                        </p:tav>
                                        <p:tav tm="100000">
                                          <p:val>
                                            <p:strVal val="#ppt_y"/>
                                          </p:val>
                                        </p:tav>
                                      </p:tavLst>
                                    </p:anim>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wipe(left)">
                                      <p:cBhvr>
                                        <p:cTn id="96" dur="500"/>
                                        <p:tgtEl>
                                          <p:spTgt spid="33"/>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8" fill="hold" grpId="0" nodeType="clickEffect">
                                  <p:stCondLst>
                                    <p:cond delay="0"/>
                                  </p:stCondLst>
                                  <p:childTnLst>
                                    <p:set>
                                      <p:cBhvr>
                                        <p:cTn id="100" dur="1" fill="hold">
                                          <p:stCondLst>
                                            <p:cond delay="0"/>
                                          </p:stCondLst>
                                        </p:cTn>
                                        <p:tgtEl>
                                          <p:spTgt spid="35"/>
                                        </p:tgtEl>
                                        <p:attrNameLst>
                                          <p:attrName>style.visibility</p:attrName>
                                        </p:attrNameLst>
                                      </p:cBhvr>
                                      <p:to>
                                        <p:strVal val="visible"/>
                                      </p:to>
                                    </p:set>
                                    <p:anim calcmode="lin" valueType="num">
                                      <p:cBhvr additive="base">
                                        <p:cTn id="101" dur="500" fill="hold"/>
                                        <p:tgtEl>
                                          <p:spTgt spid="35"/>
                                        </p:tgtEl>
                                        <p:attrNameLst>
                                          <p:attrName>ppt_x</p:attrName>
                                        </p:attrNameLst>
                                      </p:cBhvr>
                                      <p:tavLst>
                                        <p:tav tm="0">
                                          <p:val>
                                            <p:strVal val="0-#ppt_w/2"/>
                                          </p:val>
                                        </p:tav>
                                        <p:tav tm="100000">
                                          <p:val>
                                            <p:strVal val="#ppt_x"/>
                                          </p:val>
                                        </p:tav>
                                      </p:tavLst>
                                    </p:anim>
                                    <p:anim calcmode="lin" valueType="num">
                                      <p:cBhvr additive="base">
                                        <p:cTn id="102" dur="500" fill="hold"/>
                                        <p:tgtEl>
                                          <p:spTgt spid="35"/>
                                        </p:tgtEl>
                                        <p:attrNameLst>
                                          <p:attrName>ppt_y</p:attrName>
                                        </p:attrNameLst>
                                      </p:cBhvr>
                                      <p:tavLst>
                                        <p:tav tm="0">
                                          <p:val>
                                            <p:strVal val="#ppt_y"/>
                                          </p:val>
                                        </p:tav>
                                        <p:tav tm="100000">
                                          <p:val>
                                            <p:strVal val="#ppt_y"/>
                                          </p:val>
                                        </p:tav>
                                      </p:tavLst>
                                    </p:anim>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wipe(left)">
                                      <p:cBhvr>
                                        <p:cTn id="106" dur="500"/>
                                        <p:tgtEl>
                                          <p:spTgt spid="36"/>
                                        </p:tgtEl>
                                      </p:cBhvr>
                                    </p:animEffect>
                                  </p:childTnLst>
                                </p:cTn>
                              </p:par>
                            </p:childTnLst>
                          </p:cTn>
                        </p:par>
                      </p:childTnLst>
                    </p:cTn>
                  </p:par>
                  <p:par>
                    <p:cTn id="107" fill="hold">
                      <p:stCondLst>
                        <p:cond delay="indefinite"/>
                      </p:stCondLst>
                      <p:childTnLst>
                        <p:par>
                          <p:cTn id="108" fill="hold">
                            <p:stCondLst>
                              <p:cond delay="0"/>
                            </p:stCondLst>
                            <p:childTnLst>
                              <p:par>
                                <p:cTn id="109" presetID="2" presetClass="exit" presetSubtype="4" fill="hold" grpId="1" nodeType="clickEffect">
                                  <p:stCondLst>
                                    <p:cond delay="0"/>
                                  </p:stCondLst>
                                  <p:childTnLst>
                                    <p:anim calcmode="lin" valueType="num">
                                      <p:cBhvr additive="base">
                                        <p:cTn id="110" dur="500"/>
                                        <p:tgtEl>
                                          <p:spTgt spid="14"/>
                                        </p:tgtEl>
                                        <p:attrNameLst>
                                          <p:attrName>ppt_x</p:attrName>
                                        </p:attrNameLst>
                                      </p:cBhvr>
                                      <p:tavLst>
                                        <p:tav tm="0">
                                          <p:val>
                                            <p:strVal val="ppt_x"/>
                                          </p:val>
                                        </p:tav>
                                        <p:tav tm="100000">
                                          <p:val>
                                            <p:strVal val="ppt_x"/>
                                          </p:val>
                                        </p:tav>
                                      </p:tavLst>
                                    </p:anim>
                                    <p:anim calcmode="lin" valueType="num">
                                      <p:cBhvr additive="base">
                                        <p:cTn id="111" dur="500"/>
                                        <p:tgtEl>
                                          <p:spTgt spid="14"/>
                                        </p:tgtEl>
                                        <p:attrNameLst>
                                          <p:attrName>ppt_y</p:attrName>
                                        </p:attrNameLst>
                                      </p:cBhvr>
                                      <p:tavLst>
                                        <p:tav tm="0">
                                          <p:val>
                                            <p:strVal val="ppt_y"/>
                                          </p:val>
                                        </p:tav>
                                        <p:tav tm="100000">
                                          <p:val>
                                            <p:strVal val="1+ppt_h/2"/>
                                          </p:val>
                                        </p:tav>
                                      </p:tavLst>
                                    </p:anim>
                                    <p:set>
                                      <p:cBhvr>
                                        <p:cTn id="112" dur="1" fill="hold">
                                          <p:stCondLst>
                                            <p:cond delay="499"/>
                                          </p:stCondLst>
                                        </p:cTn>
                                        <p:tgtEl>
                                          <p:spTgt spid="14"/>
                                        </p:tgtEl>
                                        <p:attrNameLst>
                                          <p:attrName>style.visibility</p:attrName>
                                        </p:attrNameLst>
                                      </p:cBhvr>
                                      <p:to>
                                        <p:strVal val="hidden"/>
                                      </p:to>
                                    </p:set>
                                  </p:childTnLst>
                                </p:cTn>
                              </p:par>
                              <p:par>
                                <p:cTn id="113" presetID="2" presetClass="exit" presetSubtype="4" fill="hold" nodeType="withEffect">
                                  <p:stCondLst>
                                    <p:cond delay="0"/>
                                  </p:stCondLst>
                                  <p:childTnLst>
                                    <p:anim calcmode="lin" valueType="num">
                                      <p:cBhvr additive="base">
                                        <p:cTn id="114" dur="500"/>
                                        <p:tgtEl>
                                          <p:spTgt spid="11"/>
                                        </p:tgtEl>
                                        <p:attrNameLst>
                                          <p:attrName>ppt_x</p:attrName>
                                        </p:attrNameLst>
                                      </p:cBhvr>
                                      <p:tavLst>
                                        <p:tav tm="0">
                                          <p:val>
                                            <p:strVal val="ppt_x"/>
                                          </p:val>
                                        </p:tav>
                                        <p:tav tm="100000">
                                          <p:val>
                                            <p:strVal val="ppt_x"/>
                                          </p:val>
                                        </p:tav>
                                      </p:tavLst>
                                    </p:anim>
                                    <p:anim calcmode="lin" valueType="num">
                                      <p:cBhvr additive="base">
                                        <p:cTn id="115" dur="500"/>
                                        <p:tgtEl>
                                          <p:spTgt spid="11"/>
                                        </p:tgtEl>
                                        <p:attrNameLst>
                                          <p:attrName>ppt_y</p:attrName>
                                        </p:attrNameLst>
                                      </p:cBhvr>
                                      <p:tavLst>
                                        <p:tav tm="0">
                                          <p:val>
                                            <p:strVal val="ppt_y"/>
                                          </p:val>
                                        </p:tav>
                                        <p:tav tm="100000">
                                          <p:val>
                                            <p:strVal val="1+ppt_h/2"/>
                                          </p:val>
                                        </p:tav>
                                      </p:tavLst>
                                    </p:anim>
                                    <p:set>
                                      <p:cBhvr>
                                        <p:cTn id="116" dur="1" fill="hold">
                                          <p:stCondLst>
                                            <p:cond delay="499"/>
                                          </p:stCondLst>
                                        </p:cTn>
                                        <p:tgtEl>
                                          <p:spTgt spid="11"/>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21"/>
                                        </p:tgtEl>
                                        <p:attrNameLst>
                                          <p:attrName>ppt_x</p:attrName>
                                        </p:attrNameLst>
                                      </p:cBhvr>
                                      <p:tavLst>
                                        <p:tav tm="0">
                                          <p:val>
                                            <p:strVal val="ppt_x"/>
                                          </p:val>
                                        </p:tav>
                                        <p:tav tm="100000">
                                          <p:val>
                                            <p:strVal val="ppt_x"/>
                                          </p:val>
                                        </p:tav>
                                      </p:tavLst>
                                    </p:anim>
                                    <p:anim calcmode="lin" valueType="num">
                                      <p:cBhvr additive="base">
                                        <p:cTn id="119" dur="500"/>
                                        <p:tgtEl>
                                          <p:spTgt spid="21"/>
                                        </p:tgtEl>
                                        <p:attrNameLst>
                                          <p:attrName>ppt_y</p:attrName>
                                        </p:attrNameLst>
                                      </p:cBhvr>
                                      <p:tavLst>
                                        <p:tav tm="0">
                                          <p:val>
                                            <p:strVal val="ppt_y"/>
                                          </p:val>
                                        </p:tav>
                                        <p:tav tm="100000">
                                          <p:val>
                                            <p:strVal val="1+ppt_h/2"/>
                                          </p:val>
                                        </p:tav>
                                      </p:tavLst>
                                    </p:anim>
                                    <p:set>
                                      <p:cBhvr>
                                        <p:cTn id="120" dur="1" fill="hold">
                                          <p:stCondLst>
                                            <p:cond delay="499"/>
                                          </p:stCondLst>
                                        </p:cTn>
                                        <p:tgtEl>
                                          <p:spTgt spid="21"/>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17"/>
                                        </p:tgtEl>
                                        <p:attrNameLst>
                                          <p:attrName>ppt_x</p:attrName>
                                        </p:attrNameLst>
                                      </p:cBhvr>
                                      <p:tavLst>
                                        <p:tav tm="0">
                                          <p:val>
                                            <p:strVal val="ppt_x"/>
                                          </p:val>
                                        </p:tav>
                                        <p:tav tm="100000">
                                          <p:val>
                                            <p:strVal val="ppt_x"/>
                                          </p:val>
                                        </p:tav>
                                      </p:tavLst>
                                    </p:anim>
                                    <p:anim calcmode="lin" valueType="num">
                                      <p:cBhvr additive="base">
                                        <p:cTn id="123" dur="500"/>
                                        <p:tgtEl>
                                          <p:spTgt spid="17"/>
                                        </p:tgtEl>
                                        <p:attrNameLst>
                                          <p:attrName>ppt_y</p:attrName>
                                        </p:attrNameLst>
                                      </p:cBhvr>
                                      <p:tavLst>
                                        <p:tav tm="0">
                                          <p:val>
                                            <p:strVal val="ppt_y"/>
                                          </p:val>
                                        </p:tav>
                                        <p:tav tm="100000">
                                          <p:val>
                                            <p:strVal val="1+ppt_h/2"/>
                                          </p:val>
                                        </p:tav>
                                      </p:tavLst>
                                    </p:anim>
                                    <p:set>
                                      <p:cBhvr>
                                        <p:cTn id="124" dur="1" fill="hold">
                                          <p:stCondLst>
                                            <p:cond delay="499"/>
                                          </p:stCondLst>
                                        </p:cTn>
                                        <p:tgtEl>
                                          <p:spTgt spid="17"/>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19"/>
                                        </p:tgtEl>
                                        <p:attrNameLst>
                                          <p:attrName>ppt_x</p:attrName>
                                        </p:attrNameLst>
                                      </p:cBhvr>
                                      <p:tavLst>
                                        <p:tav tm="0">
                                          <p:val>
                                            <p:strVal val="ppt_x"/>
                                          </p:val>
                                        </p:tav>
                                        <p:tav tm="100000">
                                          <p:val>
                                            <p:strVal val="ppt_x"/>
                                          </p:val>
                                        </p:tav>
                                      </p:tavLst>
                                    </p:anim>
                                    <p:anim calcmode="lin" valueType="num">
                                      <p:cBhvr additive="base">
                                        <p:cTn id="127" dur="500"/>
                                        <p:tgtEl>
                                          <p:spTgt spid="19"/>
                                        </p:tgtEl>
                                        <p:attrNameLst>
                                          <p:attrName>ppt_y</p:attrName>
                                        </p:attrNameLst>
                                      </p:cBhvr>
                                      <p:tavLst>
                                        <p:tav tm="0">
                                          <p:val>
                                            <p:strVal val="ppt_y"/>
                                          </p:val>
                                        </p:tav>
                                        <p:tav tm="100000">
                                          <p:val>
                                            <p:strVal val="1+ppt_h/2"/>
                                          </p:val>
                                        </p:tav>
                                      </p:tavLst>
                                    </p:anim>
                                    <p:set>
                                      <p:cBhvr>
                                        <p:cTn id="128" dur="1" fill="hold">
                                          <p:stCondLst>
                                            <p:cond delay="499"/>
                                          </p:stCondLst>
                                        </p:cTn>
                                        <p:tgtEl>
                                          <p:spTgt spid="19"/>
                                        </p:tgtEl>
                                        <p:attrNameLst>
                                          <p:attrName>style.visibility</p:attrName>
                                        </p:attrNameLst>
                                      </p:cBhvr>
                                      <p:to>
                                        <p:strVal val="hidden"/>
                                      </p:to>
                                    </p:set>
                                  </p:childTnLst>
                                </p:cTn>
                              </p:par>
                              <p:par>
                                <p:cTn id="129" presetID="2" presetClass="exit" presetSubtype="4" fill="hold" grpId="1" nodeType="withEffect">
                                  <p:stCondLst>
                                    <p:cond delay="0"/>
                                  </p:stCondLst>
                                  <p:childTnLst>
                                    <p:anim calcmode="lin" valueType="num">
                                      <p:cBhvr additive="base">
                                        <p:cTn id="130" dur="500"/>
                                        <p:tgtEl>
                                          <p:spTgt spid="18"/>
                                        </p:tgtEl>
                                        <p:attrNameLst>
                                          <p:attrName>ppt_x</p:attrName>
                                        </p:attrNameLst>
                                      </p:cBhvr>
                                      <p:tavLst>
                                        <p:tav tm="0">
                                          <p:val>
                                            <p:strVal val="ppt_x"/>
                                          </p:val>
                                        </p:tav>
                                        <p:tav tm="100000">
                                          <p:val>
                                            <p:strVal val="ppt_x"/>
                                          </p:val>
                                        </p:tav>
                                      </p:tavLst>
                                    </p:anim>
                                    <p:anim calcmode="lin" valueType="num">
                                      <p:cBhvr additive="base">
                                        <p:cTn id="131" dur="500"/>
                                        <p:tgtEl>
                                          <p:spTgt spid="18"/>
                                        </p:tgtEl>
                                        <p:attrNameLst>
                                          <p:attrName>ppt_y</p:attrName>
                                        </p:attrNameLst>
                                      </p:cBhvr>
                                      <p:tavLst>
                                        <p:tav tm="0">
                                          <p:val>
                                            <p:strVal val="ppt_y"/>
                                          </p:val>
                                        </p:tav>
                                        <p:tav tm="100000">
                                          <p:val>
                                            <p:strVal val="1+ppt_h/2"/>
                                          </p:val>
                                        </p:tav>
                                      </p:tavLst>
                                    </p:anim>
                                    <p:set>
                                      <p:cBhvr>
                                        <p:cTn id="132" dur="1" fill="hold">
                                          <p:stCondLst>
                                            <p:cond delay="499"/>
                                          </p:stCondLst>
                                        </p:cTn>
                                        <p:tgtEl>
                                          <p:spTgt spid="18"/>
                                        </p:tgtEl>
                                        <p:attrNameLst>
                                          <p:attrName>style.visibility</p:attrName>
                                        </p:attrNameLst>
                                      </p:cBhvr>
                                      <p:to>
                                        <p:strVal val="hidden"/>
                                      </p:to>
                                    </p:set>
                                  </p:childTnLst>
                                </p:cTn>
                              </p:par>
                              <p:par>
                                <p:cTn id="133" presetID="2" presetClass="exit" presetSubtype="4" fill="hold" grpId="1" nodeType="withEffect">
                                  <p:stCondLst>
                                    <p:cond delay="0"/>
                                  </p:stCondLst>
                                  <p:childTnLst>
                                    <p:anim calcmode="lin" valueType="num">
                                      <p:cBhvr additive="base">
                                        <p:cTn id="134" dur="500"/>
                                        <p:tgtEl>
                                          <p:spTgt spid="20"/>
                                        </p:tgtEl>
                                        <p:attrNameLst>
                                          <p:attrName>ppt_x</p:attrName>
                                        </p:attrNameLst>
                                      </p:cBhvr>
                                      <p:tavLst>
                                        <p:tav tm="0">
                                          <p:val>
                                            <p:strVal val="ppt_x"/>
                                          </p:val>
                                        </p:tav>
                                        <p:tav tm="100000">
                                          <p:val>
                                            <p:strVal val="ppt_x"/>
                                          </p:val>
                                        </p:tav>
                                      </p:tavLst>
                                    </p:anim>
                                    <p:anim calcmode="lin" valueType="num">
                                      <p:cBhvr additive="base">
                                        <p:cTn id="135" dur="500"/>
                                        <p:tgtEl>
                                          <p:spTgt spid="20"/>
                                        </p:tgtEl>
                                        <p:attrNameLst>
                                          <p:attrName>ppt_y</p:attrName>
                                        </p:attrNameLst>
                                      </p:cBhvr>
                                      <p:tavLst>
                                        <p:tav tm="0">
                                          <p:val>
                                            <p:strVal val="ppt_y"/>
                                          </p:val>
                                        </p:tav>
                                        <p:tav tm="100000">
                                          <p:val>
                                            <p:strVal val="1+ppt_h/2"/>
                                          </p:val>
                                        </p:tav>
                                      </p:tavLst>
                                    </p:anim>
                                    <p:set>
                                      <p:cBhvr>
                                        <p:cTn id="136" dur="1" fill="hold">
                                          <p:stCondLst>
                                            <p:cond delay="499"/>
                                          </p:stCondLst>
                                        </p:cTn>
                                        <p:tgtEl>
                                          <p:spTgt spid="20"/>
                                        </p:tgtEl>
                                        <p:attrNameLst>
                                          <p:attrName>style.visibility</p:attrName>
                                        </p:attrNameLst>
                                      </p:cBhvr>
                                      <p:to>
                                        <p:strVal val="hidden"/>
                                      </p:to>
                                    </p:set>
                                  </p:childTnLst>
                                </p:cTn>
                              </p:par>
                              <p:par>
                                <p:cTn id="137" presetID="2" presetClass="exit" presetSubtype="4" fill="hold" grpId="1" nodeType="withEffect">
                                  <p:stCondLst>
                                    <p:cond delay="0"/>
                                  </p:stCondLst>
                                  <p:childTnLst>
                                    <p:anim calcmode="lin" valueType="num">
                                      <p:cBhvr additive="base">
                                        <p:cTn id="138" dur="500"/>
                                        <p:tgtEl>
                                          <p:spTgt spid="22"/>
                                        </p:tgtEl>
                                        <p:attrNameLst>
                                          <p:attrName>ppt_x</p:attrName>
                                        </p:attrNameLst>
                                      </p:cBhvr>
                                      <p:tavLst>
                                        <p:tav tm="0">
                                          <p:val>
                                            <p:strVal val="ppt_x"/>
                                          </p:val>
                                        </p:tav>
                                        <p:tav tm="100000">
                                          <p:val>
                                            <p:strVal val="ppt_x"/>
                                          </p:val>
                                        </p:tav>
                                      </p:tavLst>
                                    </p:anim>
                                    <p:anim calcmode="lin" valueType="num">
                                      <p:cBhvr additive="base">
                                        <p:cTn id="139" dur="500"/>
                                        <p:tgtEl>
                                          <p:spTgt spid="22"/>
                                        </p:tgtEl>
                                        <p:attrNameLst>
                                          <p:attrName>ppt_y</p:attrName>
                                        </p:attrNameLst>
                                      </p:cBhvr>
                                      <p:tavLst>
                                        <p:tav tm="0">
                                          <p:val>
                                            <p:strVal val="ppt_y"/>
                                          </p:val>
                                        </p:tav>
                                        <p:tav tm="100000">
                                          <p:val>
                                            <p:strVal val="1+ppt_h/2"/>
                                          </p:val>
                                        </p:tav>
                                      </p:tavLst>
                                    </p:anim>
                                    <p:set>
                                      <p:cBhvr>
                                        <p:cTn id="140" dur="1" fill="hold">
                                          <p:stCondLst>
                                            <p:cond delay="499"/>
                                          </p:stCondLst>
                                        </p:cTn>
                                        <p:tgtEl>
                                          <p:spTgt spid="22"/>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24"/>
                                        </p:tgtEl>
                                        <p:attrNameLst>
                                          <p:attrName>ppt_x</p:attrName>
                                        </p:attrNameLst>
                                      </p:cBhvr>
                                      <p:tavLst>
                                        <p:tav tm="0">
                                          <p:val>
                                            <p:strVal val="ppt_x"/>
                                          </p:val>
                                        </p:tav>
                                        <p:tav tm="100000">
                                          <p:val>
                                            <p:strVal val="ppt_x"/>
                                          </p:val>
                                        </p:tav>
                                      </p:tavLst>
                                    </p:anim>
                                    <p:anim calcmode="lin" valueType="num">
                                      <p:cBhvr additive="base">
                                        <p:cTn id="143" dur="500"/>
                                        <p:tgtEl>
                                          <p:spTgt spid="24"/>
                                        </p:tgtEl>
                                        <p:attrNameLst>
                                          <p:attrName>ppt_y</p:attrName>
                                        </p:attrNameLst>
                                      </p:cBhvr>
                                      <p:tavLst>
                                        <p:tav tm="0">
                                          <p:val>
                                            <p:strVal val="ppt_y"/>
                                          </p:val>
                                        </p:tav>
                                        <p:tav tm="100000">
                                          <p:val>
                                            <p:strVal val="1+ppt_h/2"/>
                                          </p:val>
                                        </p:tav>
                                      </p:tavLst>
                                    </p:anim>
                                    <p:set>
                                      <p:cBhvr>
                                        <p:cTn id="144" dur="1" fill="hold">
                                          <p:stCondLst>
                                            <p:cond delay="499"/>
                                          </p:stCondLst>
                                        </p:cTn>
                                        <p:tgtEl>
                                          <p:spTgt spid="24"/>
                                        </p:tgtEl>
                                        <p:attrNameLst>
                                          <p:attrName>style.visibility</p:attrName>
                                        </p:attrNameLst>
                                      </p:cBhvr>
                                      <p:to>
                                        <p:strVal val="hidden"/>
                                      </p:to>
                                    </p:set>
                                  </p:childTnLst>
                                </p:cTn>
                              </p:par>
                              <p:par>
                                <p:cTn id="145" presetID="2" presetClass="exit" presetSubtype="4" fill="hold" grpId="1" nodeType="withEffect">
                                  <p:stCondLst>
                                    <p:cond delay="0"/>
                                  </p:stCondLst>
                                  <p:childTnLst>
                                    <p:anim calcmode="lin" valueType="num">
                                      <p:cBhvr additive="base">
                                        <p:cTn id="146" dur="500"/>
                                        <p:tgtEl>
                                          <p:spTgt spid="23"/>
                                        </p:tgtEl>
                                        <p:attrNameLst>
                                          <p:attrName>ppt_x</p:attrName>
                                        </p:attrNameLst>
                                      </p:cBhvr>
                                      <p:tavLst>
                                        <p:tav tm="0">
                                          <p:val>
                                            <p:strVal val="ppt_x"/>
                                          </p:val>
                                        </p:tav>
                                        <p:tav tm="100000">
                                          <p:val>
                                            <p:strVal val="ppt_x"/>
                                          </p:val>
                                        </p:tav>
                                      </p:tavLst>
                                    </p:anim>
                                    <p:anim calcmode="lin" valueType="num">
                                      <p:cBhvr additive="base">
                                        <p:cTn id="147" dur="500"/>
                                        <p:tgtEl>
                                          <p:spTgt spid="23"/>
                                        </p:tgtEl>
                                        <p:attrNameLst>
                                          <p:attrName>ppt_y</p:attrName>
                                        </p:attrNameLst>
                                      </p:cBhvr>
                                      <p:tavLst>
                                        <p:tav tm="0">
                                          <p:val>
                                            <p:strVal val="ppt_y"/>
                                          </p:val>
                                        </p:tav>
                                        <p:tav tm="100000">
                                          <p:val>
                                            <p:strVal val="1+ppt_h/2"/>
                                          </p:val>
                                        </p:tav>
                                      </p:tavLst>
                                    </p:anim>
                                    <p:set>
                                      <p:cBhvr>
                                        <p:cTn id="148" dur="1" fill="hold">
                                          <p:stCondLst>
                                            <p:cond delay="499"/>
                                          </p:stCondLst>
                                        </p:cTn>
                                        <p:tgtEl>
                                          <p:spTgt spid="23"/>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25"/>
                                        </p:tgtEl>
                                        <p:attrNameLst>
                                          <p:attrName>ppt_x</p:attrName>
                                        </p:attrNameLst>
                                      </p:cBhvr>
                                      <p:tavLst>
                                        <p:tav tm="0">
                                          <p:val>
                                            <p:strVal val="ppt_x"/>
                                          </p:val>
                                        </p:tav>
                                        <p:tav tm="100000">
                                          <p:val>
                                            <p:strVal val="ppt_x"/>
                                          </p:val>
                                        </p:tav>
                                      </p:tavLst>
                                    </p:anim>
                                    <p:anim calcmode="lin" valueType="num">
                                      <p:cBhvr additive="base">
                                        <p:cTn id="151" dur="500"/>
                                        <p:tgtEl>
                                          <p:spTgt spid="25"/>
                                        </p:tgtEl>
                                        <p:attrNameLst>
                                          <p:attrName>ppt_y</p:attrName>
                                        </p:attrNameLst>
                                      </p:cBhvr>
                                      <p:tavLst>
                                        <p:tav tm="0">
                                          <p:val>
                                            <p:strVal val="ppt_y"/>
                                          </p:val>
                                        </p:tav>
                                        <p:tav tm="100000">
                                          <p:val>
                                            <p:strVal val="1+ppt_h/2"/>
                                          </p:val>
                                        </p:tav>
                                      </p:tavLst>
                                    </p:anim>
                                    <p:set>
                                      <p:cBhvr>
                                        <p:cTn id="152" dur="1" fill="hold">
                                          <p:stCondLst>
                                            <p:cond delay="499"/>
                                          </p:stCondLst>
                                        </p:cTn>
                                        <p:tgtEl>
                                          <p:spTgt spid="25"/>
                                        </p:tgtEl>
                                        <p:attrNameLst>
                                          <p:attrName>style.visibility</p:attrName>
                                        </p:attrNameLst>
                                      </p:cBhvr>
                                      <p:to>
                                        <p:strVal val="hidden"/>
                                      </p:to>
                                    </p:set>
                                  </p:childTnLst>
                                </p:cTn>
                              </p:par>
                              <p:par>
                                <p:cTn id="153" presetID="2" presetClass="exit" presetSubtype="4" fill="hold" grpId="1" nodeType="withEffect">
                                  <p:stCondLst>
                                    <p:cond delay="0"/>
                                  </p:stCondLst>
                                  <p:childTnLst>
                                    <p:anim calcmode="lin" valueType="num">
                                      <p:cBhvr additive="base">
                                        <p:cTn id="154" dur="500"/>
                                        <p:tgtEl>
                                          <p:spTgt spid="26"/>
                                        </p:tgtEl>
                                        <p:attrNameLst>
                                          <p:attrName>ppt_x</p:attrName>
                                        </p:attrNameLst>
                                      </p:cBhvr>
                                      <p:tavLst>
                                        <p:tav tm="0">
                                          <p:val>
                                            <p:strVal val="ppt_x"/>
                                          </p:val>
                                        </p:tav>
                                        <p:tav tm="100000">
                                          <p:val>
                                            <p:strVal val="ppt_x"/>
                                          </p:val>
                                        </p:tav>
                                      </p:tavLst>
                                    </p:anim>
                                    <p:anim calcmode="lin" valueType="num">
                                      <p:cBhvr additive="base">
                                        <p:cTn id="155" dur="500"/>
                                        <p:tgtEl>
                                          <p:spTgt spid="26"/>
                                        </p:tgtEl>
                                        <p:attrNameLst>
                                          <p:attrName>ppt_y</p:attrName>
                                        </p:attrNameLst>
                                      </p:cBhvr>
                                      <p:tavLst>
                                        <p:tav tm="0">
                                          <p:val>
                                            <p:strVal val="ppt_y"/>
                                          </p:val>
                                        </p:tav>
                                        <p:tav tm="100000">
                                          <p:val>
                                            <p:strVal val="1+ppt_h/2"/>
                                          </p:val>
                                        </p:tav>
                                      </p:tavLst>
                                    </p:anim>
                                    <p:set>
                                      <p:cBhvr>
                                        <p:cTn id="156" dur="1" fill="hold">
                                          <p:stCondLst>
                                            <p:cond delay="499"/>
                                          </p:stCondLst>
                                        </p:cTn>
                                        <p:tgtEl>
                                          <p:spTgt spid="26"/>
                                        </p:tgtEl>
                                        <p:attrNameLst>
                                          <p:attrName>style.visibility</p:attrName>
                                        </p:attrNameLst>
                                      </p:cBhvr>
                                      <p:to>
                                        <p:strVal val="hidden"/>
                                      </p:to>
                                    </p:set>
                                  </p:childTnLst>
                                </p:cTn>
                              </p:par>
                              <p:par>
                                <p:cTn id="157" presetID="2" presetClass="exit" presetSubtype="4" fill="hold" grpId="1" nodeType="withEffect">
                                  <p:stCondLst>
                                    <p:cond delay="0"/>
                                  </p:stCondLst>
                                  <p:childTnLst>
                                    <p:anim calcmode="lin" valueType="num">
                                      <p:cBhvr additive="base">
                                        <p:cTn id="158" dur="500"/>
                                        <p:tgtEl>
                                          <p:spTgt spid="27"/>
                                        </p:tgtEl>
                                        <p:attrNameLst>
                                          <p:attrName>ppt_x</p:attrName>
                                        </p:attrNameLst>
                                      </p:cBhvr>
                                      <p:tavLst>
                                        <p:tav tm="0">
                                          <p:val>
                                            <p:strVal val="ppt_x"/>
                                          </p:val>
                                        </p:tav>
                                        <p:tav tm="100000">
                                          <p:val>
                                            <p:strVal val="ppt_x"/>
                                          </p:val>
                                        </p:tav>
                                      </p:tavLst>
                                    </p:anim>
                                    <p:anim calcmode="lin" valueType="num">
                                      <p:cBhvr additive="base">
                                        <p:cTn id="159" dur="500"/>
                                        <p:tgtEl>
                                          <p:spTgt spid="27"/>
                                        </p:tgtEl>
                                        <p:attrNameLst>
                                          <p:attrName>ppt_y</p:attrName>
                                        </p:attrNameLst>
                                      </p:cBhvr>
                                      <p:tavLst>
                                        <p:tav tm="0">
                                          <p:val>
                                            <p:strVal val="ppt_y"/>
                                          </p:val>
                                        </p:tav>
                                        <p:tav tm="100000">
                                          <p:val>
                                            <p:strVal val="1+ppt_h/2"/>
                                          </p:val>
                                        </p:tav>
                                      </p:tavLst>
                                    </p:anim>
                                    <p:set>
                                      <p:cBhvr>
                                        <p:cTn id="160" dur="1" fill="hold">
                                          <p:stCondLst>
                                            <p:cond delay="499"/>
                                          </p:stCondLst>
                                        </p:cTn>
                                        <p:tgtEl>
                                          <p:spTgt spid="27"/>
                                        </p:tgtEl>
                                        <p:attrNameLst>
                                          <p:attrName>style.visibility</p:attrName>
                                        </p:attrNameLst>
                                      </p:cBhvr>
                                      <p:to>
                                        <p:strVal val="hidden"/>
                                      </p:to>
                                    </p:set>
                                  </p:childTnLst>
                                </p:cTn>
                              </p:par>
                              <p:par>
                                <p:cTn id="161" presetID="2" presetClass="exit" presetSubtype="4" fill="hold" grpId="1" nodeType="withEffect">
                                  <p:stCondLst>
                                    <p:cond delay="0"/>
                                  </p:stCondLst>
                                  <p:childTnLst>
                                    <p:anim calcmode="lin" valueType="num">
                                      <p:cBhvr additive="base">
                                        <p:cTn id="162" dur="500"/>
                                        <p:tgtEl>
                                          <p:spTgt spid="29"/>
                                        </p:tgtEl>
                                        <p:attrNameLst>
                                          <p:attrName>ppt_x</p:attrName>
                                        </p:attrNameLst>
                                      </p:cBhvr>
                                      <p:tavLst>
                                        <p:tav tm="0">
                                          <p:val>
                                            <p:strVal val="ppt_x"/>
                                          </p:val>
                                        </p:tav>
                                        <p:tav tm="100000">
                                          <p:val>
                                            <p:strVal val="ppt_x"/>
                                          </p:val>
                                        </p:tav>
                                      </p:tavLst>
                                    </p:anim>
                                    <p:anim calcmode="lin" valueType="num">
                                      <p:cBhvr additive="base">
                                        <p:cTn id="163" dur="500"/>
                                        <p:tgtEl>
                                          <p:spTgt spid="29"/>
                                        </p:tgtEl>
                                        <p:attrNameLst>
                                          <p:attrName>ppt_y</p:attrName>
                                        </p:attrNameLst>
                                      </p:cBhvr>
                                      <p:tavLst>
                                        <p:tav tm="0">
                                          <p:val>
                                            <p:strVal val="ppt_y"/>
                                          </p:val>
                                        </p:tav>
                                        <p:tav tm="100000">
                                          <p:val>
                                            <p:strVal val="1+ppt_h/2"/>
                                          </p:val>
                                        </p:tav>
                                      </p:tavLst>
                                    </p:anim>
                                    <p:set>
                                      <p:cBhvr>
                                        <p:cTn id="164" dur="1" fill="hold">
                                          <p:stCondLst>
                                            <p:cond delay="499"/>
                                          </p:stCondLst>
                                        </p:cTn>
                                        <p:tgtEl>
                                          <p:spTgt spid="29"/>
                                        </p:tgtEl>
                                        <p:attrNameLst>
                                          <p:attrName>style.visibility</p:attrName>
                                        </p:attrNameLst>
                                      </p:cBhvr>
                                      <p:to>
                                        <p:strVal val="hidden"/>
                                      </p:to>
                                    </p:set>
                                  </p:childTnLst>
                                </p:cTn>
                              </p:par>
                              <p:par>
                                <p:cTn id="165" presetID="2" presetClass="exit" presetSubtype="4" fill="hold" grpId="1" nodeType="withEffect">
                                  <p:stCondLst>
                                    <p:cond delay="0"/>
                                  </p:stCondLst>
                                  <p:childTnLst>
                                    <p:anim calcmode="lin" valueType="num">
                                      <p:cBhvr additive="base">
                                        <p:cTn id="166" dur="500"/>
                                        <p:tgtEl>
                                          <p:spTgt spid="28"/>
                                        </p:tgtEl>
                                        <p:attrNameLst>
                                          <p:attrName>ppt_x</p:attrName>
                                        </p:attrNameLst>
                                      </p:cBhvr>
                                      <p:tavLst>
                                        <p:tav tm="0">
                                          <p:val>
                                            <p:strVal val="ppt_x"/>
                                          </p:val>
                                        </p:tav>
                                        <p:tav tm="100000">
                                          <p:val>
                                            <p:strVal val="ppt_x"/>
                                          </p:val>
                                        </p:tav>
                                      </p:tavLst>
                                    </p:anim>
                                    <p:anim calcmode="lin" valueType="num">
                                      <p:cBhvr additive="base">
                                        <p:cTn id="167" dur="500"/>
                                        <p:tgtEl>
                                          <p:spTgt spid="28"/>
                                        </p:tgtEl>
                                        <p:attrNameLst>
                                          <p:attrName>ppt_y</p:attrName>
                                        </p:attrNameLst>
                                      </p:cBhvr>
                                      <p:tavLst>
                                        <p:tav tm="0">
                                          <p:val>
                                            <p:strVal val="ppt_y"/>
                                          </p:val>
                                        </p:tav>
                                        <p:tav tm="100000">
                                          <p:val>
                                            <p:strVal val="1+ppt_h/2"/>
                                          </p:val>
                                        </p:tav>
                                      </p:tavLst>
                                    </p:anim>
                                    <p:set>
                                      <p:cBhvr>
                                        <p:cTn id="168" dur="1" fill="hold">
                                          <p:stCondLst>
                                            <p:cond delay="499"/>
                                          </p:stCondLst>
                                        </p:cTn>
                                        <p:tgtEl>
                                          <p:spTgt spid="28"/>
                                        </p:tgtEl>
                                        <p:attrNameLst>
                                          <p:attrName>style.visibility</p:attrName>
                                        </p:attrNameLst>
                                      </p:cBhvr>
                                      <p:to>
                                        <p:strVal val="hidden"/>
                                      </p:to>
                                    </p:set>
                                  </p:childTnLst>
                                </p:cTn>
                              </p:par>
                              <p:par>
                                <p:cTn id="169" presetID="2" presetClass="exit" presetSubtype="4" fill="hold" grpId="1" nodeType="withEffect">
                                  <p:stCondLst>
                                    <p:cond delay="0"/>
                                  </p:stCondLst>
                                  <p:childTnLst>
                                    <p:anim calcmode="lin" valueType="num">
                                      <p:cBhvr additive="base">
                                        <p:cTn id="170" dur="500"/>
                                        <p:tgtEl>
                                          <p:spTgt spid="30"/>
                                        </p:tgtEl>
                                        <p:attrNameLst>
                                          <p:attrName>ppt_x</p:attrName>
                                        </p:attrNameLst>
                                      </p:cBhvr>
                                      <p:tavLst>
                                        <p:tav tm="0">
                                          <p:val>
                                            <p:strVal val="ppt_x"/>
                                          </p:val>
                                        </p:tav>
                                        <p:tav tm="100000">
                                          <p:val>
                                            <p:strVal val="ppt_x"/>
                                          </p:val>
                                        </p:tav>
                                      </p:tavLst>
                                    </p:anim>
                                    <p:anim calcmode="lin" valueType="num">
                                      <p:cBhvr additive="base">
                                        <p:cTn id="171" dur="500"/>
                                        <p:tgtEl>
                                          <p:spTgt spid="30"/>
                                        </p:tgtEl>
                                        <p:attrNameLst>
                                          <p:attrName>ppt_y</p:attrName>
                                        </p:attrNameLst>
                                      </p:cBhvr>
                                      <p:tavLst>
                                        <p:tav tm="0">
                                          <p:val>
                                            <p:strVal val="ppt_y"/>
                                          </p:val>
                                        </p:tav>
                                        <p:tav tm="100000">
                                          <p:val>
                                            <p:strVal val="1+ppt_h/2"/>
                                          </p:val>
                                        </p:tav>
                                      </p:tavLst>
                                    </p:anim>
                                    <p:set>
                                      <p:cBhvr>
                                        <p:cTn id="172" dur="1" fill="hold">
                                          <p:stCondLst>
                                            <p:cond delay="499"/>
                                          </p:stCondLst>
                                        </p:cTn>
                                        <p:tgtEl>
                                          <p:spTgt spid="30"/>
                                        </p:tgtEl>
                                        <p:attrNameLst>
                                          <p:attrName>style.visibility</p:attrName>
                                        </p:attrNameLst>
                                      </p:cBhvr>
                                      <p:to>
                                        <p:strVal val="hidden"/>
                                      </p:to>
                                    </p:set>
                                  </p:childTnLst>
                                </p:cTn>
                              </p:par>
                              <p:par>
                                <p:cTn id="173" presetID="2" presetClass="exit" presetSubtype="4" fill="hold" grpId="1" nodeType="withEffect">
                                  <p:stCondLst>
                                    <p:cond delay="0"/>
                                  </p:stCondLst>
                                  <p:childTnLst>
                                    <p:anim calcmode="lin" valueType="num">
                                      <p:cBhvr additive="base">
                                        <p:cTn id="174" dur="500"/>
                                        <p:tgtEl>
                                          <p:spTgt spid="31"/>
                                        </p:tgtEl>
                                        <p:attrNameLst>
                                          <p:attrName>ppt_x</p:attrName>
                                        </p:attrNameLst>
                                      </p:cBhvr>
                                      <p:tavLst>
                                        <p:tav tm="0">
                                          <p:val>
                                            <p:strVal val="ppt_x"/>
                                          </p:val>
                                        </p:tav>
                                        <p:tav tm="100000">
                                          <p:val>
                                            <p:strVal val="ppt_x"/>
                                          </p:val>
                                        </p:tav>
                                      </p:tavLst>
                                    </p:anim>
                                    <p:anim calcmode="lin" valueType="num">
                                      <p:cBhvr additive="base">
                                        <p:cTn id="175" dur="500"/>
                                        <p:tgtEl>
                                          <p:spTgt spid="31"/>
                                        </p:tgtEl>
                                        <p:attrNameLst>
                                          <p:attrName>ppt_y</p:attrName>
                                        </p:attrNameLst>
                                      </p:cBhvr>
                                      <p:tavLst>
                                        <p:tav tm="0">
                                          <p:val>
                                            <p:strVal val="ppt_y"/>
                                          </p:val>
                                        </p:tav>
                                        <p:tav tm="100000">
                                          <p:val>
                                            <p:strVal val="1+ppt_h/2"/>
                                          </p:val>
                                        </p:tav>
                                      </p:tavLst>
                                    </p:anim>
                                    <p:set>
                                      <p:cBhvr>
                                        <p:cTn id="176" dur="1" fill="hold">
                                          <p:stCondLst>
                                            <p:cond delay="499"/>
                                          </p:stCondLst>
                                        </p:cTn>
                                        <p:tgtEl>
                                          <p:spTgt spid="31"/>
                                        </p:tgtEl>
                                        <p:attrNameLst>
                                          <p:attrName>style.visibility</p:attrName>
                                        </p:attrNameLst>
                                      </p:cBhvr>
                                      <p:to>
                                        <p:strVal val="hidden"/>
                                      </p:to>
                                    </p:set>
                                  </p:childTnLst>
                                </p:cTn>
                              </p:par>
                              <p:par>
                                <p:cTn id="177" presetID="2" presetClass="exit" presetSubtype="4" fill="hold" grpId="1" nodeType="withEffect">
                                  <p:stCondLst>
                                    <p:cond delay="0"/>
                                  </p:stCondLst>
                                  <p:childTnLst>
                                    <p:anim calcmode="lin" valueType="num">
                                      <p:cBhvr additive="base">
                                        <p:cTn id="178" dur="500"/>
                                        <p:tgtEl>
                                          <p:spTgt spid="33"/>
                                        </p:tgtEl>
                                        <p:attrNameLst>
                                          <p:attrName>ppt_x</p:attrName>
                                        </p:attrNameLst>
                                      </p:cBhvr>
                                      <p:tavLst>
                                        <p:tav tm="0">
                                          <p:val>
                                            <p:strVal val="ppt_x"/>
                                          </p:val>
                                        </p:tav>
                                        <p:tav tm="100000">
                                          <p:val>
                                            <p:strVal val="ppt_x"/>
                                          </p:val>
                                        </p:tav>
                                      </p:tavLst>
                                    </p:anim>
                                    <p:anim calcmode="lin" valueType="num">
                                      <p:cBhvr additive="base">
                                        <p:cTn id="179" dur="500"/>
                                        <p:tgtEl>
                                          <p:spTgt spid="33"/>
                                        </p:tgtEl>
                                        <p:attrNameLst>
                                          <p:attrName>ppt_y</p:attrName>
                                        </p:attrNameLst>
                                      </p:cBhvr>
                                      <p:tavLst>
                                        <p:tav tm="0">
                                          <p:val>
                                            <p:strVal val="ppt_y"/>
                                          </p:val>
                                        </p:tav>
                                        <p:tav tm="100000">
                                          <p:val>
                                            <p:strVal val="1+ppt_h/2"/>
                                          </p:val>
                                        </p:tav>
                                      </p:tavLst>
                                    </p:anim>
                                    <p:set>
                                      <p:cBhvr>
                                        <p:cTn id="180" dur="1" fill="hold">
                                          <p:stCondLst>
                                            <p:cond delay="499"/>
                                          </p:stCondLst>
                                        </p:cTn>
                                        <p:tgtEl>
                                          <p:spTgt spid="33"/>
                                        </p:tgtEl>
                                        <p:attrNameLst>
                                          <p:attrName>style.visibility</p:attrName>
                                        </p:attrNameLst>
                                      </p:cBhvr>
                                      <p:to>
                                        <p:strVal val="hidden"/>
                                      </p:to>
                                    </p:set>
                                  </p:childTnLst>
                                </p:cTn>
                              </p:par>
                              <p:par>
                                <p:cTn id="181" presetID="2" presetClass="exit" presetSubtype="4" fill="hold" grpId="1" nodeType="withEffect">
                                  <p:stCondLst>
                                    <p:cond delay="0"/>
                                  </p:stCondLst>
                                  <p:childTnLst>
                                    <p:anim calcmode="lin" valueType="num">
                                      <p:cBhvr additive="base">
                                        <p:cTn id="182" dur="500"/>
                                        <p:tgtEl>
                                          <p:spTgt spid="35"/>
                                        </p:tgtEl>
                                        <p:attrNameLst>
                                          <p:attrName>ppt_x</p:attrName>
                                        </p:attrNameLst>
                                      </p:cBhvr>
                                      <p:tavLst>
                                        <p:tav tm="0">
                                          <p:val>
                                            <p:strVal val="ppt_x"/>
                                          </p:val>
                                        </p:tav>
                                        <p:tav tm="100000">
                                          <p:val>
                                            <p:strVal val="ppt_x"/>
                                          </p:val>
                                        </p:tav>
                                      </p:tavLst>
                                    </p:anim>
                                    <p:anim calcmode="lin" valueType="num">
                                      <p:cBhvr additive="base">
                                        <p:cTn id="183" dur="500"/>
                                        <p:tgtEl>
                                          <p:spTgt spid="35"/>
                                        </p:tgtEl>
                                        <p:attrNameLst>
                                          <p:attrName>ppt_y</p:attrName>
                                        </p:attrNameLst>
                                      </p:cBhvr>
                                      <p:tavLst>
                                        <p:tav tm="0">
                                          <p:val>
                                            <p:strVal val="ppt_y"/>
                                          </p:val>
                                        </p:tav>
                                        <p:tav tm="100000">
                                          <p:val>
                                            <p:strVal val="1+ppt_h/2"/>
                                          </p:val>
                                        </p:tav>
                                      </p:tavLst>
                                    </p:anim>
                                    <p:set>
                                      <p:cBhvr>
                                        <p:cTn id="184" dur="1" fill="hold">
                                          <p:stCondLst>
                                            <p:cond delay="499"/>
                                          </p:stCondLst>
                                        </p:cTn>
                                        <p:tgtEl>
                                          <p:spTgt spid="35"/>
                                        </p:tgtEl>
                                        <p:attrNameLst>
                                          <p:attrName>style.visibility</p:attrName>
                                        </p:attrNameLst>
                                      </p:cBhvr>
                                      <p:to>
                                        <p:strVal val="hidden"/>
                                      </p:to>
                                    </p:set>
                                  </p:childTnLst>
                                </p:cTn>
                              </p:par>
                              <p:par>
                                <p:cTn id="185" presetID="2" presetClass="exit" presetSubtype="4" fill="hold" grpId="1" nodeType="withEffect">
                                  <p:stCondLst>
                                    <p:cond delay="0"/>
                                  </p:stCondLst>
                                  <p:childTnLst>
                                    <p:anim calcmode="lin" valueType="num">
                                      <p:cBhvr additive="base">
                                        <p:cTn id="186" dur="500"/>
                                        <p:tgtEl>
                                          <p:spTgt spid="36"/>
                                        </p:tgtEl>
                                        <p:attrNameLst>
                                          <p:attrName>ppt_x</p:attrName>
                                        </p:attrNameLst>
                                      </p:cBhvr>
                                      <p:tavLst>
                                        <p:tav tm="0">
                                          <p:val>
                                            <p:strVal val="ppt_x"/>
                                          </p:val>
                                        </p:tav>
                                        <p:tav tm="100000">
                                          <p:val>
                                            <p:strVal val="ppt_x"/>
                                          </p:val>
                                        </p:tav>
                                      </p:tavLst>
                                    </p:anim>
                                    <p:anim calcmode="lin" valueType="num">
                                      <p:cBhvr additive="base">
                                        <p:cTn id="187" dur="500"/>
                                        <p:tgtEl>
                                          <p:spTgt spid="36"/>
                                        </p:tgtEl>
                                        <p:attrNameLst>
                                          <p:attrName>ppt_y</p:attrName>
                                        </p:attrNameLst>
                                      </p:cBhvr>
                                      <p:tavLst>
                                        <p:tav tm="0">
                                          <p:val>
                                            <p:strVal val="ppt_y"/>
                                          </p:val>
                                        </p:tav>
                                        <p:tav tm="100000">
                                          <p:val>
                                            <p:strVal val="1+ppt_h/2"/>
                                          </p:val>
                                        </p:tav>
                                      </p:tavLst>
                                    </p:anim>
                                    <p:set>
                                      <p:cBhvr>
                                        <p:cTn id="188" dur="1" fill="hold">
                                          <p:stCondLst>
                                            <p:cond delay="499"/>
                                          </p:stCondLst>
                                        </p:cTn>
                                        <p:tgtEl>
                                          <p:spTgt spid="36"/>
                                        </p:tgtEl>
                                        <p:attrNameLst>
                                          <p:attrName>style.visibility</p:attrName>
                                        </p:attrNameLst>
                                      </p:cBhvr>
                                      <p:to>
                                        <p:strVal val="hidden"/>
                                      </p:to>
                                    </p:set>
                                  </p:childTnLst>
                                </p:cTn>
                              </p:par>
                              <p:par>
                                <p:cTn id="189" presetID="2" presetClass="exit" presetSubtype="4" fill="hold" grpId="1" nodeType="withEffect">
                                  <p:stCondLst>
                                    <p:cond delay="0"/>
                                  </p:stCondLst>
                                  <p:childTnLst>
                                    <p:anim calcmode="lin" valueType="num">
                                      <p:cBhvr additive="base">
                                        <p:cTn id="190" dur="500"/>
                                        <p:tgtEl>
                                          <p:spTgt spid="16"/>
                                        </p:tgtEl>
                                        <p:attrNameLst>
                                          <p:attrName>ppt_x</p:attrName>
                                        </p:attrNameLst>
                                      </p:cBhvr>
                                      <p:tavLst>
                                        <p:tav tm="0">
                                          <p:val>
                                            <p:strVal val="ppt_x"/>
                                          </p:val>
                                        </p:tav>
                                        <p:tav tm="100000">
                                          <p:val>
                                            <p:strVal val="ppt_x"/>
                                          </p:val>
                                        </p:tav>
                                      </p:tavLst>
                                    </p:anim>
                                    <p:anim calcmode="lin" valueType="num">
                                      <p:cBhvr additive="base">
                                        <p:cTn id="191" dur="500"/>
                                        <p:tgtEl>
                                          <p:spTgt spid="16"/>
                                        </p:tgtEl>
                                        <p:attrNameLst>
                                          <p:attrName>ppt_y</p:attrName>
                                        </p:attrNameLst>
                                      </p:cBhvr>
                                      <p:tavLst>
                                        <p:tav tm="0">
                                          <p:val>
                                            <p:strVal val="ppt_y"/>
                                          </p:val>
                                        </p:tav>
                                        <p:tav tm="100000">
                                          <p:val>
                                            <p:strVal val="1+ppt_h/2"/>
                                          </p:val>
                                        </p:tav>
                                      </p:tavLst>
                                    </p:anim>
                                    <p:set>
                                      <p:cBhvr>
                                        <p:cTn id="19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6" grpId="0" animBg="1"/>
      <p:bldP spid="16" grpId="1" animBg="1"/>
      <p:bldP spid="17" grpId="0"/>
      <p:bldP spid="17" grpId="1"/>
      <p:bldP spid="18" grpId="0"/>
      <p:bldP spid="18" grpId="1"/>
      <p:bldP spid="19" grpId="0"/>
      <p:bldP spid="19" grpId="1"/>
      <p:bldP spid="20" grpId="0"/>
      <p:bldP spid="20" grpId="1"/>
      <p:bldP spid="21" grpId="0"/>
      <p:bldP spid="21" grpId="1"/>
      <p:bldP spid="22" grpId="0"/>
      <p:bldP spid="22" grpId="1"/>
      <p:bldP spid="23" grpId="0"/>
      <p:bldP spid="23" grpId="1"/>
      <p:bldP spid="24" grpId="0"/>
      <p:bldP spid="24" grpId="1"/>
      <p:bldP spid="25" grpId="0"/>
      <p:bldP spid="25" grpId="1"/>
      <p:bldP spid="26" grpId="0"/>
      <p:bldP spid="26" grpId="1"/>
      <p:bldP spid="27" grpId="0"/>
      <p:bldP spid="27" grpId="1"/>
      <p:bldP spid="28" grpId="0"/>
      <p:bldP spid="28" grpId="1"/>
      <p:bldP spid="29" grpId="0"/>
      <p:bldP spid="29" grpId="1"/>
      <p:bldP spid="30" grpId="0"/>
      <p:bldP spid="30" grpId="1"/>
      <p:bldP spid="31" grpId="0"/>
      <p:bldP spid="31" grpId="1"/>
      <p:bldP spid="33" grpId="0"/>
      <p:bldP spid="33" grpId="1"/>
      <p:bldP spid="35" grpId="0"/>
      <p:bldP spid="35" grpId="1"/>
      <p:bldP spid="36" grpId="0"/>
      <p:bldP spid="36"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13</a:t>
              </a:fld>
              <a:r>
                <a:rPr lang="en-CA" sz="1400" dirty="0"/>
                <a:t> </a:t>
              </a:r>
              <a:endParaRPr lang="en-GB" sz="1400" dirty="0"/>
            </a:p>
          </p:txBody>
        </p:sp>
      </p:grpSp>
      <p:pic>
        <p:nvPicPr>
          <p:cNvPr id="7" name="Picture 6">
            <a:extLst>
              <a:ext uri="{FF2B5EF4-FFF2-40B4-BE49-F238E27FC236}">
                <a16:creationId xmlns:a16="http://schemas.microsoft.com/office/drawing/2014/main" id="{431C1457-2044-4B8D-834E-13D5C7DFE131}"/>
              </a:ext>
            </a:extLst>
          </p:cNvPr>
          <p:cNvPicPr>
            <a:picLocks noChangeAspect="1"/>
          </p:cNvPicPr>
          <p:nvPr/>
        </p:nvPicPr>
        <p:blipFill>
          <a:blip r:embed="rId2"/>
          <a:stretch>
            <a:fillRect/>
          </a:stretch>
        </p:blipFill>
        <p:spPr>
          <a:xfrm>
            <a:off x="518754" y="1409325"/>
            <a:ext cx="5134692" cy="3505689"/>
          </a:xfrm>
          <a:prstGeom prst="rect">
            <a:avLst/>
          </a:prstGeom>
          <a:ln w="12700">
            <a:solidFill>
              <a:schemeClr val="bg1">
                <a:lumMod val="85000"/>
              </a:schemeClr>
            </a:solidFill>
          </a:ln>
        </p:spPr>
      </p:pic>
      <p:sp>
        <p:nvSpPr>
          <p:cNvPr id="10" name="TextBox 9">
            <a:extLst>
              <a:ext uri="{FF2B5EF4-FFF2-40B4-BE49-F238E27FC236}">
                <a16:creationId xmlns:a16="http://schemas.microsoft.com/office/drawing/2014/main" id="{92A00C28-B7B7-41B4-9D23-946C32B6BE7E}"/>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1" name="TextBox 10">
            <a:extLst>
              <a:ext uri="{FF2B5EF4-FFF2-40B4-BE49-F238E27FC236}">
                <a16:creationId xmlns:a16="http://schemas.microsoft.com/office/drawing/2014/main" id="{FBD4650E-1F95-453C-B0B3-83E324A6971E}"/>
              </a:ext>
            </a:extLst>
          </p:cNvPr>
          <p:cNvSpPr txBox="1"/>
          <p:nvPr/>
        </p:nvSpPr>
        <p:spPr>
          <a:xfrm>
            <a:off x="392728" y="882419"/>
            <a:ext cx="1443396" cy="400110"/>
          </a:xfrm>
          <a:prstGeom prst="rect">
            <a:avLst/>
          </a:prstGeom>
          <a:noFill/>
        </p:spPr>
        <p:txBody>
          <a:bodyPr wrap="square" rtlCol="0">
            <a:spAutoFit/>
          </a:bodyPr>
          <a:lstStyle/>
          <a:p>
            <a:pPr algn="l"/>
            <a:r>
              <a:rPr lang="en-CA" sz="2000" dirty="0"/>
              <a:t>Position Tab</a:t>
            </a:r>
          </a:p>
        </p:txBody>
      </p:sp>
      <p:sp>
        <p:nvSpPr>
          <p:cNvPr id="13" name="Rectangle 12">
            <a:extLst>
              <a:ext uri="{FF2B5EF4-FFF2-40B4-BE49-F238E27FC236}">
                <a16:creationId xmlns:a16="http://schemas.microsoft.com/office/drawing/2014/main" id="{4C1FA2F2-C58A-4A0B-9008-1FA0DC0F7C3B}"/>
              </a:ext>
            </a:extLst>
          </p:cNvPr>
          <p:cNvSpPr/>
          <p:nvPr/>
        </p:nvSpPr>
        <p:spPr>
          <a:xfrm>
            <a:off x="1990725" y="1876425"/>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418107B7-1912-44B3-AAC4-AB05FAC96A99}"/>
              </a:ext>
            </a:extLst>
          </p:cNvPr>
          <p:cNvSpPr txBox="1"/>
          <p:nvPr/>
        </p:nvSpPr>
        <p:spPr>
          <a:xfrm>
            <a:off x="5653446" y="884615"/>
            <a:ext cx="814029" cy="400110"/>
          </a:xfrm>
          <a:prstGeom prst="rect">
            <a:avLst/>
          </a:prstGeom>
          <a:noFill/>
        </p:spPr>
        <p:txBody>
          <a:bodyPr wrap="square" rtlCol="0">
            <a:spAutoFit/>
          </a:bodyPr>
          <a:lstStyle/>
          <a:p>
            <a:pPr algn="r"/>
            <a:r>
              <a:rPr lang="en-CA" sz="2000" b="1" dirty="0"/>
              <a:t>Units</a:t>
            </a:r>
            <a:r>
              <a:rPr lang="en-CA" sz="2000" dirty="0"/>
              <a:t>:</a:t>
            </a:r>
          </a:p>
        </p:txBody>
      </p:sp>
      <p:sp>
        <p:nvSpPr>
          <p:cNvPr id="16" name="TextBox 15">
            <a:extLst>
              <a:ext uri="{FF2B5EF4-FFF2-40B4-BE49-F238E27FC236}">
                <a16:creationId xmlns:a16="http://schemas.microsoft.com/office/drawing/2014/main" id="{545B8275-1B5E-454A-A481-E63A4BCC1690}"/>
              </a:ext>
            </a:extLst>
          </p:cNvPr>
          <p:cNvSpPr txBox="1"/>
          <p:nvPr/>
        </p:nvSpPr>
        <p:spPr>
          <a:xfrm>
            <a:off x="5257086" y="4923739"/>
            <a:ext cx="1219200" cy="400110"/>
          </a:xfrm>
          <a:prstGeom prst="rect">
            <a:avLst/>
          </a:prstGeom>
          <a:noFill/>
        </p:spPr>
        <p:txBody>
          <a:bodyPr wrap="square" rtlCol="0">
            <a:spAutoFit/>
          </a:bodyPr>
          <a:lstStyle/>
          <a:p>
            <a:pPr algn="r"/>
            <a:r>
              <a:rPr lang="en-CA" sz="2000" b="1" dirty="0"/>
              <a:t>Position</a:t>
            </a:r>
            <a:r>
              <a:rPr lang="en-CA" sz="2000" dirty="0"/>
              <a:t>:</a:t>
            </a:r>
          </a:p>
        </p:txBody>
      </p:sp>
      <p:sp>
        <p:nvSpPr>
          <p:cNvPr id="17" name="TextBox 16">
            <a:extLst>
              <a:ext uri="{FF2B5EF4-FFF2-40B4-BE49-F238E27FC236}">
                <a16:creationId xmlns:a16="http://schemas.microsoft.com/office/drawing/2014/main" id="{3D6FA966-C0F0-47DC-95E0-E5DA3A412AFF}"/>
              </a:ext>
            </a:extLst>
          </p:cNvPr>
          <p:cNvSpPr txBox="1"/>
          <p:nvPr/>
        </p:nvSpPr>
        <p:spPr>
          <a:xfrm>
            <a:off x="6533437" y="885093"/>
            <a:ext cx="5581644" cy="1015663"/>
          </a:xfrm>
          <a:prstGeom prst="rect">
            <a:avLst/>
          </a:prstGeom>
          <a:noFill/>
        </p:spPr>
        <p:txBody>
          <a:bodyPr wrap="square" rtlCol="0">
            <a:spAutoFit/>
          </a:bodyPr>
          <a:lstStyle/>
          <a:p>
            <a:pPr algn="l"/>
            <a:r>
              <a:rPr lang="en-CA" sz="2000" b="1" dirty="0"/>
              <a:t>Points</a:t>
            </a:r>
            <a:r>
              <a:rPr lang="en-CA" sz="2000" dirty="0"/>
              <a:t> – Points are small measurements used to measure both the type, size and the space between the lines of text.</a:t>
            </a:r>
          </a:p>
        </p:txBody>
      </p:sp>
      <p:sp>
        <p:nvSpPr>
          <p:cNvPr id="18" name="TextBox 17">
            <a:extLst>
              <a:ext uri="{FF2B5EF4-FFF2-40B4-BE49-F238E27FC236}">
                <a16:creationId xmlns:a16="http://schemas.microsoft.com/office/drawing/2014/main" id="{0DAEE724-9E65-4901-A28D-07E524583901}"/>
              </a:ext>
            </a:extLst>
          </p:cNvPr>
          <p:cNvSpPr txBox="1"/>
          <p:nvPr/>
        </p:nvSpPr>
        <p:spPr>
          <a:xfrm>
            <a:off x="6467473" y="4948498"/>
            <a:ext cx="5647607" cy="1323439"/>
          </a:xfrm>
          <a:prstGeom prst="rect">
            <a:avLst/>
          </a:prstGeom>
          <a:noFill/>
        </p:spPr>
        <p:txBody>
          <a:bodyPr wrap="square" rtlCol="0">
            <a:spAutoFit/>
          </a:bodyPr>
          <a:lstStyle/>
          <a:p>
            <a:pPr algn="l"/>
            <a:r>
              <a:rPr lang="en-CA" sz="2000" dirty="0"/>
              <a:t>By default, the position fields use the measurement system set up in Windows: Metric or Imperial, however can change that on the fly by selecting the measurement type above, from the </a:t>
            </a:r>
            <a:r>
              <a:rPr lang="en-CA" sz="2000" b="1" dirty="0"/>
              <a:t>Units</a:t>
            </a:r>
            <a:r>
              <a:rPr lang="en-CA" sz="2000" dirty="0"/>
              <a:t> field.</a:t>
            </a:r>
          </a:p>
        </p:txBody>
      </p:sp>
      <p:sp>
        <p:nvSpPr>
          <p:cNvPr id="26" name="TextBox 25">
            <a:extLst>
              <a:ext uri="{FF2B5EF4-FFF2-40B4-BE49-F238E27FC236}">
                <a16:creationId xmlns:a16="http://schemas.microsoft.com/office/drawing/2014/main" id="{B14B73C3-C381-4B5F-9A71-4EF044ECC1E3}"/>
              </a:ext>
            </a:extLst>
          </p:cNvPr>
          <p:cNvSpPr txBox="1"/>
          <p:nvPr/>
        </p:nvSpPr>
        <p:spPr>
          <a:xfrm>
            <a:off x="6533437" y="2005531"/>
            <a:ext cx="5581644" cy="707886"/>
          </a:xfrm>
          <a:prstGeom prst="rect">
            <a:avLst/>
          </a:prstGeom>
          <a:noFill/>
        </p:spPr>
        <p:txBody>
          <a:bodyPr wrap="square">
            <a:spAutoFit/>
          </a:bodyPr>
          <a:lstStyle/>
          <a:p>
            <a:pPr algn="l"/>
            <a:r>
              <a:rPr lang="en-CA" sz="2000" b="1" dirty="0"/>
              <a:t>Picas</a:t>
            </a:r>
            <a:r>
              <a:rPr lang="en-CA" sz="2000" dirty="0"/>
              <a:t> – Picas, which are the larger unit, are used to measure the length of a line of type.</a:t>
            </a:r>
          </a:p>
        </p:txBody>
      </p:sp>
      <p:sp>
        <p:nvSpPr>
          <p:cNvPr id="28" name="TextBox 27">
            <a:extLst>
              <a:ext uri="{FF2B5EF4-FFF2-40B4-BE49-F238E27FC236}">
                <a16:creationId xmlns:a16="http://schemas.microsoft.com/office/drawing/2014/main" id="{CBA37DC1-6605-48EA-86D4-DDD83902DE74}"/>
              </a:ext>
            </a:extLst>
          </p:cNvPr>
          <p:cNvSpPr txBox="1"/>
          <p:nvPr/>
        </p:nvSpPr>
        <p:spPr>
          <a:xfrm>
            <a:off x="6533437" y="2890539"/>
            <a:ext cx="5515684" cy="400110"/>
          </a:xfrm>
          <a:prstGeom prst="rect">
            <a:avLst/>
          </a:prstGeom>
          <a:noFill/>
        </p:spPr>
        <p:txBody>
          <a:bodyPr wrap="square">
            <a:spAutoFit/>
          </a:bodyPr>
          <a:lstStyle/>
          <a:p>
            <a:pPr algn="l"/>
            <a:r>
              <a:rPr lang="en-CA" sz="2000" b="1" dirty="0"/>
              <a:t>Millimeters</a:t>
            </a:r>
            <a:r>
              <a:rPr lang="en-CA" sz="2000" dirty="0"/>
              <a:t> – Units measured by millimeters.</a:t>
            </a:r>
          </a:p>
        </p:txBody>
      </p:sp>
      <p:sp>
        <p:nvSpPr>
          <p:cNvPr id="30" name="TextBox 29">
            <a:extLst>
              <a:ext uri="{FF2B5EF4-FFF2-40B4-BE49-F238E27FC236}">
                <a16:creationId xmlns:a16="http://schemas.microsoft.com/office/drawing/2014/main" id="{D01924ED-D24E-4B38-9646-AC73C24C6FC3}"/>
              </a:ext>
            </a:extLst>
          </p:cNvPr>
          <p:cNvSpPr txBox="1"/>
          <p:nvPr/>
        </p:nvSpPr>
        <p:spPr>
          <a:xfrm>
            <a:off x="6533436" y="3523922"/>
            <a:ext cx="5515683" cy="400110"/>
          </a:xfrm>
          <a:prstGeom prst="rect">
            <a:avLst/>
          </a:prstGeom>
          <a:noFill/>
        </p:spPr>
        <p:txBody>
          <a:bodyPr wrap="square">
            <a:spAutoFit/>
          </a:bodyPr>
          <a:lstStyle/>
          <a:p>
            <a:pPr algn="l"/>
            <a:r>
              <a:rPr lang="en-CA" sz="2000" b="1" dirty="0"/>
              <a:t>Centimeters</a:t>
            </a:r>
            <a:r>
              <a:rPr lang="en-CA" sz="2000" dirty="0"/>
              <a:t> – Units measured by centimeters.</a:t>
            </a:r>
          </a:p>
        </p:txBody>
      </p:sp>
      <p:sp>
        <p:nvSpPr>
          <p:cNvPr id="32" name="TextBox 31">
            <a:extLst>
              <a:ext uri="{FF2B5EF4-FFF2-40B4-BE49-F238E27FC236}">
                <a16:creationId xmlns:a16="http://schemas.microsoft.com/office/drawing/2014/main" id="{D99D59E7-FDBA-4A57-AF6B-AF03F278E4BD}"/>
              </a:ext>
            </a:extLst>
          </p:cNvPr>
          <p:cNvSpPr txBox="1"/>
          <p:nvPr/>
        </p:nvSpPr>
        <p:spPr>
          <a:xfrm>
            <a:off x="6533437" y="4200809"/>
            <a:ext cx="5581644" cy="400110"/>
          </a:xfrm>
          <a:prstGeom prst="rect">
            <a:avLst/>
          </a:prstGeom>
          <a:noFill/>
        </p:spPr>
        <p:txBody>
          <a:bodyPr wrap="square">
            <a:spAutoFit/>
          </a:bodyPr>
          <a:lstStyle/>
          <a:p>
            <a:r>
              <a:rPr lang="en-CA" sz="2000" dirty="0"/>
              <a:t> </a:t>
            </a:r>
            <a:r>
              <a:rPr lang="en-CA" sz="2000" b="1" dirty="0"/>
              <a:t>Inches</a:t>
            </a:r>
            <a:r>
              <a:rPr lang="en-CA" sz="2000" dirty="0"/>
              <a:t> – Units measured </a:t>
            </a:r>
            <a:r>
              <a:rPr lang="en-CA" sz="2000"/>
              <a:t>by inches. </a:t>
            </a:r>
            <a:endParaRPr lang="en-CA" sz="2000" dirty="0"/>
          </a:p>
        </p:txBody>
      </p:sp>
      <p:sp>
        <p:nvSpPr>
          <p:cNvPr id="33" name="TextBox 32">
            <a:extLst>
              <a:ext uri="{FF2B5EF4-FFF2-40B4-BE49-F238E27FC236}">
                <a16:creationId xmlns:a16="http://schemas.microsoft.com/office/drawing/2014/main" id="{3C4A6573-B98E-4BCF-96DF-46D5301A4D2B}"/>
              </a:ext>
            </a:extLst>
          </p:cNvPr>
          <p:cNvSpPr txBox="1"/>
          <p:nvPr/>
        </p:nvSpPr>
        <p:spPr>
          <a:xfrm>
            <a:off x="751241" y="5497091"/>
            <a:ext cx="4333875" cy="1015663"/>
          </a:xfrm>
          <a:prstGeom prst="rect">
            <a:avLst/>
          </a:prstGeom>
          <a:noFill/>
        </p:spPr>
        <p:txBody>
          <a:bodyPr wrap="square" rtlCol="0">
            <a:spAutoFit/>
          </a:bodyPr>
          <a:lstStyle/>
          <a:p>
            <a:pPr algn="l"/>
            <a:r>
              <a:rPr lang="en-CA" sz="2000" dirty="0"/>
              <a:t>A </a:t>
            </a:r>
            <a:r>
              <a:rPr lang="en-CA" sz="2000" b="1" dirty="0"/>
              <a:t>checkbox</a:t>
            </a:r>
            <a:r>
              <a:rPr lang="en-CA" sz="2000" dirty="0"/>
              <a:t> allows you to force text to the size you have specified: height and width.</a:t>
            </a:r>
          </a:p>
        </p:txBody>
      </p:sp>
      <p:cxnSp>
        <p:nvCxnSpPr>
          <p:cNvPr id="35" name="Straight Arrow Connector 34">
            <a:extLst>
              <a:ext uri="{FF2B5EF4-FFF2-40B4-BE49-F238E27FC236}">
                <a16:creationId xmlns:a16="http://schemas.microsoft.com/office/drawing/2014/main" id="{0FB5EA21-F5F0-400D-924D-5DA3540268A7}"/>
              </a:ext>
            </a:extLst>
          </p:cNvPr>
          <p:cNvCxnSpPr>
            <a:cxnSpLocks/>
          </p:cNvCxnSpPr>
          <p:nvPr/>
        </p:nvCxnSpPr>
        <p:spPr>
          <a:xfrm flipH="1" flipV="1">
            <a:off x="1076326" y="4143659"/>
            <a:ext cx="472556" cy="14080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A0CE558F-CE59-4397-85A7-1FE475A1307F}"/>
              </a:ext>
            </a:extLst>
          </p:cNvPr>
          <p:cNvSpPr txBox="1"/>
          <p:nvPr/>
        </p:nvSpPr>
        <p:spPr>
          <a:xfrm>
            <a:off x="5519559" y="6392975"/>
            <a:ext cx="1013877" cy="400110"/>
          </a:xfrm>
          <a:prstGeom prst="rect">
            <a:avLst/>
          </a:prstGeom>
          <a:noFill/>
        </p:spPr>
        <p:txBody>
          <a:bodyPr wrap="square" rtlCol="0">
            <a:spAutoFit/>
          </a:bodyPr>
          <a:lstStyle/>
          <a:p>
            <a:pPr algn="r"/>
            <a:r>
              <a:rPr lang="en-CA" sz="2000" b="1" dirty="0"/>
              <a:t>Locked</a:t>
            </a:r>
            <a:r>
              <a:rPr lang="en-CA" sz="2000" dirty="0"/>
              <a:t>:</a:t>
            </a:r>
          </a:p>
        </p:txBody>
      </p:sp>
      <p:sp>
        <p:nvSpPr>
          <p:cNvPr id="37" name="TextBox 36">
            <a:extLst>
              <a:ext uri="{FF2B5EF4-FFF2-40B4-BE49-F238E27FC236}">
                <a16:creationId xmlns:a16="http://schemas.microsoft.com/office/drawing/2014/main" id="{9208CA08-399F-4C16-8868-38BE065C5736}"/>
              </a:ext>
            </a:extLst>
          </p:cNvPr>
          <p:cNvSpPr txBox="1"/>
          <p:nvPr/>
        </p:nvSpPr>
        <p:spPr>
          <a:xfrm>
            <a:off x="6533436" y="6405465"/>
            <a:ext cx="4648743" cy="400110"/>
          </a:xfrm>
          <a:prstGeom prst="rect">
            <a:avLst/>
          </a:prstGeom>
          <a:noFill/>
        </p:spPr>
        <p:txBody>
          <a:bodyPr wrap="square" rtlCol="0">
            <a:spAutoFit/>
          </a:bodyPr>
          <a:lstStyle/>
          <a:p>
            <a:pPr algn="l"/>
            <a:r>
              <a:rPr lang="en-CA" sz="2000" dirty="0"/>
              <a:t>Fixes the control so that it is unchangeable.</a:t>
            </a:r>
          </a:p>
        </p:txBody>
      </p:sp>
      <p:sp>
        <p:nvSpPr>
          <p:cNvPr id="40" name="Rectangle 39">
            <a:extLst>
              <a:ext uri="{FF2B5EF4-FFF2-40B4-BE49-F238E27FC236}">
                <a16:creationId xmlns:a16="http://schemas.microsoft.com/office/drawing/2014/main" id="{6643B9D4-D785-430A-BB04-C1E7C7808B4A}"/>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Tree>
    <p:extLst>
      <p:ext uri="{BB962C8B-B14F-4D97-AF65-F5344CB8AC3E}">
        <p14:creationId xmlns:p14="http://schemas.microsoft.com/office/powerpoint/2010/main" val="50435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2" presetClass="entr" presetSubtype="1"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500"/>
                            </p:stCondLst>
                            <p:childTnLst>
                              <p:par>
                                <p:cTn id="13" presetID="53" presetClass="entr" presetSubtype="16"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0-#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left)">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left)">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0-#ppt_w/2"/>
                                          </p:val>
                                        </p:tav>
                                        <p:tav tm="100000">
                                          <p:val>
                                            <p:strVal val="#ppt_x"/>
                                          </p:val>
                                        </p:tav>
                                      </p:tavLst>
                                    </p:anim>
                                    <p:anim calcmode="lin" valueType="num">
                                      <p:cBhvr additive="base">
                                        <p:cTn id="53" dur="500" fill="hold"/>
                                        <p:tgtEl>
                                          <p:spTgt spid="16"/>
                                        </p:tgtEl>
                                        <p:attrNameLst>
                                          <p:attrName>ppt_y</p:attrName>
                                        </p:attrNameLst>
                                      </p:cBhvr>
                                      <p:tavLst>
                                        <p:tav tm="0">
                                          <p:val>
                                            <p:strVal val="#ppt_y"/>
                                          </p:val>
                                        </p:tav>
                                        <p:tav tm="100000">
                                          <p:val>
                                            <p:strVal val="#ppt_y"/>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additive="base">
                                        <p:cTn id="62" dur="500" fill="hold"/>
                                        <p:tgtEl>
                                          <p:spTgt spid="33"/>
                                        </p:tgtEl>
                                        <p:attrNameLst>
                                          <p:attrName>ppt_x</p:attrName>
                                        </p:attrNameLst>
                                      </p:cBhvr>
                                      <p:tavLst>
                                        <p:tav tm="0">
                                          <p:val>
                                            <p:strVal val="#ppt_x"/>
                                          </p:val>
                                        </p:tav>
                                        <p:tav tm="100000">
                                          <p:val>
                                            <p:strVal val="#ppt_x"/>
                                          </p:val>
                                        </p:tav>
                                      </p:tavLst>
                                    </p:anim>
                                    <p:anim calcmode="lin" valueType="num">
                                      <p:cBhvr additive="base">
                                        <p:cTn id="63" dur="500" fill="hold"/>
                                        <p:tgtEl>
                                          <p:spTgt spid="33"/>
                                        </p:tgtEl>
                                        <p:attrNameLst>
                                          <p:attrName>ppt_y</p:attrName>
                                        </p:attrNameLst>
                                      </p:cBhvr>
                                      <p:tavLst>
                                        <p:tav tm="0">
                                          <p:val>
                                            <p:strVal val="1+#ppt_h/2"/>
                                          </p:val>
                                        </p:tav>
                                        <p:tav tm="100000">
                                          <p:val>
                                            <p:strVal val="#ppt_y"/>
                                          </p:val>
                                        </p:tav>
                                      </p:tavLst>
                                    </p:anim>
                                  </p:childTnLst>
                                </p:cTn>
                              </p:par>
                            </p:childTnLst>
                          </p:cTn>
                        </p:par>
                        <p:par>
                          <p:cTn id="64" fill="hold">
                            <p:stCondLst>
                              <p:cond delay="500"/>
                            </p:stCondLst>
                            <p:childTnLst>
                              <p:par>
                                <p:cTn id="65" presetID="22" presetClass="entr" presetSubtype="4" fill="hold" nodeType="after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down)">
                                      <p:cBhvr>
                                        <p:cTn id="67" dur="500"/>
                                        <p:tgtEl>
                                          <p:spTgt spid="35"/>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36"/>
                                        </p:tgtEl>
                                        <p:attrNameLst>
                                          <p:attrName>style.visibility</p:attrName>
                                        </p:attrNameLst>
                                      </p:cBhvr>
                                      <p:to>
                                        <p:strVal val="visible"/>
                                      </p:to>
                                    </p:set>
                                    <p:anim calcmode="lin" valueType="num">
                                      <p:cBhvr additive="base">
                                        <p:cTn id="72" dur="500" fill="hold"/>
                                        <p:tgtEl>
                                          <p:spTgt spid="36"/>
                                        </p:tgtEl>
                                        <p:attrNameLst>
                                          <p:attrName>ppt_x</p:attrName>
                                        </p:attrNameLst>
                                      </p:cBhvr>
                                      <p:tavLst>
                                        <p:tav tm="0">
                                          <p:val>
                                            <p:strVal val="0-#ppt_w/2"/>
                                          </p:val>
                                        </p:tav>
                                        <p:tav tm="100000">
                                          <p:val>
                                            <p:strVal val="#ppt_x"/>
                                          </p:val>
                                        </p:tav>
                                      </p:tavLst>
                                    </p:anim>
                                    <p:anim calcmode="lin" valueType="num">
                                      <p:cBhvr additive="base">
                                        <p:cTn id="73" dur="500" fill="hold"/>
                                        <p:tgtEl>
                                          <p:spTgt spid="36"/>
                                        </p:tgtEl>
                                        <p:attrNameLst>
                                          <p:attrName>ppt_y</p:attrName>
                                        </p:attrNameLst>
                                      </p:cBhvr>
                                      <p:tavLst>
                                        <p:tav tm="0">
                                          <p:val>
                                            <p:strVal val="#ppt_y"/>
                                          </p:val>
                                        </p:tav>
                                        <p:tav tm="100000">
                                          <p:val>
                                            <p:strVal val="#ppt_y"/>
                                          </p:val>
                                        </p:tav>
                                      </p:tavLst>
                                    </p:anim>
                                  </p:childTnLst>
                                </p:cTn>
                              </p:par>
                            </p:childTnLst>
                          </p:cTn>
                        </p:par>
                        <p:par>
                          <p:cTn id="74" fill="hold">
                            <p:stCondLst>
                              <p:cond delay="500"/>
                            </p:stCondLst>
                            <p:childTnLst>
                              <p:par>
                                <p:cTn id="75" presetID="22" presetClass="entr" presetSubtype="8" fill="hold" grpId="0" nodeType="after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wipe(left)">
                                      <p:cBhvr>
                                        <p:cTn id="77" dur="500"/>
                                        <p:tgtEl>
                                          <p:spTgt spid="37"/>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xit" presetSubtype="4" fill="hold" grpId="1" nodeType="clickEffect">
                                  <p:stCondLst>
                                    <p:cond delay="0"/>
                                  </p:stCondLst>
                                  <p:childTnLst>
                                    <p:anim calcmode="lin" valueType="num">
                                      <p:cBhvr additive="base">
                                        <p:cTn id="81" dur="500"/>
                                        <p:tgtEl>
                                          <p:spTgt spid="11"/>
                                        </p:tgtEl>
                                        <p:attrNameLst>
                                          <p:attrName>ppt_x</p:attrName>
                                        </p:attrNameLst>
                                      </p:cBhvr>
                                      <p:tavLst>
                                        <p:tav tm="0">
                                          <p:val>
                                            <p:strVal val="ppt_x"/>
                                          </p:val>
                                        </p:tav>
                                        <p:tav tm="100000">
                                          <p:val>
                                            <p:strVal val="ppt_x"/>
                                          </p:val>
                                        </p:tav>
                                      </p:tavLst>
                                    </p:anim>
                                    <p:anim calcmode="lin" valueType="num">
                                      <p:cBhvr additive="base">
                                        <p:cTn id="82" dur="500"/>
                                        <p:tgtEl>
                                          <p:spTgt spid="11"/>
                                        </p:tgtEl>
                                        <p:attrNameLst>
                                          <p:attrName>ppt_y</p:attrName>
                                        </p:attrNameLst>
                                      </p:cBhvr>
                                      <p:tavLst>
                                        <p:tav tm="0">
                                          <p:val>
                                            <p:strVal val="ppt_y"/>
                                          </p:val>
                                        </p:tav>
                                        <p:tav tm="100000">
                                          <p:val>
                                            <p:strVal val="1+ppt_h/2"/>
                                          </p:val>
                                        </p:tav>
                                      </p:tavLst>
                                    </p:anim>
                                    <p:set>
                                      <p:cBhvr>
                                        <p:cTn id="83" dur="1" fill="hold">
                                          <p:stCondLst>
                                            <p:cond delay="499"/>
                                          </p:stCondLst>
                                        </p:cTn>
                                        <p:tgtEl>
                                          <p:spTgt spid="11"/>
                                        </p:tgtEl>
                                        <p:attrNameLst>
                                          <p:attrName>style.visibility</p:attrName>
                                        </p:attrNameLst>
                                      </p:cBhvr>
                                      <p:to>
                                        <p:strVal val="hidden"/>
                                      </p:to>
                                    </p:set>
                                  </p:childTnLst>
                                </p:cTn>
                              </p:par>
                              <p:par>
                                <p:cTn id="84" presetID="2" presetClass="exit" presetSubtype="4" fill="hold" nodeType="withEffect">
                                  <p:stCondLst>
                                    <p:cond delay="0"/>
                                  </p:stCondLst>
                                  <p:childTnLst>
                                    <p:anim calcmode="lin" valueType="num">
                                      <p:cBhvr additive="base">
                                        <p:cTn id="85" dur="500"/>
                                        <p:tgtEl>
                                          <p:spTgt spid="7"/>
                                        </p:tgtEl>
                                        <p:attrNameLst>
                                          <p:attrName>ppt_x</p:attrName>
                                        </p:attrNameLst>
                                      </p:cBhvr>
                                      <p:tavLst>
                                        <p:tav tm="0">
                                          <p:val>
                                            <p:strVal val="ppt_x"/>
                                          </p:val>
                                        </p:tav>
                                        <p:tav tm="100000">
                                          <p:val>
                                            <p:strVal val="ppt_x"/>
                                          </p:val>
                                        </p:tav>
                                      </p:tavLst>
                                    </p:anim>
                                    <p:anim calcmode="lin" valueType="num">
                                      <p:cBhvr additive="base">
                                        <p:cTn id="86" dur="500"/>
                                        <p:tgtEl>
                                          <p:spTgt spid="7"/>
                                        </p:tgtEl>
                                        <p:attrNameLst>
                                          <p:attrName>ppt_y</p:attrName>
                                        </p:attrNameLst>
                                      </p:cBhvr>
                                      <p:tavLst>
                                        <p:tav tm="0">
                                          <p:val>
                                            <p:strVal val="ppt_y"/>
                                          </p:val>
                                        </p:tav>
                                        <p:tav tm="100000">
                                          <p:val>
                                            <p:strVal val="1+ppt_h/2"/>
                                          </p:val>
                                        </p:tav>
                                      </p:tavLst>
                                    </p:anim>
                                    <p:set>
                                      <p:cBhvr>
                                        <p:cTn id="87" dur="1" fill="hold">
                                          <p:stCondLst>
                                            <p:cond delay="499"/>
                                          </p:stCondLst>
                                        </p:cTn>
                                        <p:tgtEl>
                                          <p:spTgt spid="7"/>
                                        </p:tgtEl>
                                        <p:attrNameLst>
                                          <p:attrName>style.visibility</p:attrName>
                                        </p:attrNameLst>
                                      </p:cBhvr>
                                      <p:to>
                                        <p:strVal val="hidden"/>
                                      </p:to>
                                    </p:set>
                                  </p:childTnLst>
                                </p:cTn>
                              </p:par>
                              <p:par>
                                <p:cTn id="88" presetID="2" presetClass="exit" presetSubtype="4" fill="hold" grpId="1" nodeType="withEffect">
                                  <p:stCondLst>
                                    <p:cond delay="0"/>
                                  </p:stCondLst>
                                  <p:childTnLst>
                                    <p:anim calcmode="lin" valueType="num">
                                      <p:cBhvr additive="base">
                                        <p:cTn id="89" dur="500"/>
                                        <p:tgtEl>
                                          <p:spTgt spid="15"/>
                                        </p:tgtEl>
                                        <p:attrNameLst>
                                          <p:attrName>ppt_x</p:attrName>
                                        </p:attrNameLst>
                                      </p:cBhvr>
                                      <p:tavLst>
                                        <p:tav tm="0">
                                          <p:val>
                                            <p:strVal val="ppt_x"/>
                                          </p:val>
                                        </p:tav>
                                        <p:tav tm="100000">
                                          <p:val>
                                            <p:strVal val="ppt_x"/>
                                          </p:val>
                                        </p:tav>
                                      </p:tavLst>
                                    </p:anim>
                                    <p:anim calcmode="lin" valueType="num">
                                      <p:cBhvr additive="base">
                                        <p:cTn id="90" dur="500"/>
                                        <p:tgtEl>
                                          <p:spTgt spid="15"/>
                                        </p:tgtEl>
                                        <p:attrNameLst>
                                          <p:attrName>ppt_y</p:attrName>
                                        </p:attrNameLst>
                                      </p:cBhvr>
                                      <p:tavLst>
                                        <p:tav tm="0">
                                          <p:val>
                                            <p:strVal val="ppt_y"/>
                                          </p:val>
                                        </p:tav>
                                        <p:tav tm="100000">
                                          <p:val>
                                            <p:strVal val="1+ppt_h/2"/>
                                          </p:val>
                                        </p:tav>
                                      </p:tavLst>
                                    </p:anim>
                                    <p:set>
                                      <p:cBhvr>
                                        <p:cTn id="91" dur="1" fill="hold">
                                          <p:stCondLst>
                                            <p:cond delay="499"/>
                                          </p:stCondLst>
                                        </p:cTn>
                                        <p:tgtEl>
                                          <p:spTgt spid="15"/>
                                        </p:tgtEl>
                                        <p:attrNameLst>
                                          <p:attrName>style.visibility</p:attrName>
                                        </p:attrNameLst>
                                      </p:cBhvr>
                                      <p:to>
                                        <p:strVal val="hidden"/>
                                      </p:to>
                                    </p:set>
                                  </p:childTnLst>
                                </p:cTn>
                              </p:par>
                              <p:par>
                                <p:cTn id="92" presetID="2" presetClass="exit" presetSubtype="4" fill="hold" grpId="1" nodeType="withEffect">
                                  <p:stCondLst>
                                    <p:cond delay="0"/>
                                  </p:stCondLst>
                                  <p:childTnLst>
                                    <p:anim calcmode="lin" valueType="num">
                                      <p:cBhvr additive="base">
                                        <p:cTn id="93" dur="500"/>
                                        <p:tgtEl>
                                          <p:spTgt spid="17"/>
                                        </p:tgtEl>
                                        <p:attrNameLst>
                                          <p:attrName>ppt_x</p:attrName>
                                        </p:attrNameLst>
                                      </p:cBhvr>
                                      <p:tavLst>
                                        <p:tav tm="0">
                                          <p:val>
                                            <p:strVal val="ppt_x"/>
                                          </p:val>
                                        </p:tav>
                                        <p:tav tm="100000">
                                          <p:val>
                                            <p:strVal val="ppt_x"/>
                                          </p:val>
                                        </p:tav>
                                      </p:tavLst>
                                    </p:anim>
                                    <p:anim calcmode="lin" valueType="num">
                                      <p:cBhvr additive="base">
                                        <p:cTn id="94" dur="500"/>
                                        <p:tgtEl>
                                          <p:spTgt spid="17"/>
                                        </p:tgtEl>
                                        <p:attrNameLst>
                                          <p:attrName>ppt_y</p:attrName>
                                        </p:attrNameLst>
                                      </p:cBhvr>
                                      <p:tavLst>
                                        <p:tav tm="0">
                                          <p:val>
                                            <p:strVal val="ppt_y"/>
                                          </p:val>
                                        </p:tav>
                                        <p:tav tm="100000">
                                          <p:val>
                                            <p:strVal val="1+ppt_h/2"/>
                                          </p:val>
                                        </p:tav>
                                      </p:tavLst>
                                    </p:anim>
                                    <p:set>
                                      <p:cBhvr>
                                        <p:cTn id="95" dur="1" fill="hold">
                                          <p:stCondLst>
                                            <p:cond delay="499"/>
                                          </p:stCondLst>
                                        </p:cTn>
                                        <p:tgtEl>
                                          <p:spTgt spid="17"/>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26"/>
                                        </p:tgtEl>
                                        <p:attrNameLst>
                                          <p:attrName>ppt_x</p:attrName>
                                        </p:attrNameLst>
                                      </p:cBhvr>
                                      <p:tavLst>
                                        <p:tav tm="0">
                                          <p:val>
                                            <p:strVal val="ppt_x"/>
                                          </p:val>
                                        </p:tav>
                                        <p:tav tm="100000">
                                          <p:val>
                                            <p:strVal val="ppt_x"/>
                                          </p:val>
                                        </p:tav>
                                      </p:tavLst>
                                    </p:anim>
                                    <p:anim calcmode="lin" valueType="num">
                                      <p:cBhvr additive="base">
                                        <p:cTn id="98" dur="500"/>
                                        <p:tgtEl>
                                          <p:spTgt spid="26"/>
                                        </p:tgtEl>
                                        <p:attrNameLst>
                                          <p:attrName>ppt_y</p:attrName>
                                        </p:attrNameLst>
                                      </p:cBhvr>
                                      <p:tavLst>
                                        <p:tav tm="0">
                                          <p:val>
                                            <p:strVal val="ppt_y"/>
                                          </p:val>
                                        </p:tav>
                                        <p:tav tm="100000">
                                          <p:val>
                                            <p:strVal val="1+ppt_h/2"/>
                                          </p:val>
                                        </p:tav>
                                      </p:tavLst>
                                    </p:anim>
                                    <p:set>
                                      <p:cBhvr>
                                        <p:cTn id="99" dur="1" fill="hold">
                                          <p:stCondLst>
                                            <p:cond delay="499"/>
                                          </p:stCondLst>
                                        </p:cTn>
                                        <p:tgtEl>
                                          <p:spTgt spid="26"/>
                                        </p:tgtEl>
                                        <p:attrNameLst>
                                          <p:attrName>style.visibility</p:attrName>
                                        </p:attrNameLst>
                                      </p:cBhvr>
                                      <p:to>
                                        <p:strVal val="hidden"/>
                                      </p:to>
                                    </p:set>
                                  </p:childTnLst>
                                </p:cTn>
                              </p:par>
                              <p:par>
                                <p:cTn id="100" presetID="2" presetClass="exit" presetSubtype="4" fill="hold" grpId="1" nodeType="withEffect">
                                  <p:stCondLst>
                                    <p:cond delay="0"/>
                                  </p:stCondLst>
                                  <p:childTnLst>
                                    <p:anim calcmode="lin" valueType="num">
                                      <p:cBhvr additive="base">
                                        <p:cTn id="101" dur="500"/>
                                        <p:tgtEl>
                                          <p:spTgt spid="28"/>
                                        </p:tgtEl>
                                        <p:attrNameLst>
                                          <p:attrName>ppt_x</p:attrName>
                                        </p:attrNameLst>
                                      </p:cBhvr>
                                      <p:tavLst>
                                        <p:tav tm="0">
                                          <p:val>
                                            <p:strVal val="ppt_x"/>
                                          </p:val>
                                        </p:tav>
                                        <p:tav tm="100000">
                                          <p:val>
                                            <p:strVal val="ppt_x"/>
                                          </p:val>
                                        </p:tav>
                                      </p:tavLst>
                                    </p:anim>
                                    <p:anim calcmode="lin" valueType="num">
                                      <p:cBhvr additive="base">
                                        <p:cTn id="102" dur="500"/>
                                        <p:tgtEl>
                                          <p:spTgt spid="28"/>
                                        </p:tgtEl>
                                        <p:attrNameLst>
                                          <p:attrName>ppt_y</p:attrName>
                                        </p:attrNameLst>
                                      </p:cBhvr>
                                      <p:tavLst>
                                        <p:tav tm="0">
                                          <p:val>
                                            <p:strVal val="ppt_y"/>
                                          </p:val>
                                        </p:tav>
                                        <p:tav tm="100000">
                                          <p:val>
                                            <p:strVal val="1+ppt_h/2"/>
                                          </p:val>
                                        </p:tav>
                                      </p:tavLst>
                                    </p:anim>
                                    <p:set>
                                      <p:cBhvr>
                                        <p:cTn id="103" dur="1" fill="hold">
                                          <p:stCondLst>
                                            <p:cond delay="499"/>
                                          </p:stCondLst>
                                        </p:cTn>
                                        <p:tgtEl>
                                          <p:spTgt spid="28"/>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30"/>
                                        </p:tgtEl>
                                        <p:attrNameLst>
                                          <p:attrName>ppt_x</p:attrName>
                                        </p:attrNameLst>
                                      </p:cBhvr>
                                      <p:tavLst>
                                        <p:tav tm="0">
                                          <p:val>
                                            <p:strVal val="ppt_x"/>
                                          </p:val>
                                        </p:tav>
                                        <p:tav tm="100000">
                                          <p:val>
                                            <p:strVal val="ppt_x"/>
                                          </p:val>
                                        </p:tav>
                                      </p:tavLst>
                                    </p:anim>
                                    <p:anim calcmode="lin" valueType="num">
                                      <p:cBhvr additive="base">
                                        <p:cTn id="106" dur="500"/>
                                        <p:tgtEl>
                                          <p:spTgt spid="30"/>
                                        </p:tgtEl>
                                        <p:attrNameLst>
                                          <p:attrName>ppt_y</p:attrName>
                                        </p:attrNameLst>
                                      </p:cBhvr>
                                      <p:tavLst>
                                        <p:tav tm="0">
                                          <p:val>
                                            <p:strVal val="ppt_y"/>
                                          </p:val>
                                        </p:tav>
                                        <p:tav tm="100000">
                                          <p:val>
                                            <p:strVal val="1+ppt_h/2"/>
                                          </p:val>
                                        </p:tav>
                                      </p:tavLst>
                                    </p:anim>
                                    <p:set>
                                      <p:cBhvr>
                                        <p:cTn id="107" dur="1" fill="hold">
                                          <p:stCondLst>
                                            <p:cond delay="499"/>
                                          </p:stCondLst>
                                        </p:cTn>
                                        <p:tgtEl>
                                          <p:spTgt spid="30"/>
                                        </p:tgtEl>
                                        <p:attrNameLst>
                                          <p:attrName>style.visibility</p:attrName>
                                        </p:attrNameLst>
                                      </p:cBhvr>
                                      <p:to>
                                        <p:strVal val="hidden"/>
                                      </p:to>
                                    </p:set>
                                  </p:childTnLst>
                                </p:cTn>
                              </p:par>
                              <p:par>
                                <p:cTn id="108" presetID="2" presetClass="exit" presetSubtype="4" fill="hold" grpId="1" nodeType="withEffect">
                                  <p:stCondLst>
                                    <p:cond delay="0"/>
                                  </p:stCondLst>
                                  <p:childTnLst>
                                    <p:anim calcmode="lin" valueType="num">
                                      <p:cBhvr additive="base">
                                        <p:cTn id="109" dur="500"/>
                                        <p:tgtEl>
                                          <p:spTgt spid="32"/>
                                        </p:tgtEl>
                                        <p:attrNameLst>
                                          <p:attrName>ppt_x</p:attrName>
                                        </p:attrNameLst>
                                      </p:cBhvr>
                                      <p:tavLst>
                                        <p:tav tm="0">
                                          <p:val>
                                            <p:strVal val="ppt_x"/>
                                          </p:val>
                                        </p:tav>
                                        <p:tav tm="100000">
                                          <p:val>
                                            <p:strVal val="ppt_x"/>
                                          </p:val>
                                        </p:tav>
                                      </p:tavLst>
                                    </p:anim>
                                    <p:anim calcmode="lin" valueType="num">
                                      <p:cBhvr additive="base">
                                        <p:cTn id="110" dur="500"/>
                                        <p:tgtEl>
                                          <p:spTgt spid="32"/>
                                        </p:tgtEl>
                                        <p:attrNameLst>
                                          <p:attrName>ppt_y</p:attrName>
                                        </p:attrNameLst>
                                      </p:cBhvr>
                                      <p:tavLst>
                                        <p:tav tm="0">
                                          <p:val>
                                            <p:strVal val="ppt_y"/>
                                          </p:val>
                                        </p:tav>
                                        <p:tav tm="100000">
                                          <p:val>
                                            <p:strVal val="1+ppt_h/2"/>
                                          </p:val>
                                        </p:tav>
                                      </p:tavLst>
                                    </p:anim>
                                    <p:set>
                                      <p:cBhvr>
                                        <p:cTn id="111" dur="1" fill="hold">
                                          <p:stCondLst>
                                            <p:cond delay="499"/>
                                          </p:stCondLst>
                                        </p:cTn>
                                        <p:tgtEl>
                                          <p:spTgt spid="32"/>
                                        </p:tgtEl>
                                        <p:attrNameLst>
                                          <p:attrName>style.visibility</p:attrName>
                                        </p:attrNameLst>
                                      </p:cBhvr>
                                      <p:to>
                                        <p:strVal val="hidden"/>
                                      </p:to>
                                    </p:set>
                                  </p:childTnLst>
                                </p:cTn>
                              </p:par>
                              <p:par>
                                <p:cTn id="112" presetID="2" presetClass="exit" presetSubtype="4" fill="hold" grpId="1" nodeType="withEffect">
                                  <p:stCondLst>
                                    <p:cond delay="0"/>
                                  </p:stCondLst>
                                  <p:childTnLst>
                                    <p:anim calcmode="lin" valueType="num">
                                      <p:cBhvr additive="base">
                                        <p:cTn id="113" dur="500"/>
                                        <p:tgtEl>
                                          <p:spTgt spid="16"/>
                                        </p:tgtEl>
                                        <p:attrNameLst>
                                          <p:attrName>ppt_x</p:attrName>
                                        </p:attrNameLst>
                                      </p:cBhvr>
                                      <p:tavLst>
                                        <p:tav tm="0">
                                          <p:val>
                                            <p:strVal val="ppt_x"/>
                                          </p:val>
                                        </p:tav>
                                        <p:tav tm="100000">
                                          <p:val>
                                            <p:strVal val="ppt_x"/>
                                          </p:val>
                                        </p:tav>
                                      </p:tavLst>
                                    </p:anim>
                                    <p:anim calcmode="lin" valueType="num">
                                      <p:cBhvr additive="base">
                                        <p:cTn id="114" dur="500"/>
                                        <p:tgtEl>
                                          <p:spTgt spid="16"/>
                                        </p:tgtEl>
                                        <p:attrNameLst>
                                          <p:attrName>ppt_y</p:attrName>
                                        </p:attrNameLst>
                                      </p:cBhvr>
                                      <p:tavLst>
                                        <p:tav tm="0">
                                          <p:val>
                                            <p:strVal val="ppt_y"/>
                                          </p:val>
                                        </p:tav>
                                        <p:tav tm="100000">
                                          <p:val>
                                            <p:strVal val="1+ppt_h/2"/>
                                          </p:val>
                                        </p:tav>
                                      </p:tavLst>
                                    </p:anim>
                                    <p:set>
                                      <p:cBhvr>
                                        <p:cTn id="115" dur="1" fill="hold">
                                          <p:stCondLst>
                                            <p:cond delay="499"/>
                                          </p:stCondLst>
                                        </p:cTn>
                                        <p:tgtEl>
                                          <p:spTgt spid="16"/>
                                        </p:tgtEl>
                                        <p:attrNameLst>
                                          <p:attrName>style.visibility</p:attrName>
                                        </p:attrNameLst>
                                      </p:cBhvr>
                                      <p:to>
                                        <p:strVal val="hidden"/>
                                      </p:to>
                                    </p:set>
                                  </p:childTnLst>
                                </p:cTn>
                              </p:par>
                              <p:par>
                                <p:cTn id="116" presetID="2" presetClass="exit" presetSubtype="4" fill="hold" grpId="1" nodeType="withEffect">
                                  <p:stCondLst>
                                    <p:cond delay="0"/>
                                  </p:stCondLst>
                                  <p:childTnLst>
                                    <p:anim calcmode="lin" valueType="num">
                                      <p:cBhvr additive="base">
                                        <p:cTn id="117" dur="500"/>
                                        <p:tgtEl>
                                          <p:spTgt spid="18"/>
                                        </p:tgtEl>
                                        <p:attrNameLst>
                                          <p:attrName>ppt_x</p:attrName>
                                        </p:attrNameLst>
                                      </p:cBhvr>
                                      <p:tavLst>
                                        <p:tav tm="0">
                                          <p:val>
                                            <p:strVal val="ppt_x"/>
                                          </p:val>
                                        </p:tav>
                                        <p:tav tm="100000">
                                          <p:val>
                                            <p:strVal val="ppt_x"/>
                                          </p:val>
                                        </p:tav>
                                      </p:tavLst>
                                    </p:anim>
                                    <p:anim calcmode="lin" valueType="num">
                                      <p:cBhvr additive="base">
                                        <p:cTn id="118" dur="500"/>
                                        <p:tgtEl>
                                          <p:spTgt spid="18"/>
                                        </p:tgtEl>
                                        <p:attrNameLst>
                                          <p:attrName>ppt_y</p:attrName>
                                        </p:attrNameLst>
                                      </p:cBhvr>
                                      <p:tavLst>
                                        <p:tav tm="0">
                                          <p:val>
                                            <p:strVal val="ppt_y"/>
                                          </p:val>
                                        </p:tav>
                                        <p:tav tm="100000">
                                          <p:val>
                                            <p:strVal val="1+ppt_h/2"/>
                                          </p:val>
                                        </p:tav>
                                      </p:tavLst>
                                    </p:anim>
                                    <p:set>
                                      <p:cBhvr>
                                        <p:cTn id="119" dur="1" fill="hold">
                                          <p:stCondLst>
                                            <p:cond delay="499"/>
                                          </p:stCondLst>
                                        </p:cTn>
                                        <p:tgtEl>
                                          <p:spTgt spid="18"/>
                                        </p:tgtEl>
                                        <p:attrNameLst>
                                          <p:attrName>style.visibility</p:attrName>
                                        </p:attrNameLst>
                                      </p:cBhvr>
                                      <p:to>
                                        <p:strVal val="hidden"/>
                                      </p:to>
                                    </p:set>
                                  </p:childTnLst>
                                </p:cTn>
                              </p:par>
                              <p:par>
                                <p:cTn id="120" presetID="2" presetClass="exit" presetSubtype="4" fill="hold" grpId="1" nodeType="withEffect">
                                  <p:stCondLst>
                                    <p:cond delay="0"/>
                                  </p:stCondLst>
                                  <p:childTnLst>
                                    <p:anim calcmode="lin" valueType="num">
                                      <p:cBhvr additive="base">
                                        <p:cTn id="121" dur="500"/>
                                        <p:tgtEl>
                                          <p:spTgt spid="33"/>
                                        </p:tgtEl>
                                        <p:attrNameLst>
                                          <p:attrName>ppt_x</p:attrName>
                                        </p:attrNameLst>
                                      </p:cBhvr>
                                      <p:tavLst>
                                        <p:tav tm="0">
                                          <p:val>
                                            <p:strVal val="ppt_x"/>
                                          </p:val>
                                        </p:tav>
                                        <p:tav tm="100000">
                                          <p:val>
                                            <p:strVal val="ppt_x"/>
                                          </p:val>
                                        </p:tav>
                                      </p:tavLst>
                                    </p:anim>
                                    <p:anim calcmode="lin" valueType="num">
                                      <p:cBhvr additive="base">
                                        <p:cTn id="122" dur="500"/>
                                        <p:tgtEl>
                                          <p:spTgt spid="33"/>
                                        </p:tgtEl>
                                        <p:attrNameLst>
                                          <p:attrName>ppt_y</p:attrName>
                                        </p:attrNameLst>
                                      </p:cBhvr>
                                      <p:tavLst>
                                        <p:tav tm="0">
                                          <p:val>
                                            <p:strVal val="ppt_y"/>
                                          </p:val>
                                        </p:tav>
                                        <p:tav tm="100000">
                                          <p:val>
                                            <p:strVal val="1+ppt_h/2"/>
                                          </p:val>
                                        </p:tav>
                                      </p:tavLst>
                                    </p:anim>
                                    <p:set>
                                      <p:cBhvr>
                                        <p:cTn id="123" dur="1" fill="hold">
                                          <p:stCondLst>
                                            <p:cond delay="499"/>
                                          </p:stCondLst>
                                        </p:cTn>
                                        <p:tgtEl>
                                          <p:spTgt spid="33"/>
                                        </p:tgtEl>
                                        <p:attrNameLst>
                                          <p:attrName>style.visibility</p:attrName>
                                        </p:attrNameLst>
                                      </p:cBhvr>
                                      <p:to>
                                        <p:strVal val="hidden"/>
                                      </p:to>
                                    </p:set>
                                  </p:childTnLst>
                                </p:cTn>
                              </p:par>
                              <p:par>
                                <p:cTn id="124" presetID="2" presetClass="exit" presetSubtype="4" fill="hold" nodeType="withEffect">
                                  <p:stCondLst>
                                    <p:cond delay="0"/>
                                  </p:stCondLst>
                                  <p:childTnLst>
                                    <p:anim calcmode="lin" valueType="num">
                                      <p:cBhvr additive="base">
                                        <p:cTn id="125" dur="500"/>
                                        <p:tgtEl>
                                          <p:spTgt spid="35"/>
                                        </p:tgtEl>
                                        <p:attrNameLst>
                                          <p:attrName>ppt_x</p:attrName>
                                        </p:attrNameLst>
                                      </p:cBhvr>
                                      <p:tavLst>
                                        <p:tav tm="0">
                                          <p:val>
                                            <p:strVal val="ppt_x"/>
                                          </p:val>
                                        </p:tav>
                                        <p:tav tm="100000">
                                          <p:val>
                                            <p:strVal val="ppt_x"/>
                                          </p:val>
                                        </p:tav>
                                      </p:tavLst>
                                    </p:anim>
                                    <p:anim calcmode="lin" valueType="num">
                                      <p:cBhvr additive="base">
                                        <p:cTn id="126" dur="500"/>
                                        <p:tgtEl>
                                          <p:spTgt spid="35"/>
                                        </p:tgtEl>
                                        <p:attrNameLst>
                                          <p:attrName>ppt_y</p:attrName>
                                        </p:attrNameLst>
                                      </p:cBhvr>
                                      <p:tavLst>
                                        <p:tav tm="0">
                                          <p:val>
                                            <p:strVal val="ppt_y"/>
                                          </p:val>
                                        </p:tav>
                                        <p:tav tm="100000">
                                          <p:val>
                                            <p:strVal val="1+ppt_h/2"/>
                                          </p:val>
                                        </p:tav>
                                      </p:tavLst>
                                    </p:anim>
                                    <p:set>
                                      <p:cBhvr>
                                        <p:cTn id="127" dur="1" fill="hold">
                                          <p:stCondLst>
                                            <p:cond delay="499"/>
                                          </p:stCondLst>
                                        </p:cTn>
                                        <p:tgtEl>
                                          <p:spTgt spid="35"/>
                                        </p:tgtEl>
                                        <p:attrNameLst>
                                          <p:attrName>style.visibility</p:attrName>
                                        </p:attrNameLst>
                                      </p:cBhvr>
                                      <p:to>
                                        <p:strVal val="hidden"/>
                                      </p:to>
                                    </p:set>
                                  </p:childTnLst>
                                </p:cTn>
                              </p:par>
                              <p:par>
                                <p:cTn id="128" presetID="2" presetClass="exit" presetSubtype="4" fill="hold" grpId="1" nodeType="withEffect">
                                  <p:stCondLst>
                                    <p:cond delay="0"/>
                                  </p:stCondLst>
                                  <p:childTnLst>
                                    <p:anim calcmode="lin" valueType="num">
                                      <p:cBhvr additive="base">
                                        <p:cTn id="129" dur="500"/>
                                        <p:tgtEl>
                                          <p:spTgt spid="36"/>
                                        </p:tgtEl>
                                        <p:attrNameLst>
                                          <p:attrName>ppt_x</p:attrName>
                                        </p:attrNameLst>
                                      </p:cBhvr>
                                      <p:tavLst>
                                        <p:tav tm="0">
                                          <p:val>
                                            <p:strVal val="ppt_x"/>
                                          </p:val>
                                        </p:tav>
                                        <p:tav tm="100000">
                                          <p:val>
                                            <p:strVal val="ppt_x"/>
                                          </p:val>
                                        </p:tav>
                                      </p:tavLst>
                                    </p:anim>
                                    <p:anim calcmode="lin" valueType="num">
                                      <p:cBhvr additive="base">
                                        <p:cTn id="130" dur="500"/>
                                        <p:tgtEl>
                                          <p:spTgt spid="36"/>
                                        </p:tgtEl>
                                        <p:attrNameLst>
                                          <p:attrName>ppt_y</p:attrName>
                                        </p:attrNameLst>
                                      </p:cBhvr>
                                      <p:tavLst>
                                        <p:tav tm="0">
                                          <p:val>
                                            <p:strVal val="ppt_y"/>
                                          </p:val>
                                        </p:tav>
                                        <p:tav tm="100000">
                                          <p:val>
                                            <p:strVal val="1+ppt_h/2"/>
                                          </p:val>
                                        </p:tav>
                                      </p:tavLst>
                                    </p:anim>
                                    <p:set>
                                      <p:cBhvr>
                                        <p:cTn id="131" dur="1" fill="hold">
                                          <p:stCondLst>
                                            <p:cond delay="499"/>
                                          </p:stCondLst>
                                        </p:cTn>
                                        <p:tgtEl>
                                          <p:spTgt spid="36"/>
                                        </p:tgtEl>
                                        <p:attrNameLst>
                                          <p:attrName>style.visibility</p:attrName>
                                        </p:attrNameLst>
                                      </p:cBhvr>
                                      <p:to>
                                        <p:strVal val="hidden"/>
                                      </p:to>
                                    </p:set>
                                  </p:childTnLst>
                                </p:cTn>
                              </p:par>
                              <p:par>
                                <p:cTn id="132" presetID="2" presetClass="exit" presetSubtype="4" fill="hold" grpId="1" nodeType="withEffect">
                                  <p:stCondLst>
                                    <p:cond delay="0"/>
                                  </p:stCondLst>
                                  <p:childTnLst>
                                    <p:anim calcmode="lin" valueType="num">
                                      <p:cBhvr additive="base">
                                        <p:cTn id="133" dur="500"/>
                                        <p:tgtEl>
                                          <p:spTgt spid="37"/>
                                        </p:tgtEl>
                                        <p:attrNameLst>
                                          <p:attrName>ppt_x</p:attrName>
                                        </p:attrNameLst>
                                      </p:cBhvr>
                                      <p:tavLst>
                                        <p:tav tm="0">
                                          <p:val>
                                            <p:strVal val="ppt_x"/>
                                          </p:val>
                                        </p:tav>
                                        <p:tav tm="100000">
                                          <p:val>
                                            <p:strVal val="ppt_x"/>
                                          </p:val>
                                        </p:tav>
                                      </p:tavLst>
                                    </p:anim>
                                    <p:anim calcmode="lin" valueType="num">
                                      <p:cBhvr additive="base">
                                        <p:cTn id="134" dur="500"/>
                                        <p:tgtEl>
                                          <p:spTgt spid="37"/>
                                        </p:tgtEl>
                                        <p:attrNameLst>
                                          <p:attrName>ppt_y</p:attrName>
                                        </p:attrNameLst>
                                      </p:cBhvr>
                                      <p:tavLst>
                                        <p:tav tm="0">
                                          <p:val>
                                            <p:strVal val="ppt_y"/>
                                          </p:val>
                                        </p:tav>
                                        <p:tav tm="100000">
                                          <p:val>
                                            <p:strVal val="1+ppt_h/2"/>
                                          </p:val>
                                        </p:tav>
                                      </p:tavLst>
                                    </p:anim>
                                    <p:set>
                                      <p:cBhvr>
                                        <p:cTn id="135" dur="1" fill="hold">
                                          <p:stCondLst>
                                            <p:cond delay="499"/>
                                          </p:stCondLst>
                                        </p:cTn>
                                        <p:tgtEl>
                                          <p:spTgt spid="37"/>
                                        </p:tgtEl>
                                        <p:attrNameLst>
                                          <p:attrName>style.visibility</p:attrName>
                                        </p:attrNameLst>
                                      </p:cBhvr>
                                      <p:to>
                                        <p:strVal val="hidden"/>
                                      </p:to>
                                    </p:set>
                                  </p:childTnLst>
                                </p:cTn>
                              </p:par>
                              <p:par>
                                <p:cTn id="136" presetID="2" presetClass="exit" presetSubtype="4" fill="hold" grpId="1" nodeType="withEffect">
                                  <p:stCondLst>
                                    <p:cond delay="0"/>
                                  </p:stCondLst>
                                  <p:childTnLst>
                                    <p:anim calcmode="lin" valueType="num">
                                      <p:cBhvr additive="base">
                                        <p:cTn id="137" dur="500"/>
                                        <p:tgtEl>
                                          <p:spTgt spid="13"/>
                                        </p:tgtEl>
                                        <p:attrNameLst>
                                          <p:attrName>ppt_x</p:attrName>
                                        </p:attrNameLst>
                                      </p:cBhvr>
                                      <p:tavLst>
                                        <p:tav tm="0">
                                          <p:val>
                                            <p:strVal val="ppt_x"/>
                                          </p:val>
                                        </p:tav>
                                        <p:tav tm="100000">
                                          <p:val>
                                            <p:strVal val="ppt_x"/>
                                          </p:val>
                                        </p:tav>
                                      </p:tavLst>
                                    </p:anim>
                                    <p:anim calcmode="lin" valueType="num">
                                      <p:cBhvr additive="base">
                                        <p:cTn id="138" dur="500"/>
                                        <p:tgtEl>
                                          <p:spTgt spid="13"/>
                                        </p:tgtEl>
                                        <p:attrNameLst>
                                          <p:attrName>ppt_y</p:attrName>
                                        </p:attrNameLst>
                                      </p:cBhvr>
                                      <p:tavLst>
                                        <p:tav tm="0">
                                          <p:val>
                                            <p:strVal val="ppt_y"/>
                                          </p:val>
                                        </p:tav>
                                        <p:tav tm="100000">
                                          <p:val>
                                            <p:strVal val="1+ppt_h/2"/>
                                          </p:val>
                                        </p:tav>
                                      </p:tavLst>
                                    </p:anim>
                                    <p:set>
                                      <p:cBhvr>
                                        <p:cTn id="139"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13" grpId="1" animBg="1"/>
      <p:bldP spid="15" grpId="0"/>
      <p:bldP spid="15" grpId="1"/>
      <p:bldP spid="16" grpId="0"/>
      <p:bldP spid="16" grpId="1"/>
      <p:bldP spid="17" grpId="0"/>
      <p:bldP spid="17" grpId="1"/>
      <p:bldP spid="18" grpId="0"/>
      <p:bldP spid="18" grpId="1"/>
      <p:bldP spid="26" grpId="0"/>
      <p:bldP spid="26" grpId="1"/>
      <p:bldP spid="28" grpId="0"/>
      <p:bldP spid="28" grpId="1"/>
      <p:bldP spid="30" grpId="0"/>
      <p:bldP spid="30" grpId="1"/>
      <p:bldP spid="32" grpId="0"/>
      <p:bldP spid="32" grpId="1"/>
      <p:bldP spid="33" grpId="0"/>
      <p:bldP spid="33" grpId="1"/>
      <p:bldP spid="36" grpId="0"/>
      <p:bldP spid="36" grpId="1"/>
      <p:bldP spid="37" grpId="0"/>
      <p:bldP spid="37"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14</a:t>
              </a:fld>
              <a:r>
                <a:rPr lang="en-CA" sz="1400" dirty="0"/>
                <a:t> </a:t>
              </a:r>
              <a:endParaRPr lang="en-GB" sz="1400" dirty="0"/>
            </a:p>
          </p:txBody>
        </p:sp>
      </p:grpSp>
      <p:pic>
        <p:nvPicPr>
          <p:cNvPr id="9" name="Picture 8">
            <a:extLst>
              <a:ext uri="{FF2B5EF4-FFF2-40B4-BE49-F238E27FC236}">
                <a16:creationId xmlns:a16="http://schemas.microsoft.com/office/drawing/2014/main" id="{A931904F-C908-4174-A14F-2329023C3880}"/>
              </a:ext>
            </a:extLst>
          </p:cNvPr>
          <p:cNvPicPr>
            <a:picLocks noChangeAspect="1"/>
          </p:cNvPicPr>
          <p:nvPr/>
        </p:nvPicPr>
        <p:blipFill>
          <a:blip r:embed="rId2"/>
          <a:stretch>
            <a:fillRect/>
          </a:stretch>
        </p:blipFill>
        <p:spPr>
          <a:xfrm>
            <a:off x="448999" y="1409325"/>
            <a:ext cx="5134692" cy="5372850"/>
          </a:xfrm>
          <a:prstGeom prst="rect">
            <a:avLst/>
          </a:prstGeom>
        </p:spPr>
      </p:pic>
      <p:sp>
        <p:nvSpPr>
          <p:cNvPr id="10" name="TextBox 9">
            <a:extLst>
              <a:ext uri="{FF2B5EF4-FFF2-40B4-BE49-F238E27FC236}">
                <a16:creationId xmlns:a16="http://schemas.microsoft.com/office/drawing/2014/main" id="{92A00C28-B7B7-41B4-9D23-946C32B6BE7E}"/>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2" name="TextBox 11">
            <a:extLst>
              <a:ext uri="{FF2B5EF4-FFF2-40B4-BE49-F238E27FC236}">
                <a16:creationId xmlns:a16="http://schemas.microsoft.com/office/drawing/2014/main" id="{11FD8655-8878-4DEE-82C9-5BF94873DBEA}"/>
              </a:ext>
            </a:extLst>
          </p:cNvPr>
          <p:cNvSpPr txBox="1"/>
          <p:nvPr/>
        </p:nvSpPr>
        <p:spPr>
          <a:xfrm>
            <a:off x="296636" y="1009215"/>
            <a:ext cx="1856240" cy="400110"/>
          </a:xfrm>
          <a:prstGeom prst="rect">
            <a:avLst/>
          </a:prstGeom>
          <a:noFill/>
        </p:spPr>
        <p:txBody>
          <a:bodyPr wrap="square" rtlCol="0">
            <a:spAutoFit/>
          </a:bodyPr>
          <a:lstStyle/>
          <a:p>
            <a:pPr algn="l"/>
            <a:r>
              <a:rPr lang="en-CA" sz="2000" dirty="0"/>
              <a:t>Options Tab</a:t>
            </a:r>
          </a:p>
        </p:txBody>
      </p:sp>
      <p:sp>
        <p:nvSpPr>
          <p:cNvPr id="14" name="Rectangle 13">
            <a:extLst>
              <a:ext uri="{FF2B5EF4-FFF2-40B4-BE49-F238E27FC236}">
                <a16:creationId xmlns:a16="http://schemas.microsoft.com/office/drawing/2014/main" id="{E5004F18-BDDA-481F-BA6A-9A99CD0E3CB9}"/>
              </a:ext>
            </a:extLst>
          </p:cNvPr>
          <p:cNvSpPr/>
          <p:nvPr/>
        </p:nvSpPr>
        <p:spPr>
          <a:xfrm>
            <a:off x="2447925" y="1876425"/>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B813224E-976A-42B2-82B3-063392CCEDF5}"/>
              </a:ext>
            </a:extLst>
          </p:cNvPr>
          <p:cNvSpPr txBox="1"/>
          <p:nvPr/>
        </p:nvSpPr>
        <p:spPr>
          <a:xfrm>
            <a:off x="5953125" y="1284665"/>
            <a:ext cx="1373872" cy="400110"/>
          </a:xfrm>
          <a:prstGeom prst="rect">
            <a:avLst/>
          </a:prstGeom>
          <a:noFill/>
        </p:spPr>
        <p:txBody>
          <a:bodyPr wrap="square" rtlCol="0">
            <a:spAutoFit/>
          </a:bodyPr>
          <a:lstStyle/>
          <a:p>
            <a:pPr algn="r"/>
            <a:r>
              <a:rPr lang="en-CA" sz="2000" b="1" dirty="0"/>
              <a:t>Alignment</a:t>
            </a:r>
            <a:r>
              <a:rPr lang="en-CA" sz="2000" dirty="0"/>
              <a:t>:</a:t>
            </a:r>
          </a:p>
        </p:txBody>
      </p:sp>
      <p:sp>
        <p:nvSpPr>
          <p:cNvPr id="16" name="TextBox 15">
            <a:extLst>
              <a:ext uri="{FF2B5EF4-FFF2-40B4-BE49-F238E27FC236}">
                <a16:creationId xmlns:a16="http://schemas.microsoft.com/office/drawing/2014/main" id="{A1DAAD4E-2FA1-40A4-8DA6-93CEDEA3C6D5}"/>
              </a:ext>
            </a:extLst>
          </p:cNvPr>
          <p:cNvSpPr txBox="1"/>
          <p:nvPr/>
        </p:nvSpPr>
        <p:spPr>
          <a:xfrm>
            <a:off x="7371637" y="1285143"/>
            <a:ext cx="3690294" cy="400110"/>
          </a:xfrm>
          <a:prstGeom prst="rect">
            <a:avLst/>
          </a:prstGeom>
          <a:noFill/>
        </p:spPr>
        <p:txBody>
          <a:bodyPr wrap="square" rtlCol="0">
            <a:spAutoFit/>
          </a:bodyPr>
          <a:lstStyle/>
          <a:p>
            <a:pPr algn="l"/>
            <a:r>
              <a:rPr lang="en-CA" sz="2000" dirty="0"/>
              <a:t>Align the text left, center, or right.</a:t>
            </a:r>
          </a:p>
        </p:txBody>
      </p:sp>
      <p:sp>
        <p:nvSpPr>
          <p:cNvPr id="17" name="TextBox 16">
            <a:extLst>
              <a:ext uri="{FF2B5EF4-FFF2-40B4-BE49-F238E27FC236}">
                <a16:creationId xmlns:a16="http://schemas.microsoft.com/office/drawing/2014/main" id="{274806B6-CF1B-4719-ACE7-8E5EEE794CAE}"/>
              </a:ext>
            </a:extLst>
          </p:cNvPr>
          <p:cNvSpPr txBox="1"/>
          <p:nvPr/>
        </p:nvSpPr>
        <p:spPr>
          <a:xfrm>
            <a:off x="5666662" y="2171640"/>
            <a:ext cx="1686638" cy="400110"/>
          </a:xfrm>
          <a:prstGeom prst="rect">
            <a:avLst/>
          </a:prstGeom>
          <a:noFill/>
        </p:spPr>
        <p:txBody>
          <a:bodyPr wrap="square">
            <a:spAutoFit/>
          </a:bodyPr>
          <a:lstStyle/>
          <a:p>
            <a:pPr algn="l"/>
            <a:r>
              <a:rPr lang="en-CA" sz="2000" b="1" dirty="0"/>
              <a:t>Default Value</a:t>
            </a:r>
            <a:r>
              <a:rPr lang="en-CA" sz="2000" dirty="0"/>
              <a:t>:</a:t>
            </a:r>
          </a:p>
        </p:txBody>
      </p:sp>
      <p:sp>
        <p:nvSpPr>
          <p:cNvPr id="18" name="TextBox 17">
            <a:extLst>
              <a:ext uri="{FF2B5EF4-FFF2-40B4-BE49-F238E27FC236}">
                <a16:creationId xmlns:a16="http://schemas.microsoft.com/office/drawing/2014/main" id="{72B65F75-C615-4491-A02E-79FD7AE60484}"/>
              </a:ext>
            </a:extLst>
          </p:cNvPr>
          <p:cNvSpPr txBox="1"/>
          <p:nvPr/>
        </p:nvSpPr>
        <p:spPr>
          <a:xfrm>
            <a:off x="7381161" y="3712363"/>
            <a:ext cx="4987358" cy="1015663"/>
          </a:xfrm>
          <a:prstGeom prst="rect">
            <a:avLst/>
          </a:prstGeom>
          <a:noFill/>
        </p:spPr>
        <p:txBody>
          <a:bodyPr wrap="square">
            <a:spAutoFit/>
          </a:bodyPr>
          <a:lstStyle/>
          <a:p>
            <a:pPr algn="l"/>
            <a:r>
              <a:rPr lang="en-CA" sz="2000" dirty="0"/>
              <a:t>the field’s object </a:t>
            </a:r>
            <a:r>
              <a:rPr lang="en-CA" sz="2000" b="1" dirty="0" err="1"/>
              <a:t>browseForFileToSubmit</a:t>
            </a:r>
            <a:r>
              <a:rPr lang="en-CA" sz="2000" dirty="0"/>
              <a:t> method.  It allows the user to attach a file to the form field.</a:t>
            </a:r>
          </a:p>
        </p:txBody>
      </p:sp>
      <p:sp>
        <p:nvSpPr>
          <p:cNvPr id="19" name="TextBox 18">
            <a:extLst>
              <a:ext uri="{FF2B5EF4-FFF2-40B4-BE49-F238E27FC236}">
                <a16:creationId xmlns:a16="http://schemas.microsoft.com/office/drawing/2014/main" id="{B462F409-DB0E-415E-A352-3313DBC54B67}"/>
              </a:ext>
            </a:extLst>
          </p:cNvPr>
          <p:cNvSpPr txBox="1"/>
          <p:nvPr/>
        </p:nvSpPr>
        <p:spPr>
          <a:xfrm>
            <a:off x="7353300" y="5058914"/>
            <a:ext cx="4761780" cy="707886"/>
          </a:xfrm>
          <a:prstGeom prst="rect">
            <a:avLst/>
          </a:prstGeom>
          <a:noFill/>
        </p:spPr>
        <p:txBody>
          <a:bodyPr wrap="square">
            <a:spAutoFit/>
          </a:bodyPr>
          <a:lstStyle/>
          <a:p>
            <a:pPr algn="l"/>
            <a:r>
              <a:rPr lang="en-CA" sz="2000" dirty="0"/>
              <a:t>Password protect the data that is typed into the field.</a:t>
            </a:r>
          </a:p>
        </p:txBody>
      </p:sp>
      <p:sp>
        <p:nvSpPr>
          <p:cNvPr id="20" name="TextBox 19">
            <a:extLst>
              <a:ext uri="{FF2B5EF4-FFF2-40B4-BE49-F238E27FC236}">
                <a16:creationId xmlns:a16="http://schemas.microsoft.com/office/drawing/2014/main" id="{0925001F-C9AD-459B-A947-490F96C9F7BF}"/>
              </a:ext>
            </a:extLst>
          </p:cNvPr>
          <p:cNvSpPr txBox="1"/>
          <p:nvPr/>
        </p:nvSpPr>
        <p:spPr>
          <a:xfrm>
            <a:off x="5494030" y="6112631"/>
            <a:ext cx="1938693" cy="400110"/>
          </a:xfrm>
          <a:prstGeom prst="rect">
            <a:avLst/>
          </a:prstGeom>
          <a:noFill/>
        </p:spPr>
        <p:txBody>
          <a:bodyPr wrap="square">
            <a:spAutoFit/>
          </a:bodyPr>
          <a:lstStyle/>
          <a:p>
            <a:r>
              <a:rPr lang="en-CA" sz="2000" dirty="0"/>
              <a:t> </a:t>
            </a:r>
            <a:r>
              <a:rPr lang="en-CA" sz="2000" b="1" dirty="0"/>
              <a:t>Check Spelling</a:t>
            </a:r>
            <a:r>
              <a:rPr lang="en-CA" sz="2000" dirty="0"/>
              <a:t>:</a:t>
            </a:r>
          </a:p>
        </p:txBody>
      </p:sp>
      <p:sp>
        <p:nvSpPr>
          <p:cNvPr id="21" name="TextBox 20">
            <a:extLst>
              <a:ext uri="{FF2B5EF4-FFF2-40B4-BE49-F238E27FC236}">
                <a16:creationId xmlns:a16="http://schemas.microsoft.com/office/drawing/2014/main" id="{F9024F1E-A91D-4BD8-BD4B-639EDA9B52B2}"/>
              </a:ext>
            </a:extLst>
          </p:cNvPr>
          <p:cNvSpPr txBox="1"/>
          <p:nvPr/>
        </p:nvSpPr>
        <p:spPr>
          <a:xfrm>
            <a:off x="7381161" y="2199543"/>
            <a:ext cx="4733919" cy="707886"/>
          </a:xfrm>
          <a:prstGeom prst="rect">
            <a:avLst/>
          </a:prstGeom>
          <a:noFill/>
        </p:spPr>
        <p:txBody>
          <a:bodyPr wrap="square" rtlCol="0">
            <a:spAutoFit/>
          </a:bodyPr>
          <a:lstStyle/>
          <a:p>
            <a:pPr algn="l"/>
            <a:r>
              <a:rPr lang="en-CA" sz="2000" dirty="0"/>
              <a:t>If you have default text for this control, enter it in this field.</a:t>
            </a:r>
          </a:p>
        </p:txBody>
      </p:sp>
      <p:sp>
        <p:nvSpPr>
          <p:cNvPr id="22" name="TextBox 21">
            <a:extLst>
              <a:ext uri="{FF2B5EF4-FFF2-40B4-BE49-F238E27FC236}">
                <a16:creationId xmlns:a16="http://schemas.microsoft.com/office/drawing/2014/main" id="{3EB3A283-8384-4315-B92A-91BE832D282D}"/>
              </a:ext>
            </a:extLst>
          </p:cNvPr>
          <p:cNvSpPr txBox="1"/>
          <p:nvPr/>
        </p:nvSpPr>
        <p:spPr>
          <a:xfrm>
            <a:off x="5640715" y="3369018"/>
            <a:ext cx="3372564" cy="400110"/>
          </a:xfrm>
          <a:prstGeom prst="rect">
            <a:avLst/>
          </a:prstGeom>
          <a:noFill/>
        </p:spPr>
        <p:txBody>
          <a:bodyPr wrap="square">
            <a:spAutoFit/>
          </a:bodyPr>
          <a:lstStyle/>
          <a:p>
            <a:r>
              <a:rPr lang="en-CA" sz="2000" b="1" dirty="0"/>
              <a:t>Field is used for file Selection:</a:t>
            </a:r>
            <a:endParaRPr lang="en-CA" sz="2000" dirty="0"/>
          </a:p>
        </p:txBody>
      </p:sp>
      <p:sp>
        <p:nvSpPr>
          <p:cNvPr id="23" name="TextBox 22">
            <a:extLst>
              <a:ext uri="{FF2B5EF4-FFF2-40B4-BE49-F238E27FC236}">
                <a16:creationId xmlns:a16="http://schemas.microsoft.com/office/drawing/2014/main" id="{AF344ABA-8190-4524-A2B4-747DCF9BDCA4}"/>
              </a:ext>
            </a:extLst>
          </p:cNvPr>
          <p:cNvSpPr txBox="1"/>
          <p:nvPr/>
        </p:nvSpPr>
        <p:spPr>
          <a:xfrm>
            <a:off x="6055861" y="5063910"/>
            <a:ext cx="1271136" cy="400110"/>
          </a:xfrm>
          <a:prstGeom prst="rect">
            <a:avLst/>
          </a:prstGeom>
          <a:noFill/>
        </p:spPr>
        <p:txBody>
          <a:bodyPr wrap="square">
            <a:spAutoFit/>
          </a:bodyPr>
          <a:lstStyle/>
          <a:p>
            <a:r>
              <a:rPr lang="en-CA" sz="2000" b="1" dirty="0"/>
              <a:t>Password</a:t>
            </a:r>
            <a:r>
              <a:rPr lang="en-CA" sz="2000" dirty="0"/>
              <a:t>:</a:t>
            </a:r>
          </a:p>
        </p:txBody>
      </p:sp>
      <p:sp>
        <p:nvSpPr>
          <p:cNvPr id="24" name="TextBox 23">
            <a:extLst>
              <a:ext uri="{FF2B5EF4-FFF2-40B4-BE49-F238E27FC236}">
                <a16:creationId xmlns:a16="http://schemas.microsoft.com/office/drawing/2014/main" id="{F7738EDB-936F-4B25-873B-1F19BCDCC981}"/>
              </a:ext>
            </a:extLst>
          </p:cNvPr>
          <p:cNvSpPr txBox="1"/>
          <p:nvPr/>
        </p:nvSpPr>
        <p:spPr>
          <a:xfrm>
            <a:off x="7201893" y="6130710"/>
            <a:ext cx="1938693" cy="400110"/>
          </a:xfrm>
          <a:prstGeom prst="rect">
            <a:avLst/>
          </a:prstGeom>
          <a:noFill/>
        </p:spPr>
        <p:txBody>
          <a:bodyPr wrap="square">
            <a:spAutoFit/>
          </a:bodyPr>
          <a:lstStyle/>
          <a:p>
            <a:pPr algn="l"/>
            <a:r>
              <a:rPr lang="en-CA" sz="2000" dirty="0"/>
              <a:t>Self-explanatory.</a:t>
            </a:r>
          </a:p>
        </p:txBody>
      </p:sp>
      <p:sp>
        <p:nvSpPr>
          <p:cNvPr id="28" name="TextBox 27">
            <a:extLst>
              <a:ext uri="{FF2B5EF4-FFF2-40B4-BE49-F238E27FC236}">
                <a16:creationId xmlns:a16="http://schemas.microsoft.com/office/drawing/2014/main" id="{D46F496A-B38F-4A0A-A0F2-993B63E0A12E}"/>
              </a:ext>
            </a:extLst>
          </p:cNvPr>
          <p:cNvSpPr txBox="1"/>
          <p:nvPr/>
        </p:nvSpPr>
        <p:spPr>
          <a:xfrm>
            <a:off x="8810624" y="3394564"/>
            <a:ext cx="3557895" cy="400110"/>
          </a:xfrm>
          <a:prstGeom prst="rect">
            <a:avLst/>
          </a:prstGeom>
          <a:noFill/>
        </p:spPr>
        <p:txBody>
          <a:bodyPr wrap="square">
            <a:spAutoFit/>
          </a:bodyPr>
          <a:lstStyle/>
          <a:p>
            <a:r>
              <a:rPr lang="en-CA" sz="2000" dirty="0"/>
              <a:t>When used in conjunction with</a:t>
            </a:r>
          </a:p>
        </p:txBody>
      </p:sp>
      <p:sp>
        <p:nvSpPr>
          <p:cNvPr id="39" name="Rectangle 38">
            <a:extLst>
              <a:ext uri="{FF2B5EF4-FFF2-40B4-BE49-F238E27FC236}">
                <a16:creationId xmlns:a16="http://schemas.microsoft.com/office/drawing/2014/main" id="{2747A534-8B17-4024-AD52-E8319375759F}"/>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Tree>
    <p:extLst>
      <p:ext uri="{BB962C8B-B14F-4D97-AF65-F5344CB8AC3E}">
        <p14:creationId xmlns:p14="http://schemas.microsoft.com/office/powerpoint/2010/main" val="345396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0-#ppt_w/2"/>
                                          </p:val>
                                        </p:tav>
                                        <p:tav tm="100000">
                                          <p:val>
                                            <p:strVal val="#ppt_x"/>
                                          </p:val>
                                        </p:tav>
                                      </p:tavLst>
                                    </p:anim>
                                    <p:anim calcmode="lin" valueType="num">
                                      <p:cBhvr additive="base">
                                        <p:cTn id="24" dur="500" fill="hold"/>
                                        <p:tgtEl>
                                          <p:spTgt spid="15"/>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0-#ppt_w/2"/>
                                          </p:val>
                                        </p:tav>
                                        <p:tav tm="100000">
                                          <p:val>
                                            <p:strVal val="#ppt_x"/>
                                          </p:val>
                                        </p:tav>
                                      </p:tavLst>
                                    </p:anim>
                                    <p:anim calcmode="lin" valueType="num">
                                      <p:cBhvr additive="base">
                                        <p:cTn id="34" dur="500" fill="hold"/>
                                        <p:tgtEl>
                                          <p:spTgt spid="17"/>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0-#ppt_w/2"/>
                                          </p:val>
                                        </p:tav>
                                        <p:tav tm="100000">
                                          <p:val>
                                            <p:strVal val="#ppt_x"/>
                                          </p:val>
                                        </p:tav>
                                      </p:tavLst>
                                    </p:anim>
                                    <p:anim calcmode="lin" valueType="num">
                                      <p:cBhvr additive="base">
                                        <p:cTn id="44" dur="500" fill="hold"/>
                                        <p:tgtEl>
                                          <p:spTgt spid="22"/>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left)">
                                      <p:cBhvr>
                                        <p:cTn id="48" dur="500"/>
                                        <p:tgtEl>
                                          <p:spTgt spid="28"/>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additive="base">
                                        <p:cTn id="56" dur="500" fill="hold"/>
                                        <p:tgtEl>
                                          <p:spTgt spid="23"/>
                                        </p:tgtEl>
                                        <p:attrNameLst>
                                          <p:attrName>ppt_x</p:attrName>
                                        </p:attrNameLst>
                                      </p:cBhvr>
                                      <p:tavLst>
                                        <p:tav tm="0">
                                          <p:val>
                                            <p:strVal val="0-#ppt_w/2"/>
                                          </p:val>
                                        </p:tav>
                                        <p:tav tm="100000">
                                          <p:val>
                                            <p:strVal val="#ppt_x"/>
                                          </p:val>
                                        </p:tav>
                                      </p:tavLst>
                                    </p:anim>
                                    <p:anim calcmode="lin" valueType="num">
                                      <p:cBhvr additive="base">
                                        <p:cTn id="57" dur="500" fill="hold"/>
                                        <p:tgtEl>
                                          <p:spTgt spid="23"/>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left)">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 calcmode="lin" valueType="num">
                                      <p:cBhvr additive="base">
                                        <p:cTn id="66" dur="500" fill="hold"/>
                                        <p:tgtEl>
                                          <p:spTgt spid="20"/>
                                        </p:tgtEl>
                                        <p:attrNameLst>
                                          <p:attrName>ppt_x</p:attrName>
                                        </p:attrNameLst>
                                      </p:cBhvr>
                                      <p:tavLst>
                                        <p:tav tm="0">
                                          <p:val>
                                            <p:strVal val="0-#ppt_w/2"/>
                                          </p:val>
                                        </p:tav>
                                        <p:tav tm="100000">
                                          <p:val>
                                            <p:strVal val="#ppt_x"/>
                                          </p:val>
                                        </p:tav>
                                      </p:tavLst>
                                    </p:anim>
                                    <p:anim calcmode="lin" valueType="num">
                                      <p:cBhvr additive="base">
                                        <p:cTn id="67" dur="500" fill="hold"/>
                                        <p:tgtEl>
                                          <p:spTgt spid="20"/>
                                        </p:tgtEl>
                                        <p:attrNameLst>
                                          <p:attrName>ppt_y</p:attrName>
                                        </p:attrNameLst>
                                      </p:cBhvr>
                                      <p:tavLst>
                                        <p:tav tm="0">
                                          <p:val>
                                            <p:strVal val="#ppt_y"/>
                                          </p:val>
                                        </p:tav>
                                        <p:tav tm="100000">
                                          <p:val>
                                            <p:strVal val="#ppt_y"/>
                                          </p:val>
                                        </p:tav>
                                      </p:tavLst>
                                    </p:anim>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left)">
                                      <p:cBhvr>
                                        <p:cTn id="71" dur="500"/>
                                        <p:tgtEl>
                                          <p:spTgt spid="24"/>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xit" presetSubtype="4" fill="hold" grpId="1" nodeType="clickEffect">
                                  <p:stCondLst>
                                    <p:cond delay="0"/>
                                  </p:stCondLst>
                                  <p:childTnLst>
                                    <p:anim calcmode="lin" valueType="num">
                                      <p:cBhvr additive="base">
                                        <p:cTn id="75" dur="500"/>
                                        <p:tgtEl>
                                          <p:spTgt spid="15"/>
                                        </p:tgtEl>
                                        <p:attrNameLst>
                                          <p:attrName>ppt_x</p:attrName>
                                        </p:attrNameLst>
                                      </p:cBhvr>
                                      <p:tavLst>
                                        <p:tav tm="0">
                                          <p:val>
                                            <p:strVal val="ppt_x"/>
                                          </p:val>
                                        </p:tav>
                                        <p:tav tm="100000">
                                          <p:val>
                                            <p:strVal val="ppt_x"/>
                                          </p:val>
                                        </p:tav>
                                      </p:tavLst>
                                    </p:anim>
                                    <p:anim calcmode="lin" valueType="num">
                                      <p:cBhvr additive="base">
                                        <p:cTn id="76" dur="500"/>
                                        <p:tgtEl>
                                          <p:spTgt spid="15"/>
                                        </p:tgtEl>
                                        <p:attrNameLst>
                                          <p:attrName>ppt_y</p:attrName>
                                        </p:attrNameLst>
                                      </p:cBhvr>
                                      <p:tavLst>
                                        <p:tav tm="0">
                                          <p:val>
                                            <p:strVal val="ppt_y"/>
                                          </p:val>
                                        </p:tav>
                                        <p:tav tm="100000">
                                          <p:val>
                                            <p:strVal val="1+ppt_h/2"/>
                                          </p:val>
                                        </p:tav>
                                      </p:tavLst>
                                    </p:anim>
                                    <p:set>
                                      <p:cBhvr>
                                        <p:cTn id="77" dur="1" fill="hold">
                                          <p:stCondLst>
                                            <p:cond delay="499"/>
                                          </p:stCondLst>
                                        </p:cTn>
                                        <p:tgtEl>
                                          <p:spTgt spid="15"/>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16"/>
                                        </p:tgtEl>
                                        <p:attrNameLst>
                                          <p:attrName>ppt_x</p:attrName>
                                        </p:attrNameLst>
                                      </p:cBhvr>
                                      <p:tavLst>
                                        <p:tav tm="0">
                                          <p:val>
                                            <p:strVal val="ppt_x"/>
                                          </p:val>
                                        </p:tav>
                                        <p:tav tm="100000">
                                          <p:val>
                                            <p:strVal val="ppt_x"/>
                                          </p:val>
                                        </p:tav>
                                      </p:tavLst>
                                    </p:anim>
                                    <p:anim calcmode="lin" valueType="num">
                                      <p:cBhvr additive="base">
                                        <p:cTn id="80" dur="500"/>
                                        <p:tgtEl>
                                          <p:spTgt spid="16"/>
                                        </p:tgtEl>
                                        <p:attrNameLst>
                                          <p:attrName>ppt_y</p:attrName>
                                        </p:attrNameLst>
                                      </p:cBhvr>
                                      <p:tavLst>
                                        <p:tav tm="0">
                                          <p:val>
                                            <p:strVal val="ppt_y"/>
                                          </p:val>
                                        </p:tav>
                                        <p:tav tm="100000">
                                          <p:val>
                                            <p:strVal val="1+ppt_h/2"/>
                                          </p:val>
                                        </p:tav>
                                      </p:tavLst>
                                    </p:anim>
                                    <p:set>
                                      <p:cBhvr>
                                        <p:cTn id="81" dur="1" fill="hold">
                                          <p:stCondLst>
                                            <p:cond delay="499"/>
                                          </p:stCondLst>
                                        </p:cTn>
                                        <p:tgtEl>
                                          <p:spTgt spid="16"/>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17"/>
                                        </p:tgtEl>
                                        <p:attrNameLst>
                                          <p:attrName>ppt_x</p:attrName>
                                        </p:attrNameLst>
                                      </p:cBhvr>
                                      <p:tavLst>
                                        <p:tav tm="0">
                                          <p:val>
                                            <p:strVal val="ppt_x"/>
                                          </p:val>
                                        </p:tav>
                                        <p:tav tm="100000">
                                          <p:val>
                                            <p:strVal val="ppt_x"/>
                                          </p:val>
                                        </p:tav>
                                      </p:tavLst>
                                    </p:anim>
                                    <p:anim calcmode="lin" valueType="num">
                                      <p:cBhvr additive="base">
                                        <p:cTn id="84" dur="500"/>
                                        <p:tgtEl>
                                          <p:spTgt spid="17"/>
                                        </p:tgtEl>
                                        <p:attrNameLst>
                                          <p:attrName>ppt_y</p:attrName>
                                        </p:attrNameLst>
                                      </p:cBhvr>
                                      <p:tavLst>
                                        <p:tav tm="0">
                                          <p:val>
                                            <p:strVal val="ppt_y"/>
                                          </p:val>
                                        </p:tav>
                                        <p:tav tm="100000">
                                          <p:val>
                                            <p:strVal val="1+ppt_h/2"/>
                                          </p:val>
                                        </p:tav>
                                      </p:tavLst>
                                    </p:anim>
                                    <p:set>
                                      <p:cBhvr>
                                        <p:cTn id="85" dur="1" fill="hold">
                                          <p:stCondLst>
                                            <p:cond delay="499"/>
                                          </p:stCondLst>
                                        </p:cTn>
                                        <p:tgtEl>
                                          <p:spTgt spid="17"/>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21"/>
                                        </p:tgtEl>
                                        <p:attrNameLst>
                                          <p:attrName>ppt_x</p:attrName>
                                        </p:attrNameLst>
                                      </p:cBhvr>
                                      <p:tavLst>
                                        <p:tav tm="0">
                                          <p:val>
                                            <p:strVal val="ppt_x"/>
                                          </p:val>
                                        </p:tav>
                                        <p:tav tm="100000">
                                          <p:val>
                                            <p:strVal val="ppt_x"/>
                                          </p:val>
                                        </p:tav>
                                      </p:tavLst>
                                    </p:anim>
                                    <p:anim calcmode="lin" valueType="num">
                                      <p:cBhvr additive="base">
                                        <p:cTn id="88" dur="500"/>
                                        <p:tgtEl>
                                          <p:spTgt spid="21"/>
                                        </p:tgtEl>
                                        <p:attrNameLst>
                                          <p:attrName>ppt_y</p:attrName>
                                        </p:attrNameLst>
                                      </p:cBhvr>
                                      <p:tavLst>
                                        <p:tav tm="0">
                                          <p:val>
                                            <p:strVal val="ppt_y"/>
                                          </p:val>
                                        </p:tav>
                                        <p:tav tm="100000">
                                          <p:val>
                                            <p:strVal val="1+ppt_h/2"/>
                                          </p:val>
                                        </p:tav>
                                      </p:tavLst>
                                    </p:anim>
                                    <p:set>
                                      <p:cBhvr>
                                        <p:cTn id="89" dur="1" fill="hold">
                                          <p:stCondLst>
                                            <p:cond delay="499"/>
                                          </p:stCondLst>
                                        </p:cTn>
                                        <p:tgtEl>
                                          <p:spTgt spid="21"/>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22"/>
                                        </p:tgtEl>
                                        <p:attrNameLst>
                                          <p:attrName>ppt_x</p:attrName>
                                        </p:attrNameLst>
                                      </p:cBhvr>
                                      <p:tavLst>
                                        <p:tav tm="0">
                                          <p:val>
                                            <p:strVal val="ppt_x"/>
                                          </p:val>
                                        </p:tav>
                                        <p:tav tm="100000">
                                          <p:val>
                                            <p:strVal val="ppt_x"/>
                                          </p:val>
                                        </p:tav>
                                      </p:tavLst>
                                    </p:anim>
                                    <p:anim calcmode="lin" valueType="num">
                                      <p:cBhvr additive="base">
                                        <p:cTn id="92" dur="500"/>
                                        <p:tgtEl>
                                          <p:spTgt spid="22"/>
                                        </p:tgtEl>
                                        <p:attrNameLst>
                                          <p:attrName>ppt_y</p:attrName>
                                        </p:attrNameLst>
                                      </p:cBhvr>
                                      <p:tavLst>
                                        <p:tav tm="0">
                                          <p:val>
                                            <p:strVal val="ppt_y"/>
                                          </p:val>
                                        </p:tav>
                                        <p:tav tm="100000">
                                          <p:val>
                                            <p:strVal val="1+ppt_h/2"/>
                                          </p:val>
                                        </p:tav>
                                      </p:tavLst>
                                    </p:anim>
                                    <p:set>
                                      <p:cBhvr>
                                        <p:cTn id="93" dur="1" fill="hold">
                                          <p:stCondLst>
                                            <p:cond delay="499"/>
                                          </p:stCondLst>
                                        </p:cTn>
                                        <p:tgtEl>
                                          <p:spTgt spid="22"/>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additive="base">
                                        <p:cTn id="95" dur="500"/>
                                        <p:tgtEl>
                                          <p:spTgt spid="28"/>
                                        </p:tgtEl>
                                        <p:attrNameLst>
                                          <p:attrName>ppt_x</p:attrName>
                                        </p:attrNameLst>
                                      </p:cBhvr>
                                      <p:tavLst>
                                        <p:tav tm="0">
                                          <p:val>
                                            <p:strVal val="ppt_x"/>
                                          </p:val>
                                        </p:tav>
                                        <p:tav tm="100000">
                                          <p:val>
                                            <p:strVal val="ppt_x"/>
                                          </p:val>
                                        </p:tav>
                                      </p:tavLst>
                                    </p:anim>
                                    <p:anim calcmode="lin" valueType="num">
                                      <p:cBhvr additive="base">
                                        <p:cTn id="96" dur="500"/>
                                        <p:tgtEl>
                                          <p:spTgt spid="28"/>
                                        </p:tgtEl>
                                        <p:attrNameLst>
                                          <p:attrName>ppt_y</p:attrName>
                                        </p:attrNameLst>
                                      </p:cBhvr>
                                      <p:tavLst>
                                        <p:tav tm="0">
                                          <p:val>
                                            <p:strVal val="ppt_y"/>
                                          </p:val>
                                        </p:tav>
                                        <p:tav tm="100000">
                                          <p:val>
                                            <p:strVal val="1+ppt_h/2"/>
                                          </p:val>
                                        </p:tav>
                                      </p:tavLst>
                                    </p:anim>
                                    <p:set>
                                      <p:cBhvr>
                                        <p:cTn id="97" dur="1" fill="hold">
                                          <p:stCondLst>
                                            <p:cond delay="499"/>
                                          </p:stCondLst>
                                        </p:cTn>
                                        <p:tgtEl>
                                          <p:spTgt spid="28"/>
                                        </p:tgtEl>
                                        <p:attrNameLst>
                                          <p:attrName>style.visibility</p:attrName>
                                        </p:attrNameLst>
                                      </p:cBhvr>
                                      <p:to>
                                        <p:strVal val="hidden"/>
                                      </p:to>
                                    </p:set>
                                  </p:childTnLst>
                                </p:cTn>
                              </p:par>
                              <p:par>
                                <p:cTn id="98" presetID="2" presetClass="exit" presetSubtype="4" fill="hold" grpId="1" nodeType="withEffect">
                                  <p:stCondLst>
                                    <p:cond delay="0"/>
                                  </p:stCondLst>
                                  <p:childTnLst>
                                    <p:anim calcmode="lin" valueType="num">
                                      <p:cBhvr additive="base">
                                        <p:cTn id="99" dur="500"/>
                                        <p:tgtEl>
                                          <p:spTgt spid="18"/>
                                        </p:tgtEl>
                                        <p:attrNameLst>
                                          <p:attrName>ppt_x</p:attrName>
                                        </p:attrNameLst>
                                      </p:cBhvr>
                                      <p:tavLst>
                                        <p:tav tm="0">
                                          <p:val>
                                            <p:strVal val="ppt_x"/>
                                          </p:val>
                                        </p:tav>
                                        <p:tav tm="100000">
                                          <p:val>
                                            <p:strVal val="ppt_x"/>
                                          </p:val>
                                        </p:tav>
                                      </p:tavLst>
                                    </p:anim>
                                    <p:anim calcmode="lin" valueType="num">
                                      <p:cBhvr additive="base">
                                        <p:cTn id="100" dur="500"/>
                                        <p:tgtEl>
                                          <p:spTgt spid="18"/>
                                        </p:tgtEl>
                                        <p:attrNameLst>
                                          <p:attrName>ppt_y</p:attrName>
                                        </p:attrNameLst>
                                      </p:cBhvr>
                                      <p:tavLst>
                                        <p:tav tm="0">
                                          <p:val>
                                            <p:strVal val="ppt_y"/>
                                          </p:val>
                                        </p:tav>
                                        <p:tav tm="100000">
                                          <p:val>
                                            <p:strVal val="1+ppt_h/2"/>
                                          </p:val>
                                        </p:tav>
                                      </p:tavLst>
                                    </p:anim>
                                    <p:set>
                                      <p:cBhvr>
                                        <p:cTn id="101" dur="1" fill="hold">
                                          <p:stCondLst>
                                            <p:cond delay="499"/>
                                          </p:stCondLst>
                                        </p:cTn>
                                        <p:tgtEl>
                                          <p:spTgt spid="18"/>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additive="base">
                                        <p:cTn id="103" dur="500"/>
                                        <p:tgtEl>
                                          <p:spTgt spid="23"/>
                                        </p:tgtEl>
                                        <p:attrNameLst>
                                          <p:attrName>ppt_x</p:attrName>
                                        </p:attrNameLst>
                                      </p:cBhvr>
                                      <p:tavLst>
                                        <p:tav tm="0">
                                          <p:val>
                                            <p:strVal val="ppt_x"/>
                                          </p:val>
                                        </p:tav>
                                        <p:tav tm="100000">
                                          <p:val>
                                            <p:strVal val="ppt_x"/>
                                          </p:val>
                                        </p:tav>
                                      </p:tavLst>
                                    </p:anim>
                                    <p:anim calcmode="lin" valueType="num">
                                      <p:cBhvr additive="base">
                                        <p:cTn id="104" dur="500"/>
                                        <p:tgtEl>
                                          <p:spTgt spid="23"/>
                                        </p:tgtEl>
                                        <p:attrNameLst>
                                          <p:attrName>ppt_y</p:attrName>
                                        </p:attrNameLst>
                                      </p:cBhvr>
                                      <p:tavLst>
                                        <p:tav tm="0">
                                          <p:val>
                                            <p:strVal val="ppt_y"/>
                                          </p:val>
                                        </p:tav>
                                        <p:tav tm="100000">
                                          <p:val>
                                            <p:strVal val="1+ppt_h/2"/>
                                          </p:val>
                                        </p:tav>
                                      </p:tavLst>
                                    </p:anim>
                                    <p:set>
                                      <p:cBhvr>
                                        <p:cTn id="105" dur="1" fill="hold">
                                          <p:stCondLst>
                                            <p:cond delay="499"/>
                                          </p:stCondLst>
                                        </p:cTn>
                                        <p:tgtEl>
                                          <p:spTgt spid="23"/>
                                        </p:tgtEl>
                                        <p:attrNameLst>
                                          <p:attrName>style.visibility</p:attrName>
                                        </p:attrNameLst>
                                      </p:cBhvr>
                                      <p:to>
                                        <p:strVal val="hidden"/>
                                      </p:to>
                                    </p:set>
                                  </p:childTnLst>
                                </p:cTn>
                              </p:par>
                              <p:par>
                                <p:cTn id="106" presetID="2" presetClass="exit" presetSubtype="4" fill="hold" grpId="1" nodeType="withEffect">
                                  <p:stCondLst>
                                    <p:cond delay="0"/>
                                  </p:stCondLst>
                                  <p:childTnLst>
                                    <p:anim calcmode="lin" valueType="num">
                                      <p:cBhvr additive="base">
                                        <p:cTn id="107" dur="500"/>
                                        <p:tgtEl>
                                          <p:spTgt spid="19"/>
                                        </p:tgtEl>
                                        <p:attrNameLst>
                                          <p:attrName>ppt_x</p:attrName>
                                        </p:attrNameLst>
                                      </p:cBhvr>
                                      <p:tavLst>
                                        <p:tav tm="0">
                                          <p:val>
                                            <p:strVal val="ppt_x"/>
                                          </p:val>
                                        </p:tav>
                                        <p:tav tm="100000">
                                          <p:val>
                                            <p:strVal val="ppt_x"/>
                                          </p:val>
                                        </p:tav>
                                      </p:tavLst>
                                    </p:anim>
                                    <p:anim calcmode="lin" valueType="num">
                                      <p:cBhvr additive="base">
                                        <p:cTn id="108" dur="500"/>
                                        <p:tgtEl>
                                          <p:spTgt spid="19"/>
                                        </p:tgtEl>
                                        <p:attrNameLst>
                                          <p:attrName>ppt_y</p:attrName>
                                        </p:attrNameLst>
                                      </p:cBhvr>
                                      <p:tavLst>
                                        <p:tav tm="0">
                                          <p:val>
                                            <p:strVal val="ppt_y"/>
                                          </p:val>
                                        </p:tav>
                                        <p:tav tm="100000">
                                          <p:val>
                                            <p:strVal val="1+ppt_h/2"/>
                                          </p:val>
                                        </p:tav>
                                      </p:tavLst>
                                    </p:anim>
                                    <p:set>
                                      <p:cBhvr>
                                        <p:cTn id="109" dur="1" fill="hold">
                                          <p:stCondLst>
                                            <p:cond delay="499"/>
                                          </p:stCondLst>
                                        </p:cTn>
                                        <p:tgtEl>
                                          <p:spTgt spid="19"/>
                                        </p:tgtEl>
                                        <p:attrNameLst>
                                          <p:attrName>style.visibility</p:attrName>
                                        </p:attrNameLst>
                                      </p:cBhvr>
                                      <p:to>
                                        <p:strVal val="hidden"/>
                                      </p:to>
                                    </p:set>
                                  </p:childTnLst>
                                </p:cTn>
                              </p:par>
                              <p:par>
                                <p:cTn id="110" presetID="2" presetClass="exit" presetSubtype="4" fill="hold" grpId="1" nodeType="withEffect">
                                  <p:stCondLst>
                                    <p:cond delay="0"/>
                                  </p:stCondLst>
                                  <p:childTnLst>
                                    <p:anim calcmode="lin" valueType="num">
                                      <p:cBhvr additive="base">
                                        <p:cTn id="111" dur="500"/>
                                        <p:tgtEl>
                                          <p:spTgt spid="20"/>
                                        </p:tgtEl>
                                        <p:attrNameLst>
                                          <p:attrName>ppt_x</p:attrName>
                                        </p:attrNameLst>
                                      </p:cBhvr>
                                      <p:tavLst>
                                        <p:tav tm="0">
                                          <p:val>
                                            <p:strVal val="ppt_x"/>
                                          </p:val>
                                        </p:tav>
                                        <p:tav tm="100000">
                                          <p:val>
                                            <p:strVal val="ppt_x"/>
                                          </p:val>
                                        </p:tav>
                                      </p:tavLst>
                                    </p:anim>
                                    <p:anim calcmode="lin" valueType="num">
                                      <p:cBhvr additive="base">
                                        <p:cTn id="112" dur="500"/>
                                        <p:tgtEl>
                                          <p:spTgt spid="20"/>
                                        </p:tgtEl>
                                        <p:attrNameLst>
                                          <p:attrName>ppt_y</p:attrName>
                                        </p:attrNameLst>
                                      </p:cBhvr>
                                      <p:tavLst>
                                        <p:tav tm="0">
                                          <p:val>
                                            <p:strVal val="ppt_y"/>
                                          </p:val>
                                        </p:tav>
                                        <p:tav tm="100000">
                                          <p:val>
                                            <p:strVal val="1+ppt_h/2"/>
                                          </p:val>
                                        </p:tav>
                                      </p:tavLst>
                                    </p:anim>
                                    <p:set>
                                      <p:cBhvr>
                                        <p:cTn id="113" dur="1" fill="hold">
                                          <p:stCondLst>
                                            <p:cond delay="499"/>
                                          </p:stCondLst>
                                        </p:cTn>
                                        <p:tgtEl>
                                          <p:spTgt spid="20"/>
                                        </p:tgtEl>
                                        <p:attrNameLst>
                                          <p:attrName>style.visibility</p:attrName>
                                        </p:attrNameLst>
                                      </p:cBhvr>
                                      <p:to>
                                        <p:strVal val="hidden"/>
                                      </p:to>
                                    </p:set>
                                  </p:childTnLst>
                                </p:cTn>
                              </p:par>
                              <p:par>
                                <p:cTn id="114" presetID="2" presetClass="exit" presetSubtype="4" fill="hold" grpId="1" nodeType="withEffect">
                                  <p:stCondLst>
                                    <p:cond delay="0"/>
                                  </p:stCondLst>
                                  <p:childTnLst>
                                    <p:anim calcmode="lin" valueType="num">
                                      <p:cBhvr additive="base">
                                        <p:cTn id="115" dur="500"/>
                                        <p:tgtEl>
                                          <p:spTgt spid="24"/>
                                        </p:tgtEl>
                                        <p:attrNameLst>
                                          <p:attrName>ppt_x</p:attrName>
                                        </p:attrNameLst>
                                      </p:cBhvr>
                                      <p:tavLst>
                                        <p:tav tm="0">
                                          <p:val>
                                            <p:strVal val="ppt_x"/>
                                          </p:val>
                                        </p:tav>
                                        <p:tav tm="100000">
                                          <p:val>
                                            <p:strVal val="ppt_x"/>
                                          </p:val>
                                        </p:tav>
                                      </p:tavLst>
                                    </p:anim>
                                    <p:anim calcmode="lin" valueType="num">
                                      <p:cBhvr additive="base">
                                        <p:cTn id="116" dur="500"/>
                                        <p:tgtEl>
                                          <p:spTgt spid="24"/>
                                        </p:tgtEl>
                                        <p:attrNameLst>
                                          <p:attrName>ppt_y</p:attrName>
                                        </p:attrNameLst>
                                      </p:cBhvr>
                                      <p:tavLst>
                                        <p:tav tm="0">
                                          <p:val>
                                            <p:strVal val="ppt_y"/>
                                          </p:val>
                                        </p:tav>
                                        <p:tav tm="100000">
                                          <p:val>
                                            <p:strVal val="1+ppt_h/2"/>
                                          </p:val>
                                        </p:tav>
                                      </p:tavLst>
                                    </p:anim>
                                    <p:set>
                                      <p:cBhvr>
                                        <p:cTn id="117"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5" grpId="1"/>
      <p:bldP spid="16" grpId="0"/>
      <p:bldP spid="16" grpId="1"/>
      <p:bldP spid="17" grpId="0"/>
      <p:bldP spid="17" grpId="1"/>
      <p:bldP spid="18" grpId="0"/>
      <p:bldP spid="18" grpId="1"/>
      <p:bldP spid="19" grpId="0"/>
      <p:bldP spid="19" grpId="1"/>
      <p:bldP spid="20" grpId="0"/>
      <p:bldP spid="20" grpId="1"/>
      <p:bldP spid="21" grpId="0"/>
      <p:bldP spid="21" grpId="1"/>
      <p:bldP spid="22" grpId="0"/>
      <p:bldP spid="22" grpId="1"/>
      <p:bldP spid="23" grpId="0"/>
      <p:bldP spid="23" grpId="1"/>
      <p:bldP spid="24" grpId="0"/>
      <p:bldP spid="24" grpId="1"/>
      <p:bldP spid="28" grpId="0"/>
      <p:bldP spid="28"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15</a:t>
              </a:fld>
              <a:r>
                <a:rPr lang="en-CA" sz="1400" dirty="0"/>
                <a:t> </a:t>
              </a:r>
              <a:endParaRPr lang="en-GB" sz="1400" dirty="0"/>
            </a:p>
          </p:txBody>
        </p:sp>
      </p:grpSp>
      <p:pic>
        <p:nvPicPr>
          <p:cNvPr id="9" name="Picture 8">
            <a:extLst>
              <a:ext uri="{FF2B5EF4-FFF2-40B4-BE49-F238E27FC236}">
                <a16:creationId xmlns:a16="http://schemas.microsoft.com/office/drawing/2014/main" id="{A931904F-C908-4174-A14F-2329023C3880}"/>
              </a:ext>
            </a:extLst>
          </p:cNvPr>
          <p:cNvPicPr>
            <a:picLocks noChangeAspect="1"/>
          </p:cNvPicPr>
          <p:nvPr/>
        </p:nvPicPr>
        <p:blipFill>
          <a:blip r:embed="rId2"/>
          <a:stretch>
            <a:fillRect/>
          </a:stretch>
        </p:blipFill>
        <p:spPr>
          <a:xfrm>
            <a:off x="448999" y="1409325"/>
            <a:ext cx="5134692" cy="5372850"/>
          </a:xfrm>
          <a:prstGeom prst="rect">
            <a:avLst/>
          </a:prstGeom>
        </p:spPr>
      </p:pic>
      <p:sp>
        <p:nvSpPr>
          <p:cNvPr id="10" name="TextBox 9">
            <a:extLst>
              <a:ext uri="{FF2B5EF4-FFF2-40B4-BE49-F238E27FC236}">
                <a16:creationId xmlns:a16="http://schemas.microsoft.com/office/drawing/2014/main" id="{92A00C28-B7B7-41B4-9D23-946C32B6BE7E}"/>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4" name="Rectangle 13">
            <a:extLst>
              <a:ext uri="{FF2B5EF4-FFF2-40B4-BE49-F238E27FC236}">
                <a16:creationId xmlns:a16="http://schemas.microsoft.com/office/drawing/2014/main" id="{E5004F18-BDDA-481F-BA6A-9A99CD0E3CB9}"/>
              </a:ext>
            </a:extLst>
          </p:cNvPr>
          <p:cNvSpPr/>
          <p:nvPr/>
        </p:nvSpPr>
        <p:spPr>
          <a:xfrm>
            <a:off x="2447925" y="1876425"/>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70791FC9-8A3F-4768-A45D-10C87296CD7F}"/>
              </a:ext>
            </a:extLst>
          </p:cNvPr>
          <p:cNvSpPr txBox="1"/>
          <p:nvPr/>
        </p:nvSpPr>
        <p:spPr>
          <a:xfrm>
            <a:off x="6107735" y="1361907"/>
            <a:ext cx="1322485" cy="400110"/>
          </a:xfrm>
          <a:prstGeom prst="rect">
            <a:avLst/>
          </a:prstGeom>
          <a:noFill/>
        </p:spPr>
        <p:txBody>
          <a:bodyPr wrap="square">
            <a:spAutoFit/>
          </a:bodyPr>
          <a:lstStyle/>
          <a:p>
            <a:r>
              <a:rPr lang="en-CA" sz="2000" b="1" dirty="0"/>
              <a:t>Multi-line</a:t>
            </a:r>
            <a:r>
              <a:rPr lang="en-CA" sz="2000" dirty="0"/>
              <a:t>:</a:t>
            </a:r>
          </a:p>
        </p:txBody>
      </p:sp>
      <p:sp>
        <p:nvSpPr>
          <p:cNvPr id="26" name="TextBox 25">
            <a:extLst>
              <a:ext uri="{FF2B5EF4-FFF2-40B4-BE49-F238E27FC236}">
                <a16:creationId xmlns:a16="http://schemas.microsoft.com/office/drawing/2014/main" id="{2CB0E534-071A-4BDC-A649-C4FAE18E849D}"/>
              </a:ext>
            </a:extLst>
          </p:cNvPr>
          <p:cNvSpPr txBox="1"/>
          <p:nvPr/>
        </p:nvSpPr>
        <p:spPr>
          <a:xfrm>
            <a:off x="7282198" y="1371225"/>
            <a:ext cx="4909802" cy="400110"/>
          </a:xfrm>
          <a:prstGeom prst="rect">
            <a:avLst/>
          </a:prstGeom>
          <a:noFill/>
        </p:spPr>
        <p:txBody>
          <a:bodyPr wrap="square">
            <a:spAutoFit/>
          </a:bodyPr>
          <a:lstStyle/>
          <a:p>
            <a:pPr algn="l"/>
            <a:r>
              <a:rPr lang="en-CA" sz="2000" dirty="0"/>
              <a:t>Allow multiple lines in the control.</a:t>
            </a:r>
          </a:p>
        </p:txBody>
      </p:sp>
      <p:sp>
        <p:nvSpPr>
          <p:cNvPr id="29" name="TextBox 28">
            <a:extLst>
              <a:ext uri="{FF2B5EF4-FFF2-40B4-BE49-F238E27FC236}">
                <a16:creationId xmlns:a16="http://schemas.microsoft.com/office/drawing/2014/main" id="{6A93A943-9E4E-4A38-8688-7FF206236BF4}"/>
              </a:ext>
            </a:extLst>
          </p:cNvPr>
          <p:cNvSpPr txBox="1"/>
          <p:nvPr/>
        </p:nvSpPr>
        <p:spPr>
          <a:xfrm>
            <a:off x="5602901" y="1912145"/>
            <a:ext cx="1856598" cy="400110"/>
          </a:xfrm>
          <a:prstGeom prst="rect">
            <a:avLst/>
          </a:prstGeom>
          <a:noFill/>
        </p:spPr>
        <p:txBody>
          <a:bodyPr wrap="square">
            <a:spAutoFit/>
          </a:bodyPr>
          <a:lstStyle/>
          <a:p>
            <a:r>
              <a:rPr lang="en-CA" sz="2000" b="1" dirty="0"/>
              <a:t>Scroll long text</a:t>
            </a:r>
            <a:r>
              <a:rPr lang="en-CA" sz="2000" dirty="0"/>
              <a:t>:</a:t>
            </a:r>
          </a:p>
        </p:txBody>
      </p:sp>
      <p:sp>
        <p:nvSpPr>
          <p:cNvPr id="30" name="TextBox 29">
            <a:extLst>
              <a:ext uri="{FF2B5EF4-FFF2-40B4-BE49-F238E27FC236}">
                <a16:creationId xmlns:a16="http://schemas.microsoft.com/office/drawing/2014/main" id="{3652DCE4-2EF8-4E16-A54A-288E5BE030F3}"/>
              </a:ext>
            </a:extLst>
          </p:cNvPr>
          <p:cNvSpPr txBox="1"/>
          <p:nvPr/>
        </p:nvSpPr>
        <p:spPr>
          <a:xfrm>
            <a:off x="7291723" y="1912352"/>
            <a:ext cx="4909802" cy="707886"/>
          </a:xfrm>
          <a:prstGeom prst="rect">
            <a:avLst/>
          </a:prstGeom>
          <a:noFill/>
        </p:spPr>
        <p:txBody>
          <a:bodyPr wrap="square">
            <a:spAutoFit/>
          </a:bodyPr>
          <a:lstStyle/>
          <a:p>
            <a:pPr algn="l"/>
            <a:r>
              <a:rPr lang="en-CA" sz="2000" dirty="0"/>
              <a:t>Allows text in the control to be greater than what can be displayed in the control.</a:t>
            </a:r>
          </a:p>
        </p:txBody>
      </p:sp>
      <p:sp>
        <p:nvSpPr>
          <p:cNvPr id="31" name="TextBox 30">
            <a:extLst>
              <a:ext uri="{FF2B5EF4-FFF2-40B4-BE49-F238E27FC236}">
                <a16:creationId xmlns:a16="http://schemas.microsoft.com/office/drawing/2014/main" id="{1D973282-47D8-425F-A4E8-763B4D4E9FB9}"/>
              </a:ext>
            </a:extLst>
          </p:cNvPr>
          <p:cNvSpPr txBox="1"/>
          <p:nvPr/>
        </p:nvSpPr>
        <p:spPr>
          <a:xfrm>
            <a:off x="5602901" y="2789664"/>
            <a:ext cx="3113194" cy="400110"/>
          </a:xfrm>
          <a:prstGeom prst="rect">
            <a:avLst/>
          </a:prstGeom>
          <a:noFill/>
        </p:spPr>
        <p:txBody>
          <a:bodyPr wrap="square">
            <a:spAutoFit/>
          </a:bodyPr>
          <a:lstStyle/>
          <a:p>
            <a:r>
              <a:rPr lang="en-CA" sz="2000" b="1" dirty="0"/>
              <a:t>Allow Rich Text Formatting</a:t>
            </a:r>
            <a:r>
              <a:rPr lang="en-CA" sz="2000" dirty="0"/>
              <a:t>:</a:t>
            </a:r>
          </a:p>
        </p:txBody>
      </p:sp>
      <p:sp>
        <p:nvSpPr>
          <p:cNvPr id="32" name="TextBox 31">
            <a:extLst>
              <a:ext uri="{FF2B5EF4-FFF2-40B4-BE49-F238E27FC236}">
                <a16:creationId xmlns:a16="http://schemas.microsoft.com/office/drawing/2014/main" id="{F96EC800-4B34-4716-ACC4-D8F312559E03}"/>
              </a:ext>
            </a:extLst>
          </p:cNvPr>
          <p:cNvSpPr txBox="1"/>
          <p:nvPr/>
        </p:nvSpPr>
        <p:spPr>
          <a:xfrm>
            <a:off x="7282199" y="3108818"/>
            <a:ext cx="4909802" cy="400110"/>
          </a:xfrm>
          <a:prstGeom prst="rect">
            <a:avLst/>
          </a:prstGeom>
          <a:noFill/>
        </p:spPr>
        <p:txBody>
          <a:bodyPr wrap="square">
            <a:spAutoFit/>
          </a:bodyPr>
          <a:lstStyle/>
          <a:p>
            <a:pPr algn="l"/>
            <a:r>
              <a:rPr lang="en-CA" sz="2000" dirty="0"/>
              <a:t>formatted in the Microsoft </a:t>
            </a:r>
            <a:r>
              <a:rPr lang="en-CA" sz="2000" b="1" dirty="0"/>
              <a:t>R</a:t>
            </a:r>
            <a:r>
              <a:rPr lang="en-CA" sz="2000" dirty="0"/>
              <a:t>ich </a:t>
            </a:r>
            <a:r>
              <a:rPr lang="en-CA" sz="2000" b="1" dirty="0"/>
              <a:t>T</a:t>
            </a:r>
            <a:r>
              <a:rPr lang="en-CA" sz="2000" dirty="0"/>
              <a:t>ext </a:t>
            </a:r>
            <a:r>
              <a:rPr lang="en-CA" sz="2000" b="1" dirty="0"/>
              <a:t>F</a:t>
            </a:r>
            <a:r>
              <a:rPr lang="en-CA" sz="2000" dirty="0"/>
              <a:t>ormat.</a:t>
            </a:r>
          </a:p>
        </p:txBody>
      </p:sp>
      <p:sp>
        <p:nvSpPr>
          <p:cNvPr id="34" name="TextBox 33">
            <a:extLst>
              <a:ext uri="{FF2B5EF4-FFF2-40B4-BE49-F238E27FC236}">
                <a16:creationId xmlns:a16="http://schemas.microsoft.com/office/drawing/2014/main" id="{1EC2EE6A-6215-45DA-8794-BEBD66F24051}"/>
              </a:ext>
            </a:extLst>
          </p:cNvPr>
          <p:cNvSpPr txBox="1"/>
          <p:nvPr/>
        </p:nvSpPr>
        <p:spPr>
          <a:xfrm>
            <a:off x="8615736" y="2803958"/>
            <a:ext cx="3510305" cy="400110"/>
          </a:xfrm>
          <a:prstGeom prst="rect">
            <a:avLst/>
          </a:prstGeom>
          <a:noFill/>
        </p:spPr>
        <p:txBody>
          <a:bodyPr wrap="square">
            <a:spAutoFit/>
          </a:bodyPr>
          <a:lstStyle/>
          <a:p>
            <a:r>
              <a:rPr lang="en-CA" sz="2000" dirty="0"/>
              <a:t>Allows text in the control to be </a:t>
            </a:r>
          </a:p>
        </p:txBody>
      </p:sp>
      <p:sp>
        <p:nvSpPr>
          <p:cNvPr id="35" name="TextBox 34">
            <a:extLst>
              <a:ext uri="{FF2B5EF4-FFF2-40B4-BE49-F238E27FC236}">
                <a16:creationId xmlns:a16="http://schemas.microsoft.com/office/drawing/2014/main" id="{B54DEFC1-9F76-4884-8342-858B0052016B}"/>
              </a:ext>
            </a:extLst>
          </p:cNvPr>
          <p:cNvSpPr txBox="1"/>
          <p:nvPr/>
        </p:nvSpPr>
        <p:spPr>
          <a:xfrm>
            <a:off x="6315939" y="3961892"/>
            <a:ext cx="1114281" cy="400110"/>
          </a:xfrm>
          <a:prstGeom prst="rect">
            <a:avLst/>
          </a:prstGeom>
          <a:noFill/>
        </p:spPr>
        <p:txBody>
          <a:bodyPr wrap="square">
            <a:spAutoFit/>
          </a:bodyPr>
          <a:lstStyle/>
          <a:p>
            <a:r>
              <a:rPr lang="en-CA" sz="2000" b="1" dirty="0"/>
              <a:t>Limit of</a:t>
            </a:r>
            <a:r>
              <a:rPr lang="en-CA" sz="2000" dirty="0"/>
              <a:t>:</a:t>
            </a:r>
          </a:p>
        </p:txBody>
      </p:sp>
      <p:sp>
        <p:nvSpPr>
          <p:cNvPr id="38" name="TextBox 37">
            <a:extLst>
              <a:ext uri="{FF2B5EF4-FFF2-40B4-BE49-F238E27FC236}">
                <a16:creationId xmlns:a16="http://schemas.microsoft.com/office/drawing/2014/main" id="{42906553-07E4-4230-9ED2-988D4E0DF11A}"/>
              </a:ext>
            </a:extLst>
          </p:cNvPr>
          <p:cNvSpPr txBox="1"/>
          <p:nvPr/>
        </p:nvSpPr>
        <p:spPr>
          <a:xfrm>
            <a:off x="7291723" y="4685792"/>
            <a:ext cx="4743447" cy="1631216"/>
          </a:xfrm>
          <a:prstGeom prst="rect">
            <a:avLst/>
          </a:prstGeom>
          <a:noFill/>
        </p:spPr>
        <p:txBody>
          <a:bodyPr wrap="square">
            <a:spAutoFit/>
          </a:bodyPr>
          <a:lstStyle/>
          <a:p>
            <a:r>
              <a:rPr lang="en-CA" sz="2000" dirty="0"/>
              <a:t>Spreads the user-entered text evenly across the width of the text field.  In MS Word this is called </a:t>
            </a:r>
            <a:r>
              <a:rPr lang="en-CA" sz="2000" b="1" dirty="0"/>
              <a:t>Expanded Spacing </a:t>
            </a:r>
            <a:r>
              <a:rPr lang="en-CA" sz="2000" dirty="0"/>
              <a:t>(located in the Font dialog / advanced tab / Character Spacing group.)</a:t>
            </a:r>
          </a:p>
        </p:txBody>
      </p:sp>
      <p:sp>
        <p:nvSpPr>
          <p:cNvPr id="33" name="TextBox 32">
            <a:extLst>
              <a:ext uri="{FF2B5EF4-FFF2-40B4-BE49-F238E27FC236}">
                <a16:creationId xmlns:a16="http://schemas.microsoft.com/office/drawing/2014/main" id="{FCB9F914-E89E-4220-82BD-BDA49F1B326A}"/>
              </a:ext>
            </a:extLst>
          </p:cNvPr>
          <p:cNvSpPr txBox="1"/>
          <p:nvPr/>
        </p:nvSpPr>
        <p:spPr>
          <a:xfrm>
            <a:off x="6248410" y="4664992"/>
            <a:ext cx="1322485" cy="400110"/>
          </a:xfrm>
          <a:prstGeom prst="rect">
            <a:avLst/>
          </a:prstGeom>
          <a:noFill/>
        </p:spPr>
        <p:txBody>
          <a:bodyPr wrap="square">
            <a:spAutoFit/>
          </a:bodyPr>
          <a:lstStyle/>
          <a:p>
            <a:r>
              <a:rPr lang="en-CA" sz="2000" b="1" dirty="0"/>
              <a:t>Comb of</a:t>
            </a:r>
            <a:r>
              <a:rPr lang="en-CA" sz="2000" dirty="0"/>
              <a:t>:</a:t>
            </a:r>
          </a:p>
        </p:txBody>
      </p:sp>
      <p:sp>
        <p:nvSpPr>
          <p:cNvPr id="37" name="TextBox 36">
            <a:extLst>
              <a:ext uri="{FF2B5EF4-FFF2-40B4-BE49-F238E27FC236}">
                <a16:creationId xmlns:a16="http://schemas.microsoft.com/office/drawing/2014/main" id="{495D7AF0-9422-44AF-9B08-A62F9EA0A8C2}"/>
              </a:ext>
            </a:extLst>
          </p:cNvPr>
          <p:cNvSpPr txBox="1"/>
          <p:nvPr/>
        </p:nvSpPr>
        <p:spPr>
          <a:xfrm>
            <a:off x="7282198" y="3982752"/>
            <a:ext cx="4766923" cy="400110"/>
          </a:xfrm>
          <a:prstGeom prst="rect">
            <a:avLst/>
          </a:prstGeom>
          <a:noFill/>
        </p:spPr>
        <p:txBody>
          <a:bodyPr wrap="square">
            <a:spAutoFit/>
          </a:bodyPr>
          <a:lstStyle/>
          <a:p>
            <a:pPr algn="l"/>
            <a:r>
              <a:rPr lang="en-CA" sz="2000" dirty="0"/>
              <a:t>Only allows max number of characters.</a:t>
            </a:r>
          </a:p>
        </p:txBody>
      </p:sp>
      <p:sp>
        <p:nvSpPr>
          <p:cNvPr id="39" name="Rectangle 38">
            <a:extLst>
              <a:ext uri="{FF2B5EF4-FFF2-40B4-BE49-F238E27FC236}">
                <a16:creationId xmlns:a16="http://schemas.microsoft.com/office/drawing/2014/main" id="{667E7063-8366-475F-846E-89DFE57F4C4C}"/>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
        <p:nvSpPr>
          <p:cNvPr id="21" name="TextBox 20">
            <a:extLst>
              <a:ext uri="{FF2B5EF4-FFF2-40B4-BE49-F238E27FC236}">
                <a16:creationId xmlns:a16="http://schemas.microsoft.com/office/drawing/2014/main" id="{2CCE6835-DC8D-416B-9D30-869E918485F2}"/>
              </a:ext>
            </a:extLst>
          </p:cNvPr>
          <p:cNvSpPr txBox="1"/>
          <p:nvPr/>
        </p:nvSpPr>
        <p:spPr>
          <a:xfrm>
            <a:off x="296636" y="1009215"/>
            <a:ext cx="1856240" cy="400110"/>
          </a:xfrm>
          <a:prstGeom prst="rect">
            <a:avLst/>
          </a:prstGeom>
          <a:noFill/>
        </p:spPr>
        <p:txBody>
          <a:bodyPr wrap="square" rtlCol="0">
            <a:spAutoFit/>
          </a:bodyPr>
          <a:lstStyle/>
          <a:p>
            <a:pPr algn="l"/>
            <a:r>
              <a:rPr lang="en-CA" sz="2000" dirty="0"/>
              <a:t>Options Tab</a:t>
            </a:r>
          </a:p>
        </p:txBody>
      </p:sp>
    </p:spTree>
    <p:extLst>
      <p:ext uri="{BB962C8B-B14F-4D97-AF65-F5344CB8AC3E}">
        <p14:creationId xmlns:p14="http://schemas.microsoft.com/office/powerpoint/2010/main" val="284231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0-#ppt_w/2"/>
                                          </p:val>
                                        </p:tav>
                                        <p:tav tm="100000">
                                          <p:val>
                                            <p:strVal val="#ppt_x"/>
                                          </p:val>
                                        </p:tav>
                                      </p:tavLst>
                                    </p:anim>
                                    <p:anim calcmode="lin" valueType="num">
                                      <p:cBhvr additive="base">
                                        <p:cTn id="18" dur="500" fill="hold"/>
                                        <p:tgtEl>
                                          <p:spTgt spid="29"/>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fill="hold"/>
                                        <p:tgtEl>
                                          <p:spTgt spid="31"/>
                                        </p:tgtEl>
                                        <p:attrNameLst>
                                          <p:attrName>ppt_x</p:attrName>
                                        </p:attrNameLst>
                                      </p:cBhvr>
                                      <p:tavLst>
                                        <p:tav tm="0">
                                          <p:val>
                                            <p:strVal val="0-#ppt_w/2"/>
                                          </p:val>
                                        </p:tav>
                                        <p:tav tm="100000">
                                          <p:val>
                                            <p:strVal val="#ppt_x"/>
                                          </p:val>
                                        </p:tav>
                                      </p:tavLst>
                                    </p:anim>
                                    <p:anim calcmode="lin" valueType="num">
                                      <p:cBhvr additive="base">
                                        <p:cTn id="28" dur="500" fill="hold"/>
                                        <p:tgtEl>
                                          <p:spTgt spid="31"/>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left)">
                                      <p:cBhvr>
                                        <p:cTn id="32" dur="500"/>
                                        <p:tgtEl>
                                          <p:spTgt spid="34"/>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500"/>
                                        <p:tgtEl>
                                          <p:spTgt spid="32"/>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35"/>
                                        </p:tgtEl>
                                        <p:attrNameLst>
                                          <p:attrName>style.visibility</p:attrName>
                                        </p:attrNameLst>
                                      </p:cBhvr>
                                      <p:to>
                                        <p:strVal val="visible"/>
                                      </p:to>
                                    </p:set>
                                    <p:anim calcmode="lin" valueType="num">
                                      <p:cBhvr additive="base">
                                        <p:cTn id="40" dur="500" fill="hold"/>
                                        <p:tgtEl>
                                          <p:spTgt spid="35"/>
                                        </p:tgtEl>
                                        <p:attrNameLst>
                                          <p:attrName>ppt_x</p:attrName>
                                        </p:attrNameLst>
                                      </p:cBhvr>
                                      <p:tavLst>
                                        <p:tav tm="0">
                                          <p:val>
                                            <p:strVal val="0-#ppt_w/2"/>
                                          </p:val>
                                        </p:tav>
                                        <p:tav tm="100000">
                                          <p:val>
                                            <p:strVal val="#ppt_x"/>
                                          </p:val>
                                        </p:tav>
                                      </p:tavLst>
                                    </p:anim>
                                    <p:anim calcmode="lin" valueType="num">
                                      <p:cBhvr additive="base">
                                        <p:cTn id="41" dur="500" fill="hold"/>
                                        <p:tgtEl>
                                          <p:spTgt spid="35"/>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37"/>
                                        </p:tgtEl>
                                        <p:attrNameLst>
                                          <p:attrName>style.visibility</p:attrName>
                                        </p:attrNameLst>
                                      </p:cBhvr>
                                      <p:to>
                                        <p:strVal val="visible"/>
                                      </p:to>
                                    </p:set>
                                    <p:animEffect transition="in" filter="wipe(left)">
                                      <p:cBhvr>
                                        <p:cTn id="45" dur="500"/>
                                        <p:tgtEl>
                                          <p:spTgt spid="37"/>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 calcmode="lin" valueType="num">
                                      <p:cBhvr additive="base">
                                        <p:cTn id="50" dur="500" fill="hold"/>
                                        <p:tgtEl>
                                          <p:spTgt spid="33"/>
                                        </p:tgtEl>
                                        <p:attrNameLst>
                                          <p:attrName>ppt_x</p:attrName>
                                        </p:attrNameLst>
                                      </p:cBhvr>
                                      <p:tavLst>
                                        <p:tav tm="0">
                                          <p:val>
                                            <p:strVal val="0-#ppt_w/2"/>
                                          </p:val>
                                        </p:tav>
                                        <p:tav tm="100000">
                                          <p:val>
                                            <p:strVal val="#ppt_x"/>
                                          </p:val>
                                        </p:tav>
                                      </p:tavLst>
                                    </p:anim>
                                    <p:anim calcmode="lin" valueType="num">
                                      <p:cBhvr additive="base">
                                        <p:cTn id="51" dur="500" fill="hold"/>
                                        <p:tgtEl>
                                          <p:spTgt spid="33"/>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500"/>
                                        <p:tgtEl>
                                          <p:spTgt spid="38"/>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xit" presetSubtype="4" fill="hold" grpId="1" nodeType="clickEffect">
                                  <p:stCondLst>
                                    <p:cond delay="0"/>
                                  </p:stCondLst>
                                  <p:childTnLst>
                                    <p:anim calcmode="lin" valueType="num">
                                      <p:cBhvr additive="base">
                                        <p:cTn id="59" dur="500"/>
                                        <p:tgtEl>
                                          <p:spTgt spid="25"/>
                                        </p:tgtEl>
                                        <p:attrNameLst>
                                          <p:attrName>ppt_x</p:attrName>
                                        </p:attrNameLst>
                                      </p:cBhvr>
                                      <p:tavLst>
                                        <p:tav tm="0">
                                          <p:val>
                                            <p:strVal val="ppt_x"/>
                                          </p:val>
                                        </p:tav>
                                        <p:tav tm="100000">
                                          <p:val>
                                            <p:strVal val="ppt_x"/>
                                          </p:val>
                                        </p:tav>
                                      </p:tavLst>
                                    </p:anim>
                                    <p:anim calcmode="lin" valueType="num">
                                      <p:cBhvr additive="base">
                                        <p:cTn id="60" dur="500"/>
                                        <p:tgtEl>
                                          <p:spTgt spid="25"/>
                                        </p:tgtEl>
                                        <p:attrNameLst>
                                          <p:attrName>ppt_y</p:attrName>
                                        </p:attrNameLst>
                                      </p:cBhvr>
                                      <p:tavLst>
                                        <p:tav tm="0">
                                          <p:val>
                                            <p:strVal val="ppt_y"/>
                                          </p:val>
                                        </p:tav>
                                        <p:tav tm="100000">
                                          <p:val>
                                            <p:strVal val="1+ppt_h/2"/>
                                          </p:val>
                                        </p:tav>
                                      </p:tavLst>
                                    </p:anim>
                                    <p:set>
                                      <p:cBhvr>
                                        <p:cTn id="61" dur="1" fill="hold">
                                          <p:stCondLst>
                                            <p:cond delay="499"/>
                                          </p:stCondLst>
                                        </p:cTn>
                                        <p:tgtEl>
                                          <p:spTgt spid="25"/>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26"/>
                                        </p:tgtEl>
                                        <p:attrNameLst>
                                          <p:attrName>ppt_x</p:attrName>
                                        </p:attrNameLst>
                                      </p:cBhvr>
                                      <p:tavLst>
                                        <p:tav tm="0">
                                          <p:val>
                                            <p:strVal val="ppt_x"/>
                                          </p:val>
                                        </p:tav>
                                        <p:tav tm="100000">
                                          <p:val>
                                            <p:strVal val="ppt_x"/>
                                          </p:val>
                                        </p:tav>
                                      </p:tavLst>
                                    </p:anim>
                                    <p:anim calcmode="lin" valueType="num">
                                      <p:cBhvr additive="base">
                                        <p:cTn id="64" dur="500"/>
                                        <p:tgtEl>
                                          <p:spTgt spid="26"/>
                                        </p:tgtEl>
                                        <p:attrNameLst>
                                          <p:attrName>ppt_y</p:attrName>
                                        </p:attrNameLst>
                                      </p:cBhvr>
                                      <p:tavLst>
                                        <p:tav tm="0">
                                          <p:val>
                                            <p:strVal val="ppt_y"/>
                                          </p:val>
                                        </p:tav>
                                        <p:tav tm="100000">
                                          <p:val>
                                            <p:strVal val="1+ppt_h/2"/>
                                          </p:val>
                                        </p:tav>
                                      </p:tavLst>
                                    </p:anim>
                                    <p:set>
                                      <p:cBhvr>
                                        <p:cTn id="65" dur="1" fill="hold">
                                          <p:stCondLst>
                                            <p:cond delay="499"/>
                                          </p:stCondLst>
                                        </p:cTn>
                                        <p:tgtEl>
                                          <p:spTgt spid="26"/>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29"/>
                                        </p:tgtEl>
                                        <p:attrNameLst>
                                          <p:attrName>ppt_x</p:attrName>
                                        </p:attrNameLst>
                                      </p:cBhvr>
                                      <p:tavLst>
                                        <p:tav tm="0">
                                          <p:val>
                                            <p:strVal val="ppt_x"/>
                                          </p:val>
                                        </p:tav>
                                        <p:tav tm="100000">
                                          <p:val>
                                            <p:strVal val="ppt_x"/>
                                          </p:val>
                                        </p:tav>
                                      </p:tavLst>
                                    </p:anim>
                                    <p:anim calcmode="lin" valueType="num">
                                      <p:cBhvr additive="base">
                                        <p:cTn id="68" dur="500"/>
                                        <p:tgtEl>
                                          <p:spTgt spid="29"/>
                                        </p:tgtEl>
                                        <p:attrNameLst>
                                          <p:attrName>ppt_y</p:attrName>
                                        </p:attrNameLst>
                                      </p:cBhvr>
                                      <p:tavLst>
                                        <p:tav tm="0">
                                          <p:val>
                                            <p:strVal val="ppt_y"/>
                                          </p:val>
                                        </p:tav>
                                        <p:tav tm="100000">
                                          <p:val>
                                            <p:strVal val="1+ppt_h/2"/>
                                          </p:val>
                                        </p:tav>
                                      </p:tavLst>
                                    </p:anim>
                                    <p:set>
                                      <p:cBhvr>
                                        <p:cTn id="69" dur="1" fill="hold">
                                          <p:stCondLst>
                                            <p:cond delay="499"/>
                                          </p:stCondLst>
                                        </p:cTn>
                                        <p:tgtEl>
                                          <p:spTgt spid="29"/>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30"/>
                                        </p:tgtEl>
                                        <p:attrNameLst>
                                          <p:attrName>ppt_x</p:attrName>
                                        </p:attrNameLst>
                                      </p:cBhvr>
                                      <p:tavLst>
                                        <p:tav tm="0">
                                          <p:val>
                                            <p:strVal val="ppt_x"/>
                                          </p:val>
                                        </p:tav>
                                        <p:tav tm="100000">
                                          <p:val>
                                            <p:strVal val="ppt_x"/>
                                          </p:val>
                                        </p:tav>
                                      </p:tavLst>
                                    </p:anim>
                                    <p:anim calcmode="lin" valueType="num">
                                      <p:cBhvr additive="base">
                                        <p:cTn id="72" dur="500"/>
                                        <p:tgtEl>
                                          <p:spTgt spid="30"/>
                                        </p:tgtEl>
                                        <p:attrNameLst>
                                          <p:attrName>ppt_y</p:attrName>
                                        </p:attrNameLst>
                                      </p:cBhvr>
                                      <p:tavLst>
                                        <p:tav tm="0">
                                          <p:val>
                                            <p:strVal val="ppt_y"/>
                                          </p:val>
                                        </p:tav>
                                        <p:tav tm="100000">
                                          <p:val>
                                            <p:strVal val="1+ppt_h/2"/>
                                          </p:val>
                                        </p:tav>
                                      </p:tavLst>
                                    </p:anim>
                                    <p:set>
                                      <p:cBhvr>
                                        <p:cTn id="73" dur="1" fill="hold">
                                          <p:stCondLst>
                                            <p:cond delay="499"/>
                                          </p:stCondLst>
                                        </p:cTn>
                                        <p:tgtEl>
                                          <p:spTgt spid="30"/>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31"/>
                                        </p:tgtEl>
                                        <p:attrNameLst>
                                          <p:attrName>ppt_x</p:attrName>
                                        </p:attrNameLst>
                                      </p:cBhvr>
                                      <p:tavLst>
                                        <p:tav tm="0">
                                          <p:val>
                                            <p:strVal val="ppt_x"/>
                                          </p:val>
                                        </p:tav>
                                        <p:tav tm="100000">
                                          <p:val>
                                            <p:strVal val="ppt_x"/>
                                          </p:val>
                                        </p:tav>
                                      </p:tavLst>
                                    </p:anim>
                                    <p:anim calcmode="lin" valueType="num">
                                      <p:cBhvr additive="base">
                                        <p:cTn id="76" dur="500"/>
                                        <p:tgtEl>
                                          <p:spTgt spid="31"/>
                                        </p:tgtEl>
                                        <p:attrNameLst>
                                          <p:attrName>ppt_y</p:attrName>
                                        </p:attrNameLst>
                                      </p:cBhvr>
                                      <p:tavLst>
                                        <p:tav tm="0">
                                          <p:val>
                                            <p:strVal val="ppt_y"/>
                                          </p:val>
                                        </p:tav>
                                        <p:tav tm="100000">
                                          <p:val>
                                            <p:strVal val="1+ppt_h/2"/>
                                          </p:val>
                                        </p:tav>
                                      </p:tavLst>
                                    </p:anim>
                                    <p:set>
                                      <p:cBhvr>
                                        <p:cTn id="77" dur="1" fill="hold">
                                          <p:stCondLst>
                                            <p:cond delay="499"/>
                                          </p:stCondLst>
                                        </p:cTn>
                                        <p:tgtEl>
                                          <p:spTgt spid="31"/>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34"/>
                                        </p:tgtEl>
                                        <p:attrNameLst>
                                          <p:attrName>ppt_x</p:attrName>
                                        </p:attrNameLst>
                                      </p:cBhvr>
                                      <p:tavLst>
                                        <p:tav tm="0">
                                          <p:val>
                                            <p:strVal val="ppt_x"/>
                                          </p:val>
                                        </p:tav>
                                        <p:tav tm="100000">
                                          <p:val>
                                            <p:strVal val="ppt_x"/>
                                          </p:val>
                                        </p:tav>
                                      </p:tavLst>
                                    </p:anim>
                                    <p:anim calcmode="lin" valueType="num">
                                      <p:cBhvr additive="base">
                                        <p:cTn id="80" dur="500"/>
                                        <p:tgtEl>
                                          <p:spTgt spid="34"/>
                                        </p:tgtEl>
                                        <p:attrNameLst>
                                          <p:attrName>ppt_y</p:attrName>
                                        </p:attrNameLst>
                                      </p:cBhvr>
                                      <p:tavLst>
                                        <p:tav tm="0">
                                          <p:val>
                                            <p:strVal val="ppt_y"/>
                                          </p:val>
                                        </p:tav>
                                        <p:tav tm="100000">
                                          <p:val>
                                            <p:strVal val="1+ppt_h/2"/>
                                          </p:val>
                                        </p:tav>
                                      </p:tavLst>
                                    </p:anim>
                                    <p:set>
                                      <p:cBhvr>
                                        <p:cTn id="81" dur="1" fill="hold">
                                          <p:stCondLst>
                                            <p:cond delay="499"/>
                                          </p:stCondLst>
                                        </p:cTn>
                                        <p:tgtEl>
                                          <p:spTgt spid="34"/>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32"/>
                                        </p:tgtEl>
                                        <p:attrNameLst>
                                          <p:attrName>ppt_x</p:attrName>
                                        </p:attrNameLst>
                                      </p:cBhvr>
                                      <p:tavLst>
                                        <p:tav tm="0">
                                          <p:val>
                                            <p:strVal val="ppt_x"/>
                                          </p:val>
                                        </p:tav>
                                        <p:tav tm="100000">
                                          <p:val>
                                            <p:strVal val="ppt_x"/>
                                          </p:val>
                                        </p:tav>
                                      </p:tavLst>
                                    </p:anim>
                                    <p:anim calcmode="lin" valueType="num">
                                      <p:cBhvr additive="base">
                                        <p:cTn id="84" dur="500"/>
                                        <p:tgtEl>
                                          <p:spTgt spid="32"/>
                                        </p:tgtEl>
                                        <p:attrNameLst>
                                          <p:attrName>ppt_y</p:attrName>
                                        </p:attrNameLst>
                                      </p:cBhvr>
                                      <p:tavLst>
                                        <p:tav tm="0">
                                          <p:val>
                                            <p:strVal val="ppt_y"/>
                                          </p:val>
                                        </p:tav>
                                        <p:tav tm="100000">
                                          <p:val>
                                            <p:strVal val="1+ppt_h/2"/>
                                          </p:val>
                                        </p:tav>
                                      </p:tavLst>
                                    </p:anim>
                                    <p:set>
                                      <p:cBhvr>
                                        <p:cTn id="85" dur="1" fill="hold">
                                          <p:stCondLst>
                                            <p:cond delay="499"/>
                                          </p:stCondLst>
                                        </p:cTn>
                                        <p:tgtEl>
                                          <p:spTgt spid="32"/>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35"/>
                                        </p:tgtEl>
                                        <p:attrNameLst>
                                          <p:attrName>ppt_x</p:attrName>
                                        </p:attrNameLst>
                                      </p:cBhvr>
                                      <p:tavLst>
                                        <p:tav tm="0">
                                          <p:val>
                                            <p:strVal val="ppt_x"/>
                                          </p:val>
                                        </p:tav>
                                        <p:tav tm="100000">
                                          <p:val>
                                            <p:strVal val="ppt_x"/>
                                          </p:val>
                                        </p:tav>
                                      </p:tavLst>
                                    </p:anim>
                                    <p:anim calcmode="lin" valueType="num">
                                      <p:cBhvr additive="base">
                                        <p:cTn id="88" dur="500"/>
                                        <p:tgtEl>
                                          <p:spTgt spid="35"/>
                                        </p:tgtEl>
                                        <p:attrNameLst>
                                          <p:attrName>ppt_y</p:attrName>
                                        </p:attrNameLst>
                                      </p:cBhvr>
                                      <p:tavLst>
                                        <p:tav tm="0">
                                          <p:val>
                                            <p:strVal val="ppt_y"/>
                                          </p:val>
                                        </p:tav>
                                        <p:tav tm="100000">
                                          <p:val>
                                            <p:strVal val="1+ppt_h/2"/>
                                          </p:val>
                                        </p:tav>
                                      </p:tavLst>
                                    </p:anim>
                                    <p:set>
                                      <p:cBhvr>
                                        <p:cTn id="89" dur="1" fill="hold">
                                          <p:stCondLst>
                                            <p:cond delay="499"/>
                                          </p:stCondLst>
                                        </p:cTn>
                                        <p:tgtEl>
                                          <p:spTgt spid="35"/>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37"/>
                                        </p:tgtEl>
                                        <p:attrNameLst>
                                          <p:attrName>ppt_x</p:attrName>
                                        </p:attrNameLst>
                                      </p:cBhvr>
                                      <p:tavLst>
                                        <p:tav tm="0">
                                          <p:val>
                                            <p:strVal val="ppt_x"/>
                                          </p:val>
                                        </p:tav>
                                        <p:tav tm="100000">
                                          <p:val>
                                            <p:strVal val="ppt_x"/>
                                          </p:val>
                                        </p:tav>
                                      </p:tavLst>
                                    </p:anim>
                                    <p:anim calcmode="lin" valueType="num">
                                      <p:cBhvr additive="base">
                                        <p:cTn id="92" dur="500"/>
                                        <p:tgtEl>
                                          <p:spTgt spid="37"/>
                                        </p:tgtEl>
                                        <p:attrNameLst>
                                          <p:attrName>ppt_y</p:attrName>
                                        </p:attrNameLst>
                                      </p:cBhvr>
                                      <p:tavLst>
                                        <p:tav tm="0">
                                          <p:val>
                                            <p:strVal val="ppt_y"/>
                                          </p:val>
                                        </p:tav>
                                        <p:tav tm="100000">
                                          <p:val>
                                            <p:strVal val="1+ppt_h/2"/>
                                          </p:val>
                                        </p:tav>
                                      </p:tavLst>
                                    </p:anim>
                                    <p:set>
                                      <p:cBhvr>
                                        <p:cTn id="93" dur="1" fill="hold">
                                          <p:stCondLst>
                                            <p:cond delay="499"/>
                                          </p:stCondLst>
                                        </p:cTn>
                                        <p:tgtEl>
                                          <p:spTgt spid="37"/>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additive="base">
                                        <p:cTn id="95" dur="500"/>
                                        <p:tgtEl>
                                          <p:spTgt spid="33"/>
                                        </p:tgtEl>
                                        <p:attrNameLst>
                                          <p:attrName>ppt_x</p:attrName>
                                        </p:attrNameLst>
                                      </p:cBhvr>
                                      <p:tavLst>
                                        <p:tav tm="0">
                                          <p:val>
                                            <p:strVal val="ppt_x"/>
                                          </p:val>
                                        </p:tav>
                                        <p:tav tm="100000">
                                          <p:val>
                                            <p:strVal val="ppt_x"/>
                                          </p:val>
                                        </p:tav>
                                      </p:tavLst>
                                    </p:anim>
                                    <p:anim calcmode="lin" valueType="num">
                                      <p:cBhvr additive="base">
                                        <p:cTn id="96" dur="500"/>
                                        <p:tgtEl>
                                          <p:spTgt spid="33"/>
                                        </p:tgtEl>
                                        <p:attrNameLst>
                                          <p:attrName>ppt_y</p:attrName>
                                        </p:attrNameLst>
                                      </p:cBhvr>
                                      <p:tavLst>
                                        <p:tav tm="0">
                                          <p:val>
                                            <p:strVal val="ppt_y"/>
                                          </p:val>
                                        </p:tav>
                                        <p:tav tm="100000">
                                          <p:val>
                                            <p:strVal val="1+ppt_h/2"/>
                                          </p:val>
                                        </p:tav>
                                      </p:tavLst>
                                    </p:anim>
                                    <p:set>
                                      <p:cBhvr>
                                        <p:cTn id="97" dur="1" fill="hold">
                                          <p:stCondLst>
                                            <p:cond delay="499"/>
                                          </p:stCondLst>
                                        </p:cTn>
                                        <p:tgtEl>
                                          <p:spTgt spid="33"/>
                                        </p:tgtEl>
                                        <p:attrNameLst>
                                          <p:attrName>style.visibility</p:attrName>
                                        </p:attrNameLst>
                                      </p:cBhvr>
                                      <p:to>
                                        <p:strVal val="hidden"/>
                                      </p:to>
                                    </p:set>
                                  </p:childTnLst>
                                </p:cTn>
                              </p:par>
                              <p:par>
                                <p:cTn id="98" presetID="2" presetClass="exit" presetSubtype="4" fill="hold" grpId="1" nodeType="withEffect">
                                  <p:stCondLst>
                                    <p:cond delay="0"/>
                                  </p:stCondLst>
                                  <p:childTnLst>
                                    <p:anim calcmode="lin" valueType="num">
                                      <p:cBhvr additive="base">
                                        <p:cTn id="99" dur="500"/>
                                        <p:tgtEl>
                                          <p:spTgt spid="38"/>
                                        </p:tgtEl>
                                        <p:attrNameLst>
                                          <p:attrName>ppt_x</p:attrName>
                                        </p:attrNameLst>
                                      </p:cBhvr>
                                      <p:tavLst>
                                        <p:tav tm="0">
                                          <p:val>
                                            <p:strVal val="ppt_x"/>
                                          </p:val>
                                        </p:tav>
                                        <p:tav tm="100000">
                                          <p:val>
                                            <p:strVal val="ppt_x"/>
                                          </p:val>
                                        </p:tav>
                                      </p:tavLst>
                                    </p:anim>
                                    <p:anim calcmode="lin" valueType="num">
                                      <p:cBhvr additive="base">
                                        <p:cTn id="100" dur="500"/>
                                        <p:tgtEl>
                                          <p:spTgt spid="38"/>
                                        </p:tgtEl>
                                        <p:attrNameLst>
                                          <p:attrName>ppt_y</p:attrName>
                                        </p:attrNameLst>
                                      </p:cBhvr>
                                      <p:tavLst>
                                        <p:tav tm="0">
                                          <p:val>
                                            <p:strVal val="ppt_y"/>
                                          </p:val>
                                        </p:tav>
                                        <p:tav tm="100000">
                                          <p:val>
                                            <p:strVal val="1+ppt_h/2"/>
                                          </p:val>
                                        </p:tav>
                                      </p:tavLst>
                                    </p:anim>
                                    <p:set>
                                      <p:cBhvr>
                                        <p:cTn id="101" dur="1" fill="hold">
                                          <p:stCondLst>
                                            <p:cond delay="499"/>
                                          </p:stCondLst>
                                        </p:cTn>
                                        <p:tgtEl>
                                          <p:spTgt spid="38"/>
                                        </p:tgtEl>
                                        <p:attrNameLst>
                                          <p:attrName>style.visibility</p:attrName>
                                        </p:attrNameLst>
                                      </p:cBhvr>
                                      <p:to>
                                        <p:strVal val="hidden"/>
                                      </p:to>
                                    </p:set>
                                  </p:childTnLst>
                                </p:cTn>
                              </p:par>
                              <p:par>
                                <p:cTn id="102" presetID="2" presetClass="exit" presetSubtype="4" fill="hold" nodeType="withEffect">
                                  <p:stCondLst>
                                    <p:cond delay="0"/>
                                  </p:stCondLst>
                                  <p:childTnLst>
                                    <p:anim calcmode="lin" valueType="num">
                                      <p:cBhvr additive="base">
                                        <p:cTn id="103" dur="500"/>
                                        <p:tgtEl>
                                          <p:spTgt spid="9"/>
                                        </p:tgtEl>
                                        <p:attrNameLst>
                                          <p:attrName>ppt_x</p:attrName>
                                        </p:attrNameLst>
                                      </p:cBhvr>
                                      <p:tavLst>
                                        <p:tav tm="0">
                                          <p:val>
                                            <p:strVal val="ppt_x"/>
                                          </p:val>
                                        </p:tav>
                                        <p:tav tm="100000">
                                          <p:val>
                                            <p:strVal val="ppt_x"/>
                                          </p:val>
                                        </p:tav>
                                      </p:tavLst>
                                    </p:anim>
                                    <p:anim calcmode="lin" valueType="num">
                                      <p:cBhvr additive="base">
                                        <p:cTn id="104" dur="500"/>
                                        <p:tgtEl>
                                          <p:spTgt spid="9"/>
                                        </p:tgtEl>
                                        <p:attrNameLst>
                                          <p:attrName>ppt_y</p:attrName>
                                        </p:attrNameLst>
                                      </p:cBhvr>
                                      <p:tavLst>
                                        <p:tav tm="0">
                                          <p:val>
                                            <p:strVal val="ppt_y"/>
                                          </p:val>
                                        </p:tav>
                                        <p:tav tm="100000">
                                          <p:val>
                                            <p:strVal val="1+ppt_h/2"/>
                                          </p:val>
                                        </p:tav>
                                      </p:tavLst>
                                    </p:anim>
                                    <p:set>
                                      <p:cBhvr>
                                        <p:cTn id="105" dur="1" fill="hold">
                                          <p:stCondLst>
                                            <p:cond delay="499"/>
                                          </p:stCondLst>
                                        </p:cTn>
                                        <p:tgtEl>
                                          <p:spTgt spid="9"/>
                                        </p:tgtEl>
                                        <p:attrNameLst>
                                          <p:attrName>style.visibility</p:attrName>
                                        </p:attrNameLst>
                                      </p:cBhvr>
                                      <p:to>
                                        <p:strVal val="hidden"/>
                                      </p:to>
                                    </p:set>
                                  </p:childTnLst>
                                </p:cTn>
                              </p:par>
                              <p:par>
                                <p:cTn id="106" presetID="2" presetClass="exit" presetSubtype="4" fill="hold" grpId="0" nodeType="withEffect">
                                  <p:stCondLst>
                                    <p:cond delay="0"/>
                                  </p:stCondLst>
                                  <p:childTnLst>
                                    <p:anim calcmode="lin" valueType="num">
                                      <p:cBhvr additive="base">
                                        <p:cTn id="107" dur="500"/>
                                        <p:tgtEl>
                                          <p:spTgt spid="14"/>
                                        </p:tgtEl>
                                        <p:attrNameLst>
                                          <p:attrName>ppt_x</p:attrName>
                                        </p:attrNameLst>
                                      </p:cBhvr>
                                      <p:tavLst>
                                        <p:tav tm="0">
                                          <p:val>
                                            <p:strVal val="ppt_x"/>
                                          </p:val>
                                        </p:tav>
                                        <p:tav tm="100000">
                                          <p:val>
                                            <p:strVal val="ppt_x"/>
                                          </p:val>
                                        </p:tav>
                                      </p:tavLst>
                                    </p:anim>
                                    <p:anim calcmode="lin" valueType="num">
                                      <p:cBhvr additive="base">
                                        <p:cTn id="108" dur="500"/>
                                        <p:tgtEl>
                                          <p:spTgt spid="14"/>
                                        </p:tgtEl>
                                        <p:attrNameLst>
                                          <p:attrName>ppt_y</p:attrName>
                                        </p:attrNameLst>
                                      </p:cBhvr>
                                      <p:tavLst>
                                        <p:tav tm="0">
                                          <p:val>
                                            <p:strVal val="ppt_y"/>
                                          </p:val>
                                        </p:tav>
                                        <p:tav tm="100000">
                                          <p:val>
                                            <p:strVal val="1+ppt_h/2"/>
                                          </p:val>
                                        </p:tav>
                                      </p:tavLst>
                                    </p:anim>
                                    <p:set>
                                      <p:cBhvr>
                                        <p:cTn id="109" dur="1" fill="hold">
                                          <p:stCondLst>
                                            <p:cond delay="499"/>
                                          </p:stCondLst>
                                        </p:cTn>
                                        <p:tgtEl>
                                          <p:spTgt spid="14"/>
                                        </p:tgtEl>
                                        <p:attrNameLst>
                                          <p:attrName>style.visibility</p:attrName>
                                        </p:attrNameLst>
                                      </p:cBhvr>
                                      <p:to>
                                        <p:strVal val="hidden"/>
                                      </p:to>
                                    </p:set>
                                  </p:childTnLst>
                                </p:cTn>
                              </p:par>
                              <p:par>
                                <p:cTn id="110" presetID="2" presetClass="exit" presetSubtype="4" fill="hold" grpId="0" nodeType="withEffect">
                                  <p:stCondLst>
                                    <p:cond delay="0"/>
                                  </p:stCondLst>
                                  <p:childTnLst>
                                    <p:anim calcmode="lin" valueType="num">
                                      <p:cBhvr additive="base">
                                        <p:cTn id="111" dur="500"/>
                                        <p:tgtEl>
                                          <p:spTgt spid="21"/>
                                        </p:tgtEl>
                                        <p:attrNameLst>
                                          <p:attrName>ppt_x</p:attrName>
                                        </p:attrNameLst>
                                      </p:cBhvr>
                                      <p:tavLst>
                                        <p:tav tm="0">
                                          <p:val>
                                            <p:strVal val="ppt_x"/>
                                          </p:val>
                                        </p:tav>
                                        <p:tav tm="100000">
                                          <p:val>
                                            <p:strVal val="ppt_x"/>
                                          </p:val>
                                        </p:tav>
                                      </p:tavLst>
                                    </p:anim>
                                    <p:anim calcmode="lin" valueType="num">
                                      <p:cBhvr additive="base">
                                        <p:cTn id="112" dur="500"/>
                                        <p:tgtEl>
                                          <p:spTgt spid="21"/>
                                        </p:tgtEl>
                                        <p:attrNameLst>
                                          <p:attrName>ppt_y</p:attrName>
                                        </p:attrNameLst>
                                      </p:cBhvr>
                                      <p:tavLst>
                                        <p:tav tm="0">
                                          <p:val>
                                            <p:strVal val="ppt_y"/>
                                          </p:val>
                                        </p:tav>
                                        <p:tav tm="100000">
                                          <p:val>
                                            <p:strVal val="1+ppt_h/2"/>
                                          </p:val>
                                        </p:tav>
                                      </p:tavLst>
                                    </p:anim>
                                    <p:set>
                                      <p:cBhvr>
                                        <p:cTn id="113"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5" grpId="0"/>
      <p:bldP spid="25" grpId="1"/>
      <p:bldP spid="26" grpId="0"/>
      <p:bldP spid="26" grpId="1"/>
      <p:bldP spid="29" grpId="0"/>
      <p:bldP spid="29" grpId="1"/>
      <p:bldP spid="30" grpId="0"/>
      <p:bldP spid="30" grpId="1"/>
      <p:bldP spid="31" grpId="0"/>
      <p:bldP spid="31" grpId="1"/>
      <p:bldP spid="32" grpId="0"/>
      <p:bldP spid="32" grpId="1"/>
      <p:bldP spid="34" grpId="0"/>
      <p:bldP spid="34" grpId="1"/>
      <p:bldP spid="35" grpId="0"/>
      <p:bldP spid="35" grpId="1"/>
      <p:bldP spid="38" grpId="0"/>
      <p:bldP spid="38" grpId="1"/>
      <p:bldP spid="33" grpId="0"/>
      <p:bldP spid="33" grpId="1"/>
      <p:bldP spid="37" grpId="0"/>
      <p:bldP spid="37" grpId="1"/>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16</a:t>
              </a:fld>
              <a:r>
                <a:rPr lang="en-CA" sz="1400" dirty="0"/>
                <a:t> </a:t>
              </a:r>
              <a:endParaRPr lang="en-GB" sz="1400" dirty="0"/>
            </a:p>
          </p:txBody>
        </p:sp>
      </p:grpSp>
      <p:pic>
        <p:nvPicPr>
          <p:cNvPr id="7" name="Picture 6">
            <a:extLst>
              <a:ext uri="{FF2B5EF4-FFF2-40B4-BE49-F238E27FC236}">
                <a16:creationId xmlns:a16="http://schemas.microsoft.com/office/drawing/2014/main" id="{13B25EA9-6D7B-4078-8199-F5CE1011AE3B}"/>
              </a:ext>
            </a:extLst>
          </p:cNvPr>
          <p:cNvPicPr>
            <a:picLocks noChangeAspect="1"/>
          </p:cNvPicPr>
          <p:nvPr/>
        </p:nvPicPr>
        <p:blipFill>
          <a:blip r:embed="rId2"/>
          <a:stretch>
            <a:fillRect/>
          </a:stretch>
        </p:blipFill>
        <p:spPr>
          <a:xfrm>
            <a:off x="369434" y="1347420"/>
            <a:ext cx="5963482" cy="5268060"/>
          </a:xfrm>
          <a:prstGeom prst="rect">
            <a:avLst/>
          </a:prstGeom>
        </p:spPr>
      </p:pic>
      <p:sp>
        <p:nvSpPr>
          <p:cNvPr id="10" name="TextBox 9">
            <a:extLst>
              <a:ext uri="{FF2B5EF4-FFF2-40B4-BE49-F238E27FC236}">
                <a16:creationId xmlns:a16="http://schemas.microsoft.com/office/drawing/2014/main" id="{D97B8DDD-70A8-432D-ACBC-0034D3B82083}"/>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1" name="TextBox 10">
            <a:extLst>
              <a:ext uri="{FF2B5EF4-FFF2-40B4-BE49-F238E27FC236}">
                <a16:creationId xmlns:a16="http://schemas.microsoft.com/office/drawing/2014/main" id="{7C511C8F-A27B-47CF-86E6-93319618365E}"/>
              </a:ext>
            </a:extLst>
          </p:cNvPr>
          <p:cNvSpPr txBox="1"/>
          <p:nvPr/>
        </p:nvSpPr>
        <p:spPr>
          <a:xfrm>
            <a:off x="340859" y="833010"/>
            <a:ext cx="1443396" cy="400110"/>
          </a:xfrm>
          <a:prstGeom prst="rect">
            <a:avLst/>
          </a:prstGeom>
          <a:noFill/>
        </p:spPr>
        <p:txBody>
          <a:bodyPr wrap="square" rtlCol="0">
            <a:spAutoFit/>
          </a:bodyPr>
          <a:lstStyle/>
          <a:p>
            <a:pPr algn="l"/>
            <a:r>
              <a:rPr lang="en-CA" sz="2000" dirty="0"/>
              <a:t>Actions Tab</a:t>
            </a:r>
          </a:p>
        </p:txBody>
      </p:sp>
      <p:sp>
        <p:nvSpPr>
          <p:cNvPr id="13" name="Rectangle 12">
            <a:extLst>
              <a:ext uri="{FF2B5EF4-FFF2-40B4-BE49-F238E27FC236}">
                <a16:creationId xmlns:a16="http://schemas.microsoft.com/office/drawing/2014/main" id="{0D7E1A19-4E33-480C-993F-DE2F6314CA26}"/>
              </a:ext>
            </a:extLst>
          </p:cNvPr>
          <p:cNvSpPr/>
          <p:nvPr/>
        </p:nvSpPr>
        <p:spPr>
          <a:xfrm>
            <a:off x="2913025" y="1828800"/>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E8E8F0F2-06A9-4F71-8B47-F1376169ECD3}"/>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
        <p:nvSpPr>
          <p:cNvPr id="16" name="TextBox 15">
            <a:extLst>
              <a:ext uri="{FF2B5EF4-FFF2-40B4-BE49-F238E27FC236}">
                <a16:creationId xmlns:a16="http://schemas.microsoft.com/office/drawing/2014/main" id="{72FF1B4E-4D20-4B82-BCF1-5D099011303A}"/>
              </a:ext>
            </a:extLst>
          </p:cNvPr>
          <p:cNvSpPr txBox="1"/>
          <p:nvPr/>
        </p:nvSpPr>
        <p:spPr>
          <a:xfrm>
            <a:off x="4524376" y="884615"/>
            <a:ext cx="1828800" cy="400110"/>
          </a:xfrm>
          <a:prstGeom prst="rect">
            <a:avLst/>
          </a:prstGeom>
          <a:noFill/>
        </p:spPr>
        <p:txBody>
          <a:bodyPr wrap="square" rtlCol="0">
            <a:spAutoFit/>
          </a:bodyPr>
          <a:lstStyle/>
          <a:p>
            <a:pPr algn="r"/>
            <a:r>
              <a:rPr lang="en-CA" sz="2000" b="1" dirty="0"/>
              <a:t>Add an Action -</a:t>
            </a:r>
            <a:endParaRPr lang="en-CA" sz="2000" dirty="0"/>
          </a:p>
        </p:txBody>
      </p:sp>
      <p:sp>
        <p:nvSpPr>
          <p:cNvPr id="18" name="TextBox 17">
            <a:extLst>
              <a:ext uri="{FF2B5EF4-FFF2-40B4-BE49-F238E27FC236}">
                <a16:creationId xmlns:a16="http://schemas.microsoft.com/office/drawing/2014/main" id="{F1E78809-EB51-4073-A10A-637B12B23986}"/>
              </a:ext>
            </a:extLst>
          </p:cNvPr>
          <p:cNvSpPr txBox="1"/>
          <p:nvPr/>
        </p:nvSpPr>
        <p:spPr>
          <a:xfrm>
            <a:off x="7953375" y="904143"/>
            <a:ext cx="4161705" cy="707886"/>
          </a:xfrm>
          <a:prstGeom prst="rect">
            <a:avLst/>
          </a:prstGeom>
          <a:noFill/>
          <a:ln w="19050">
            <a:solidFill>
              <a:schemeClr val="accent2"/>
            </a:solidFill>
          </a:ln>
        </p:spPr>
        <p:txBody>
          <a:bodyPr wrap="square" rtlCol="0">
            <a:spAutoFit/>
          </a:bodyPr>
          <a:lstStyle/>
          <a:p>
            <a:pPr algn="l"/>
            <a:r>
              <a:rPr lang="en-CA" sz="2000" u="sng" dirty="0"/>
              <a:t>Mouse Up</a:t>
            </a:r>
            <a:r>
              <a:rPr lang="en-CA" sz="2000" dirty="0"/>
              <a:t>       </a:t>
            </a:r>
            <a:r>
              <a:rPr lang="en-CA" sz="2000" u="sng" dirty="0"/>
              <a:t>Mouse Enter</a:t>
            </a:r>
            <a:r>
              <a:rPr lang="en-CA" sz="2000" dirty="0"/>
              <a:t>   </a:t>
            </a:r>
            <a:r>
              <a:rPr lang="en-CA" sz="2000" u="sng" dirty="0"/>
              <a:t>On Blur</a:t>
            </a:r>
            <a:br>
              <a:rPr lang="en-CA" sz="2000" dirty="0"/>
            </a:br>
            <a:r>
              <a:rPr lang="en-CA" sz="2000" u="sng" dirty="0"/>
              <a:t>Mouse Down</a:t>
            </a:r>
            <a:r>
              <a:rPr lang="en-CA" sz="2000" dirty="0"/>
              <a:t>  </a:t>
            </a:r>
            <a:r>
              <a:rPr lang="en-CA" sz="2000" u="sng" dirty="0"/>
              <a:t>Mouse Exit</a:t>
            </a:r>
            <a:r>
              <a:rPr lang="en-CA" sz="2000" dirty="0"/>
              <a:t>      </a:t>
            </a:r>
            <a:r>
              <a:rPr lang="en-CA" sz="2000" u="sng" dirty="0"/>
              <a:t>On Focus</a:t>
            </a:r>
          </a:p>
        </p:txBody>
      </p:sp>
      <p:sp>
        <p:nvSpPr>
          <p:cNvPr id="26" name="TextBox 25">
            <a:extLst>
              <a:ext uri="{FF2B5EF4-FFF2-40B4-BE49-F238E27FC236}">
                <a16:creationId xmlns:a16="http://schemas.microsoft.com/office/drawing/2014/main" id="{7D552C17-BFF8-41CA-A342-B5E42C249A01}"/>
              </a:ext>
            </a:extLst>
          </p:cNvPr>
          <p:cNvSpPr txBox="1"/>
          <p:nvPr/>
        </p:nvSpPr>
        <p:spPr>
          <a:xfrm>
            <a:off x="6230560" y="893468"/>
            <a:ext cx="1828800" cy="400110"/>
          </a:xfrm>
          <a:prstGeom prst="rect">
            <a:avLst/>
          </a:prstGeom>
          <a:noFill/>
        </p:spPr>
        <p:txBody>
          <a:bodyPr wrap="square" rtlCol="0">
            <a:spAutoFit/>
          </a:bodyPr>
          <a:lstStyle/>
          <a:p>
            <a:pPr algn="ctr"/>
            <a:r>
              <a:rPr lang="en-CA" sz="2000" b="1" dirty="0"/>
              <a:t> Select Trigger:  </a:t>
            </a:r>
            <a:endParaRPr lang="en-CA" sz="2000" dirty="0"/>
          </a:p>
        </p:txBody>
      </p:sp>
      <p:pic>
        <p:nvPicPr>
          <p:cNvPr id="24" name="Picture 23">
            <a:extLst>
              <a:ext uri="{FF2B5EF4-FFF2-40B4-BE49-F238E27FC236}">
                <a16:creationId xmlns:a16="http://schemas.microsoft.com/office/drawing/2014/main" id="{F9B737C6-30F7-47B1-AE3F-3411422663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7748" y="2798780"/>
            <a:ext cx="3693278" cy="2939548"/>
          </a:xfrm>
          <a:prstGeom prst="rect">
            <a:avLst/>
          </a:prstGeom>
          <a:ln w="12700">
            <a:solidFill>
              <a:schemeClr val="bg1">
                <a:lumMod val="65000"/>
              </a:schemeClr>
            </a:solidFill>
          </a:ln>
        </p:spPr>
      </p:pic>
      <p:sp>
        <p:nvSpPr>
          <p:cNvPr id="2" name="TextBox 1">
            <a:extLst>
              <a:ext uri="{FF2B5EF4-FFF2-40B4-BE49-F238E27FC236}">
                <a16:creationId xmlns:a16="http://schemas.microsoft.com/office/drawing/2014/main" id="{8C937C95-FBAE-4BC6-80BF-91ADEB3F40F5}"/>
              </a:ext>
            </a:extLst>
          </p:cNvPr>
          <p:cNvSpPr txBox="1"/>
          <p:nvPr/>
        </p:nvSpPr>
        <p:spPr>
          <a:xfrm>
            <a:off x="6541305" y="2040501"/>
            <a:ext cx="5486400" cy="707886"/>
          </a:xfrm>
          <a:prstGeom prst="rect">
            <a:avLst/>
          </a:prstGeom>
          <a:noFill/>
        </p:spPr>
        <p:txBody>
          <a:bodyPr wrap="square" rtlCol="0">
            <a:spAutoFit/>
          </a:bodyPr>
          <a:lstStyle/>
          <a:p>
            <a:pPr algn="l"/>
            <a:r>
              <a:rPr lang="en-CA" sz="2000" b="1" dirty="0"/>
              <a:t>Mouse Up </a:t>
            </a:r>
            <a:r>
              <a:rPr lang="en-CA" sz="2000" dirty="0"/>
              <a:t>- </a:t>
            </a:r>
            <a:r>
              <a:rPr lang="en-US" sz="2000" dirty="0"/>
              <a:t>the mouse button is released over the form field</a:t>
            </a:r>
            <a:endParaRPr lang="en-CA" sz="2000" dirty="0"/>
          </a:p>
        </p:txBody>
      </p:sp>
      <p:sp>
        <p:nvSpPr>
          <p:cNvPr id="25" name="TextBox 24">
            <a:extLst>
              <a:ext uri="{FF2B5EF4-FFF2-40B4-BE49-F238E27FC236}">
                <a16:creationId xmlns:a16="http://schemas.microsoft.com/office/drawing/2014/main" id="{2D8D15DA-E07B-4B90-B1FF-B4D16E9E567E}"/>
              </a:ext>
            </a:extLst>
          </p:cNvPr>
          <p:cNvSpPr txBox="1"/>
          <p:nvPr/>
        </p:nvSpPr>
        <p:spPr>
          <a:xfrm>
            <a:off x="6562721" y="2717756"/>
            <a:ext cx="5486400" cy="707886"/>
          </a:xfrm>
          <a:prstGeom prst="rect">
            <a:avLst/>
          </a:prstGeom>
          <a:noFill/>
        </p:spPr>
        <p:txBody>
          <a:bodyPr wrap="square" rtlCol="0">
            <a:spAutoFit/>
          </a:bodyPr>
          <a:lstStyle/>
          <a:p>
            <a:pPr algn="l"/>
            <a:r>
              <a:rPr lang="en-CA" sz="2000" b="1" dirty="0"/>
              <a:t>Mouse Down </a:t>
            </a:r>
            <a:r>
              <a:rPr lang="en-CA" sz="2000" dirty="0"/>
              <a:t>- </a:t>
            </a:r>
            <a:r>
              <a:rPr lang="en-US" sz="2000" dirty="0"/>
              <a:t>the mouse button is moved over the form field, without waiting for the release</a:t>
            </a:r>
            <a:endParaRPr lang="en-CA" sz="2000" dirty="0"/>
          </a:p>
        </p:txBody>
      </p:sp>
      <p:sp>
        <p:nvSpPr>
          <p:cNvPr id="37" name="TextBox 36">
            <a:extLst>
              <a:ext uri="{FF2B5EF4-FFF2-40B4-BE49-F238E27FC236}">
                <a16:creationId xmlns:a16="http://schemas.microsoft.com/office/drawing/2014/main" id="{30842466-F7CD-48B5-A498-C9618E02F905}"/>
              </a:ext>
            </a:extLst>
          </p:cNvPr>
          <p:cNvSpPr txBox="1"/>
          <p:nvPr/>
        </p:nvSpPr>
        <p:spPr>
          <a:xfrm>
            <a:off x="6562721" y="3523181"/>
            <a:ext cx="5486400" cy="707886"/>
          </a:xfrm>
          <a:prstGeom prst="rect">
            <a:avLst/>
          </a:prstGeom>
          <a:noFill/>
        </p:spPr>
        <p:txBody>
          <a:bodyPr wrap="square" rtlCol="0">
            <a:spAutoFit/>
          </a:bodyPr>
          <a:lstStyle/>
          <a:p>
            <a:pPr algn="l"/>
            <a:r>
              <a:rPr lang="en-CA" sz="2000" b="1" dirty="0"/>
              <a:t>Mouse Enter </a:t>
            </a:r>
            <a:r>
              <a:rPr lang="en-CA" sz="2000" dirty="0"/>
              <a:t>- </a:t>
            </a:r>
            <a:r>
              <a:rPr lang="en-US" sz="2000" dirty="0"/>
              <a:t>the mouse pointer enters the boundary or area of the form field</a:t>
            </a:r>
            <a:endParaRPr lang="en-CA" sz="2000" dirty="0"/>
          </a:p>
        </p:txBody>
      </p:sp>
      <p:sp>
        <p:nvSpPr>
          <p:cNvPr id="38" name="TextBox 37">
            <a:extLst>
              <a:ext uri="{FF2B5EF4-FFF2-40B4-BE49-F238E27FC236}">
                <a16:creationId xmlns:a16="http://schemas.microsoft.com/office/drawing/2014/main" id="{46481565-C651-4C52-BDA3-DB0D2715B149}"/>
              </a:ext>
            </a:extLst>
          </p:cNvPr>
          <p:cNvSpPr txBox="1"/>
          <p:nvPr/>
        </p:nvSpPr>
        <p:spPr>
          <a:xfrm>
            <a:off x="6562721" y="4328606"/>
            <a:ext cx="5486400" cy="707886"/>
          </a:xfrm>
          <a:prstGeom prst="rect">
            <a:avLst/>
          </a:prstGeom>
          <a:noFill/>
        </p:spPr>
        <p:txBody>
          <a:bodyPr wrap="square" rtlCol="0">
            <a:spAutoFit/>
          </a:bodyPr>
          <a:lstStyle/>
          <a:p>
            <a:pPr algn="l"/>
            <a:r>
              <a:rPr lang="en-CA" sz="2000" b="1" dirty="0"/>
              <a:t>Mouse Exit </a:t>
            </a:r>
            <a:r>
              <a:rPr lang="en-CA" sz="2000" dirty="0"/>
              <a:t>- </a:t>
            </a:r>
            <a:r>
              <a:rPr lang="en-US" sz="2000" dirty="0"/>
              <a:t>the mouse pointer leaves the boundary or area of the form field</a:t>
            </a:r>
            <a:endParaRPr lang="en-CA" sz="2000" dirty="0"/>
          </a:p>
        </p:txBody>
      </p:sp>
      <p:sp>
        <p:nvSpPr>
          <p:cNvPr id="39" name="TextBox 38">
            <a:extLst>
              <a:ext uri="{FF2B5EF4-FFF2-40B4-BE49-F238E27FC236}">
                <a16:creationId xmlns:a16="http://schemas.microsoft.com/office/drawing/2014/main" id="{A0EB966F-CD47-4414-86E7-19EAD906A739}"/>
              </a:ext>
            </a:extLst>
          </p:cNvPr>
          <p:cNvSpPr txBox="1"/>
          <p:nvPr/>
        </p:nvSpPr>
        <p:spPr>
          <a:xfrm>
            <a:off x="6562721" y="5159749"/>
            <a:ext cx="5486400" cy="400110"/>
          </a:xfrm>
          <a:prstGeom prst="rect">
            <a:avLst/>
          </a:prstGeom>
          <a:noFill/>
        </p:spPr>
        <p:txBody>
          <a:bodyPr wrap="square" rtlCol="0">
            <a:spAutoFit/>
          </a:bodyPr>
          <a:lstStyle/>
          <a:p>
            <a:pPr algn="l"/>
            <a:r>
              <a:rPr lang="en-CA" sz="2000" b="1" dirty="0"/>
              <a:t>On Blur </a:t>
            </a:r>
            <a:r>
              <a:rPr lang="en-CA" sz="2000" dirty="0"/>
              <a:t>- </a:t>
            </a:r>
            <a:r>
              <a:rPr lang="en-US" sz="2000" b="0" i="0" dirty="0">
                <a:solidFill>
                  <a:srgbClr val="0A0A0A"/>
                </a:solidFill>
                <a:effectLst/>
                <a:latin typeface="Google Sans"/>
              </a:rPr>
              <a:t>a form field </a:t>
            </a:r>
            <a:r>
              <a:rPr lang="en-US" sz="2000" i="0" dirty="0">
                <a:solidFill>
                  <a:srgbClr val="0A0A0A"/>
                </a:solidFill>
                <a:effectLst/>
                <a:latin typeface="Google Sans"/>
              </a:rPr>
              <a:t>loses</a:t>
            </a:r>
            <a:r>
              <a:rPr lang="en-US" sz="2000" b="1" i="0" dirty="0">
                <a:solidFill>
                  <a:srgbClr val="0A0A0A"/>
                </a:solidFill>
                <a:effectLst/>
                <a:latin typeface="Google Sans"/>
              </a:rPr>
              <a:t> keyboard </a:t>
            </a:r>
            <a:r>
              <a:rPr lang="en-US" sz="2000" i="0" dirty="0">
                <a:solidFill>
                  <a:srgbClr val="0A0A0A"/>
                </a:solidFill>
                <a:effectLst/>
                <a:latin typeface="Google Sans"/>
              </a:rPr>
              <a:t>focus</a:t>
            </a:r>
            <a:endParaRPr lang="en-CA" sz="2000" dirty="0"/>
          </a:p>
        </p:txBody>
      </p:sp>
      <p:sp>
        <p:nvSpPr>
          <p:cNvPr id="40" name="TextBox 39">
            <a:extLst>
              <a:ext uri="{FF2B5EF4-FFF2-40B4-BE49-F238E27FC236}">
                <a16:creationId xmlns:a16="http://schemas.microsoft.com/office/drawing/2014/main" id="{5718F290-D549-4DD7-90E6-A05E00D9A7C4}"/>
              </a:ext>
            </a:extLst>
          </p:cNvPr>
          <p:cNvSpPr txBox="1"/>
          <p:nvPr/>
        </p:nvSpPr>
        <p:spPr>
          <a:xfrm>
            <a:off x="6584965" y="5660025"/>
            <a:ext cx="5486400" cy="1015663"/>
          </a:xfrm>
          <a:prstGeom prst="rect">
            <a:avLst/>
          </a:prstGeom>
          <a:noFill/>
        </p:spPr>
        <p:txBody>
          <a:bodyPr wrap="square" rtlCol="0">
            <a:spAutoFit/>
          </a:bodyPr>
          <a:lstStyle/>
          <a:p>
            <a:pPr algn="l"/>
            <a:r>
              <a:rPr lang="en-CA" sz="2000" b="1" dirty="0"/>
              <a:t>On Focus</a:t>
            </a:r>
            <a:r>
              <a:rPr lang="en-CA" sz="2000" dirty="0"/>
              <a:t> - </a:t>
            </a:r>
            <a:r>
              <a:rPr lang="en-US" sz="2000" b="0" i="0" dirty="0">
                <a:solidFill>
                  <a:srgbClr val="0A0A0A"/>
                </a:solidFill>
                <a:effectLst/>
                <a:latin typeface="Google Sans"/>
              </a:rPr>
              <a:t>the form field </a:t>
            </a:r>
            <a:r>
              <a:rPr lang="en-US" sz="2000" i="0" dirty="0">
                <a:solidFill>
                  <a:srgbClr val="0A0A0A"/>
                </a:solidFill>
                <a:effectLst/>
                <a:latin typeface="Google Sans"/>
              </a:rPr>
              <a:t>receives</a:t>
            </a:r>
            <a:r>
              <a:rPr lang="en-US" sz="2000" b="1" i="0" dirty="0">
                <a:solidFill>
                  <a:srgbClr val="0A0A0A"/>
                </a:solidFill>
                <a:effectLst/>
                <a:latin typeface="Google Sans"/>
              </a:rPr>
              <a:t> keyboard </a:t>
            </a:r>
            <a:r>
              <a:rPr lang="en-US" sz="2000" i="0" dirty="0">
                <a:solidFill>
                  <a:srgbClr val="0A0A0A"/>
                </a:solidFill>
                <a:effectLst/>
                <a:latin typeface="Google Sans"/>
              </a:rPr>
              <a:t>focus</a:t>
            </a:r>
            <a:r>
              <a:rPr lang="en-US" sz="2000" b="0" i="0" dirty="0">
                <a:solidFill>
                  <a:srgbClr val="0A0A0A"/>
                </a:solidFill>
                <a:effectLst/>
                <a:latin typeface="Google Sans"/>
              </a:rPr>
              <a:t>, either by a user clicking on it with the mouse or navigating to it using the Tab key</a:t>
            </a:r>
            <a:endParaRPr lang="en-CA" sz="2000" dirty="0"/>
          </a:p>
        </p:txBody>
      </p:sp>
      <p:sp>
        <p:nvSpPr>
          <p:cNvPr id="6" name="TextBox 5">
            <a:extLst>
              <a:ext uri="{FF2B5EF4-FFF2-40B4-BE49-F238E27FC236}">
                <a16:creationId xmlns:a16="http://schemas.microsoft.com/office/drawing/2014/main" id="{B72B360C-410C-414E-B748-66AE3BDD04C8}"/>
              </a:ext>
            </a:extLst>
          </p:cNvPr>
          <p:cNvSpPr txBox="1"/>
          <p:nvPr/>
        </p:nvSpPr>
        <p:spPr>
          <a:xfrm>
            <a:off x="6541304" y="1646853"/>
            <a:ext cx="4161705" cy="400110"/>
          </a:xfrm>
          <a:prstGeom prst="rect">
            <a:avLst/>
          </a:prstGeom>
          <a:noFill/>
        </p:spPr>
        <p:txBody>
          <a:bodyPr wrap="square" rtlCol="0">
            <a:spAutoFit/>
          </a:bodyPr>
          <a:lstStyle/>
          <a:p>
            <a:pPr algn="l"/>
            <a:r>
              <a:rPr lang="en-CA" sz="2000" dirty="0"/>
              <a:t>The mouse action is initiated when … </a:t>
            </a:r>
          </a:p>
        </p:txBody>
      </p:sp>
    </p:spTree>
    <p:extLst>
      <p:ext uri="{BB962C8B-B14F-4D97-AF65-F5344CB8AC3E}">
        <p14:creationId xmlns:p14="http://schemas.microsoft.com/office/powerpoint/2010/main" val="279535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500"/>
                                        <p:tgtEl>
                                          <p:spTgt spid="24"/>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left)">
                                      <p:cBhvr>
                                        <p:cTn id="26" dur="500"/>
                                        <p:tgtEl>
                                          <p:spTgt spid="26"/>
                                        </p:tgtEl>
                                      </p:cBhvr>
                                    </p:animEffect>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left)">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wipe(left)">
                                      <p:cBhvr>
                                        <p:cTn id="50" dur="500"/>
                                        <p:tgtEl>
                                          <p:spTgt spid="3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500"/>
                                        <p:tgtEl>
                                          <p:spTgt spid="3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left)">
                                      <p:cBhvr>
                                        <p:cTn id="60" dur="500"/>
                                        <p:tgtEl>
                                          <p:spTgt spid="39"/>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wipe(left)">
                                      <p:cBhvr>
                                        <p:cTn id="65" dur="500"/>
                                        <p:tgtEl>
                                          <p:spTgt spid="40"/>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xit" presetSubtype="4" fill="hold" grpId="1" nodeType="clickEffect">
                                  <p:stCondLst>
                                    <p:cond delay="0"/>
                                  </p:stCondLst>
                                  <p:childTnLst>
                                    <p:anim calcmode="lin" valueType="num">
                                      <p:cBhvr additive="base">
                                        <p:cTn id="69" dur="500"/>
                                        <p:tgtEl>
                                          <p:spTgt spid="16"/>
                                        </p:tgtEl>
                                        <p:attrNameLst>
                                          <p:attrName>ppt_x</p:attrName>
                                        </p:attrNameLst>
                                      </p:cBhvr>
                                      <p:tavLst>
                                        <p:tav tm="0">
                                          <p:val>
                                            <p:strVal val="ppt_x"/>
                                          </p:val>
                                        </p:tav>
                                        <p:tav tm="100000">
                                          <p:val>
                                            <p:strVal val="ppt_x"/>
                                          </p:val>
                                        </p:tav>
                                      </p:tavLst>
                                    </p:anim>
                                    <p:anim calcmode="lin" valueType="num">
                                      <p:cBhvr additive="base">
                                        <p:cTn id="70" dur="500"/>
                                        <p:tgtEl>
                                          <p:spTgt spid="16"/>
                                        </p:tgtEl>
                                        <p:attrNameLst>
                                          <p:attrName>ppt_y</p:attrName>
                                        </p:attrNameLst>
                                      </p:cBhvr>
                                      <p:tavLst>
                                        <p:tav tm="0">
                                          <p:val>
                                            <p:strVal val="ppt_y"/>
                                          </p:val>
                                        </p:tav>
                                        <p:tav tm="100000">
                                          <p:val>
                                            <p:strVal val="1+ppt_h/2"/>
                                          </p:val>
                                        </p:tav>
                                      </p:tavLst>
                                    </p:anim>
                                    <p:set>
                                      <p:cBhvr>
                                        <p:cTn id="71" dur="1" fill="hold">
                                          <p:stCondLst>
                                            <p:cond delay="499"/>
                                          </p:stCondLst>
                                        </p:cTn>
                                        <p:tgtEl>
                                          <p:spTgt spid="16"/>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26"/>
                                        </p:tgtEl>
                                        <p:attrNameLst>
                                          <p:attrName>ppt_x</p:attrName>
                                        </p:attrNameLst>
                                      </p:cBhvr>
                                      <p:tavLst>
                                        <p:tav tm="0">
                                          <p:val>
                                            <p:strVal val="ppt_x"/>
                                          </p:val>
                                        </p:tav>
                                        <p:tav tm="100000">
                                          <p:val>
                                            <p:strVal val="ppt_x"/>
                                          </p:val>
                                        </p:tav>
                                      </p:tavLst>
                                    </p:anim>
                                    <p:anim calcmode="lin" valueType="num">
                                      <p:cBhvr additive="base">
                                        <p:cTn id="74" dur="500"/>
                                        <p:tgtEl>
                                          <p:spTgt spid="26"/>
                                        </p:tgtEl>
                                        <p:attrNameLst>
                                          <p:attrName>ppt_y</p:attrName>
                                        </p:attrNameLst>
                                      </p:cBhvr>
                                      <p:tavLst>
                                        <p:tav tm="0">
                                          <p:val>
                                            <p:strVal val="ppt_y"/>
                                          </p:val>
                                        </p:tav>
                                        <p:tav tm="100000">
                                          <p:val>
                                            <p:strVal val="1+ppt_h/2"/>
                                          </p:val>
                                        </p:tav>
                                      </p:tavLst>
                                    </p:anim>
                                    <p:set>
                                      <p:cBhvr>
                                        <p:cTn id="75" dur="1" fill="hold">
                                          <p:stCondLst>
                                            <p:cond delay="499"/>
                                          </p:stCondLst>
                                        </p:cTn>
                                        <p:tgtEl>
                                          <p:spTgt spid="26"/>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18"/>
                                        </p:tgtEl>
                                        <p:attrNameLst>
                                          <p:attrName>ppt_x</p:attrName>
                                        </p:attrNameLst>
                                      </p:cBhvr>
                                      <p:tavLst>
                                        <p:tav tm="0">
                                          <p:val>
                                            <p:strVal val="ppt_x"/>
                                          </p:val>
                                        </p:tav>
                                        <p:tav tm="100000">
                                          <p:val>
                                            <p:strVal val="ppt_x"/>
                                          </p:val>
                                        </p:tav>
                                      </p:tavLst>
                                    </p:anim>
                                    <p:anim calcmode="lin" valueType="num">
                                      <p:cBhvr additive="base">
                                        <p:cTn id="78" dur="500"/>
                                        <p:tgtEl>
                                          <p:spTgt spid="18"/>
                                        </p:tgtEl>
                                        <p:attrNameLst>
                                          <p:attrName>ppt_y</p:attrName>
                                        </p:attrNameLst>
                                      </p:cBhvr>
                                      <p:tavLst>
                                        <p:tav tm="0">
                                          <p:val>
                                            <p:strVal val="ppt_y"/>
                                          </p:val>
                                        </p:tav>
                                        <p:tav tm="100000">
                                          <p:val>
                                            <p:strVal val="1+ppt_h/2"/>
                                          </p:val>
                                        </p:tav>
                                      </p:tavLst>
                                    </p:anim>
                                    <p:set>
                                      <p:cBhvr>
                                        <p:cTn id="79" dur="1" fill="hold">
                                          <p:stCondLst>
                                            <p:cond delay="499"/>
                                          </p:stCondLst>
                                        </p:cTn>
                                        <p:tgtEl>
                                          <p:spTgt spid="18"/>
                                        </p:tgtEl>
                                        <p:attrNameLst>
                                          <p:attrName>style.visibility</p:attrName>
                                        </p:attrNameLst>
                                      </p:cBhvr>
                                      <p:to>
                                        <p:strVal val="hidden"/>
                                      </p:to>
                                    </p:set>
                                  </p:childTnLst>
                                </p:cTn>
                              </p:par>
                              <p:par>
                                <p:cTn id="80" presetID="22" presetClass="exit" presetSubtype="2" fill="hold" grpId="1" nodeType="withEffect">
                                  <p:stCondLst>
                                    <p:cond delay="0"/>
                                  </p:stCondLst>
                                  <p:childTnLst>
                                    <p:animEffect transition="out" filter="wipe(right)">
                                      <p:cBhvr>
                                        <p:cTn id="81" dur="500"/>
                                        <p:tgtEl>
                                          <p:spTgt spid="6"/>
                                        </p:tgtEl>
                                      </p:cBhvr>
                                    </p:animEffect>
                                    <p:set>
                                      <p:cBhvr>
                                        <p:cTn id="82" dur="1" fill="hold">
                                          <p:stCondLst>
                                            <p:cond delay="499"/>
                                          </p:stCondLst>
                                        </p:cTn>
                                        <p:tgtEl>
                                          <p:spTgt spid="6"/>
                                        </p:tgtEl>
                                        <p:attrNameLst>
                                          <p:attrName>style.visibility</p:attrName>
                                        </p:attrNameLst>
                                      </p:cBhvr>
                                      <p:to>
                                        <p:strVal val="hidden"/>
                                      </p:to>
                                    </p:set>
                                  </p:childTnLst>
                                </p:cTn>
                              </p:par>
                              <p:par>
                                <p:cTn id="83" presetID="22" presetClass="exit" presetSubtype="2" fill="hold" grpId="1" nodeType="withEffect">
                                  <p:stCondLst>
                                    <p:cond delay="0"/>
                                  </p:stCondLst>
                                  <p:childTnLst>
                                    <p:animEffect transition="out" filter="wipe(right)">
                                      <p:cBhvr>
                                        <p:cTn id="84" dur="500"/>
                                        <p:tgtEl>
                                          <p:spTgt spid="2"/>
                                        </p:tgtEl>
                                      </p:cBhvr>
                                    </p:animEffect>
                                    <p:set>
                                      <p:cBhvr>
                                        <p:cTn id="85" dur="1" fill="hold">
                                          <p:stCondLst>
                                            <p:cond delay="499"/>
                                          </p:stCondLst>
                                        </p:cTn>
                                        <p:tgtEl>
                                          <p:spTgt spid="2"/>
                                        </p:tgtEl>
                                        <p:attrNameLst>
                                          <p:attrName>style.visibility</p:attrName>
                                        </p:attrNameLst>
                                      </p:cBhvr>
                                      <p:to>
                                        <p:strVal val="hidden"/>
                                      </p:to>
                                    </p:set>
                                  </p:childTnLst>
                                </p:cTn>
                              </p:par>
                              <p:par>
                                <p:cTn id="86" presetID="22" presetClass="exit" presetSubtype="2" fill="hold" grpId="1" nodeType="withEffect">
                                  <p:stCondLst>
                                    <p:cond delay="0"/>
                                  </p:stCondLst>
                                  <p:childTnLst>
                                    <p:animEffect transition="out" filter="wipe(right)">
                                      <p:cBhvr>
                                        <p:cTn id="87" dur="500"/>
                                        <p:tgtEl>
                                          <p:spTgt spid="25"/>
                                        </p:tgtEl>
                                      </p:cBhvr>
                                    </p:animEffect>
                                    <p:set>
                                      <p:cBhvr>
                                        <p:cTn id="88" dur="1" fill="hold">
                                          <p:stCondLst>
                                            <p:cond delay="499"/>
                                          </p:stCondLst>
                                        </p:cTn>
                                        <p:tgtEl>
                                          <p:spTgt spid="25"/>
                                        </p:tgtEl>
                                        <p:attrNameLst>
                                          <p:attrName>style.visibility</p:attrName>
                                        </p:attrNameLst>
                                      </p:cBhvr>
                                      <p:to>
                                        <p:strVal val="hidden"/>
                                      </p:to>
                                    </p:set>
                                  </p:childTnLst>
                                </p:cTn>
                              </p:par>
                              <p:par>
                                <p:cTn id="89" presetID="22" presetClass="exit" presetSubtype="2" fill="hold" grpId="1" nodeType="withEffect">
                                  <p:stCondLst>
                                    <p:cond delay="0"/>
                                  </p:stCondLst>
                                  <p:childTnLst>
                                    <p:animEffect transition="out" filter="wipe(right)">
                                      <p:cBhvr>
                                        <p:cTn id="90" dur="500"/>
                                        <p:tgtEl>
                                          <p:spTgt spid="37"/>
                                        </p:tgtEl>
                                      </p:cBhvr>
                                    </p:animEffect>
                                    <p:set>
                                      <p:cBhvr>
                                        <p:cTn id="91" dur="1" fill="hold">
                                          <p:stCondLst>
                                            <p:cond delay="499"/>
                                          </p:stCondLst>
                                        </p:cTn>
                                        <p:tgtEl>
                                          <p:spTgt spid="37"/>
                                        </p:tgtEl>
                                        <p:attrNameLst>
                                          <p:attrName>style.visibility</p:attrName>
                                        </p:attrNameLst>
                                      </p:cBhvr>
                                      <p:to>
                                        <p:strVal val="hidden"/>
                                      </p:to>
                                    </p:set>
                                  </p:childTnLst>
                                </p:cTn>
                              </p:par>
                              <p:par>
                                <p:cTn id="92" presetID="22" presetClass="exit" presetSubtype="2" fill="hold" grpId="1" nodeType="withEffect">
                                  <p:stCondLst>
                                    <p:cond delay="0"/>
                                  </p:stCondLst>
                                  <p:childTnLst>
                                    <p:animEffect transition="out" filter="wipe(right)">
                                      <p:cBhvr>
                                        <p:cTn id="93" dur="500"/>
                                        <p:tgtEl>
                                          <p:spTgt spid="38"/>
                                        </p:tgtEl>
                                      </p:cBhvr>
                                    </p:animEffect>
                                    <p:set>
                                      <p:cBhvr>
                                        <p:cTn id="94" dur="1" fill="hold">
                                          <p:stCondLst>
                                            <p:cond delay="499"/>
                                          </p:stCondLst>
                                        </p:cTn>
                                        <p:tgtEl>
                                          <p:spTgt spid="38"/>
                                        </p:tgtEl>
                                        <p:attrNameLst>
                                          <p:attrName>style.visibility</p:attrName>
                                        </p:attrNameLst>
                                      </p:cBhvr>
                                      <p:to>
                                        <p:strVal val="hidden"/>
                                      </p:to>
                                    </p:set>
                                  </p:childTnLst>
                                </p:cTn>
                              </p:par>
                              <p:par>
                                <p:cTn id="95" presetID="22" presetClass="exit" presetSubtype="2" fill="hold" grpId="1" nodeType="withEffect">
                                  <p:stCondLst>
                                    <p:cond delay="0"/>
                                  </p:stCondLst>
                                  <p:childTnLst>
                                    <p:animEffect transition="out" filter="wipe(right)">
                                      <p:cBhvr>
                                        <p:cTn id="96" dur="500"/>
                                        <p:tgtEl>
                                          <p:spTgt spid="39"/>
                                        </p:tgtEl>
                                      </p:cBhvr>
                                    </p:animEffect>
                                    <p:set>
                                      <p:cBhvr>
                                        <p:cTn id="97" dur="1" fill="hold">
                                          <p:stCondLst>
                                            <p:cond delay="499"/>
                                          </p:stCondLst>
                                        </p:cTn>
                                        <p:tgtEl>
                                          <p:spTgt spid="39"/>
                                        </p:tgtEl>
                                        <p:attrNameLst>
                                          <p:attrName>style.visibility</p:attrName>
                                        </p:attrNameLst>
                                      </p:cBhvr>
                                      <p:to>
                                        <p:strVal val="hidden"/>
                                      </p:to>
                                    </p:set>
                                  </p:childTnLst>
                                </p:cTn>
                              </p:par>
                              <p:par>
                                <p:cTn id="98" presetID="22" presetClass="exit" presetSubtype="2" fill="hold" grpId="1" nodeType="withEffect">
                                  <p:stCondLst>
                                    <p:cond delay="0"/>
                                  </p:stCondLst>
                                  <p:childTnLst>
                                    <p:animEffect transition="out" filter="wipe(right)">
                                      <p:cBhvr>
                                        <p:cTn id="99" dur="500"/>
                                        <p:tgtEl>
                                          <p:spTgt spid="40"/>
                                        </p:tgtEl>
                                      </p:cBhvr>
                                    </p:animEffect>
                                    <p:set>
                                      <p:cBhvr>
                                        <p:cTn id="100"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6" grpId="0"/>
      <p:bldP spid="16" grpId="1"/>
      <p:bldP spid="18" grpId="0" animBg="1"/>
      <p:bldP spid="18" grpId="1" animBg="1"/>
      <p:bldP spid="26" grpId="0"/>
      <p:bldP spid="26" grpId="1"/>
      <p:bldP spid="2" grpId="0"/>
      <p:bldP spid="2" grpId="1"/>
      <p:bldP spid="25" grpId="0"/>
      <p:bldP spid="25" grpId="1"/>
      <p:bldP spid="37" grpId="0"/>
      <p:bldP spid="37" grpId="1"/>
      <p:bldP spid="38" grpId="0"/>
      <p:bldP spid="38" grpId="1"/>
      <p:bldP spid="39" grpId="0"/>
      <p:bldP spid="39" grpId="1"/>
      <p:bldP spid="40" grpId="0"/>
      <p:bldP spid="40" grpId="1"/>
      <p:bldP spid="6" grpId="0"/>
      <p:bldP spid="6"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17</a:t>
              </a:fld>
              <a:r>
                <a:rPr lang="en-CA" sz="1400" dirty="0"/>
                <a:t> </a:t>
              </a:r>
              <a:endParaRPr lang="en-GB" sz="1400" dirty="0"/>
            </a:p>
          </p:txBody>
        </p:sp>
      </p:grpSp>
      <p:pic>
        <p:nvPicPr>
          <p:cNvPr id="7" name="Picture 6">
            <a:extLst>
              <a:ext uri="{FF2B5EF4-FFF2-40B4-BE49-F238E27FC236}">
                <a16:creationId xmlns:a16="http://schemas.microsoft.com/office/drawing/2014/main" id="{13B25EA9-6D7B-4078-8199-F5CE1011AE3B}"/>
              </a:ext>
            </a:extLst>
          </p:cNvPr>
          <p:cNvPicPr>
            <a:picLocks noChangeAspect="1"/>
          </p:cNvPicPr>
          <p:nvPr/>
        </p:nvPicPr>
        <p:blipFill>
          <a:blip r:embed="rId2"/>
          <a:stretch>
            <a:fillRect/>
          </a:stretch>
        </p:blipFill>
        <p:spPr>
          <a:xfrm>
            <a:off x="369434" y="1347420"/>
            <a:ext cx="5963482" cy="5268060"/>
          </a:xfrm>
          <a:prstGeom prst="rect">
            <a:avLst/>
          </a:prstGeom>
        </p:spPr>
      </p:pic>
      <p:sp>
        <p:nvSpPr>
          <p:cNvPr id="10" name="TextBox 9">
            <a:extLst>
              <a:ext uri="{FF2B5EF4-FFF2-40B4-BE49-F238E27FC236}">
                <a16:creationId xmlns:a16="http://schemas.microsoft.com/office/drawing/2014/main" id="{D97B8DDD-70A8-432D-ACBC-0034D3B82083}"/>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1" name="TextBox 10">
            <a:extLst>
              <a:ext uri="{FF2B5EF4-FFF2-40B4-BE49-F238E27FC236}">
                <a16:creationId xmlns:a16="http://schemas.microsoft.com/office/drawing/2014/main" id="{7C511C8F-A27B-47CF-86E6-93319618365E}"/>
              </a:ext>
            </a:extLst>
          </p:cNvPr>
          <p:cNvSpPr txBox="1"/>
          <p:nvPr/>
        </p:nvSpPr>
        <p:spPr>
          <a:xfrm>
            <a:off x="340859" y="833010"/>
            <a:ext cx="1443396" cy="400110"/>
          </a:xfrm>
          <a:prstGeom prst="rect">
            <a:avLst/>
          </a:prstGeom>
          <a:noFill/>
        </p:spPr>
        <p:txBody>
          <a:bodyPr wrap="square" rtlCol="0">
            <a:spAutoFit/>
          </a:bodyPr>
          <a:lstStyle/>
          <a:p>
            <a:pPr algn="l"/>
            <a:r>
              <a:rPr lang="en-CA" sz="2000" dirty="0"/>
              <a:t>Actions Tab</a:t>
            </a:r>
          </a:p>
        </p:txBody>
      </p:sp>
      <p:sp>
        <p:nvSpPr>
          <p:cNvPr id="13" name="Rectangle 12">
            <a:extLst>
              <a:ext uri="{FF2B5EF4-FFF2-40B4-BE49-F238E27FC236}">
                <a16:creationId xmlns:a16="http://schemas.microsoft.com/office/drawing/2014/main" id="{0D7E1A19-4E33-480C-993F-DE2F6314CA26}"/>
              </a:ext>
            </a:extLst>
          </p:cNvPr>
          <p:cNvSpPr/>
          <p:nvPr/>
        </p:nvSpPr>
        <p:spPr>
          <a:xfrm>
            <a:off x="2913025" y="1828800"/>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E8E8F0F2-06A9-4F71-8B47-F1376169ECD3}"/>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
        <p:nvSpPr>
          <p:cNvPr id="16" name="TextBox 15">
            <a:extLst>
              <a:ext uri="{FF2B5EF4-FFF2-40B4-BE49-F238E27FC236}">
                <a16:creationId xmlns:a16="http://schemas.microsoft.com/office/drawing/2014/main" id="{72FF1B4E-4D20-4B82-BCF1-5D099011303A}"/>
              </a:ext>
            </a:extLst>
          </p:cNvPr>
          <p:cNvSpPr txBox="1"/>
          <p:nvPr/>
        </p:nvSpPr>
        <p:spPr>
          <a:xfrm>
            <a:off x="4524376" y="884615"/>
            <a:ext cx="1828800" cy="400110"/>
          </a:xfrm>
          <a:prstGeom prst="rect">
            <a:avLst/>
          </a:prstGeom>
          <a:noFill/>
        </p:spPr>
        <p:txBody>
          <a:bodyPr wrap="square" rtlCol="0">
            <a:spAutoFit/>
          </a:bodyPr>
          <a:lstStyle/>
          <a:p>
            <a:pPr algn="r"/>
            <a:r>
              <a:rPr lang="en-CA" sz="2000" b="1" dirty="0"/>
              <a:t>Add an Action -</a:t>
            </a:r>
            <a:endParaRPr lang="en-CA" sz="2000" dirty="0"/>
          </a:p>
        </p:txBody>
      </p:sp>
      <p:sp>
        <p:nvSpPr>
          <p:cNvPr id="18" name="TextBox 17">
            <a:extLst>
              <a:ext uri="{FF2B5EF4-FFF2-40B4-BE49-F238E27FC236}">
                <a16:creationId xmlns:a16="http://schemas.microsoft.com/office/drawing/2014/main" id="{F1E78809-EB51-4073-A10A-637B12B23986}"/>
              </a:ext>
            </a:extLst>
          </p:cNvPr>
          <p:cNvSpPr txBox="1"/>
          <p:nvPr/>
        </p:nvSpPr>
        <p:spPr>
          <a:xfrm>
            <a:off x="7953375" y="904143"/>
            <a:ext cx="4161705" cy="707886"/>
          </a:xfrm>
          <a:prstGeom prst="rect">
            <a:avLst/>
          </a:prstGeom>
          <a:noFill/>
          <a:ln w="19050">
            <a:solidFill>
              <a:schemeClr val="accent2"/>
            </a:solidFill>
          </a:ln>
        </p:spPr>
        <p:txBody>
          <a:bodyPr wrap="square" rtlCol="0">
            <a:spAutoFit/>
          </a:bodyPr>
          <a:lstStyle/>
          <a:p>
            <a:pPr algn="l"/>
            <a:r>
              <a:rPr lang="en-CA" sz="2000" u="sng" dirty="0"/>
              <a:t>Mouse Up</a:t>
            </a:r>
            <a:r>
              <a:rPr lang="en-CA" sz="2000" dirty="0"/>
              <a:t>       </a:t>
            </a:r>
            <a:r>
              <a:rPr lang="en-CA" sz="2000" u="sng" dirty="0"/>
              <a:t>Mouse Enter</a:t>
            </a:r>
            <a:r>
              <a:rPr lang="en-CA" sz="2000" dirty="0"/>
              <a:t>   </a:t>
            </a:r>
            <a:r>
              <a:rPr lang="en-CA" sz="2000" u="sng" dirty="0"/>
              <a:t>On Blur</a:t>
            </a:r>
            <a:br>
              <a:rPr lang="en-CA" sz="2000" dirty="0"/>
            </a:br>
            <a:r>
              <a:rPr lang="en-CA" sz="2000" u="sng" dirty="0"/>
              <a:t>Mouse Down</a:t>
            </a:r>
            <a:r>
              <a:rPr lang="en-CA" sz="2000" dirty="0"/>
              <a:t>  </a:t>
            </a:r>
            <a:r>
              <a:rPr lang="en-CA" sz="2000" u="sng" dirty="0"/>
              <a:t>Mouse Exit</a:t>
            </a:r>
            <a:r>
              <a:rPr lang="en-CA" sz="2000" dirty="0"/>
              <a:t>      </a:t>
            </a:r>
            <a:r>
              <a:rPr lang="en-CA" sz="2000" u="sng" dirty="0"/>
              <a:t>On Focus</a:t>
            </a:r>
          </a:p>
        </p:txBody>
      </p:sp>
      <p:sp>
        <p:nvSpPr>
          <p:cNvPr id="26" name="TextBox 25">
            <a:extLst>
              <a:ext uri="{FF2B5EF4-FFF2-40B4-BE49-F238E27FC236}">
                <a16:creationId xmlns:a16="http://schemas.microsoft.com/office/drawing/2014/main" id="{7D552C17-BFF8-41CA-A342-B5E42C249A01}"/>
              </a:ext>
            </a:extLst>
          </p:cNvPr>
          <p:cNvSpPr txBox="1"/>
          <p:nvPr/>
        </p:nvSpPr>
        <p:spPr>
          <a:xfrm>
            <a:off x="6230560" y="893468"/>
            <a:ext cx="1828800" cy="400110"/>
          </a:xfrm>
          <a:prstGeom prst="rect">
            <a:avLst/>
          </a:prstGeom>
          <a:noFill/>
        </p:spPr>
        <p:txBody>
          <a:bodyPr wrap="square" rtlCol="0">
            <a:spAutoFit/>
          </a:bodyPr>
          <a:lstStyle/>
          <a:p>
            <a:pPr algn="ctr"/>
            <a:r>
              <a:rPr lang="en-CA" sz="2000" b="1" dirty="0"/>
              <a:t> Select Trigger:  </a:t>
            </a:r>
            <a:endParaRPr lang="en-CA" sz="2000" dirty="0"/>
          </a:p>
        </p:txBody>
      </p:sp>
      <p:sp>
        <p:nvSpPr>
          <p:cNvPr id="27" name="TextBox 26">
            <a:extLst>
              <a:ext uri="{FF2B5EF4-FFF2-40B4-BE49-F238E27FC236}">
                <a16:creationId xmlns:a16="http://schemas.microsoft.com/office/drawing/2014/main" id="{92BCA6CF-BD5A-4BBC-B70D-888679BA1160}"/>
              </a:ext>
            </a:extLst>
          </p:cNvPr>
          <p:cNvSpPr txBox="1"/>
          <p:nvPr/>
        </p:nvSpPr>
        <p:spPr>
          <a:xfrm>
            <a:off x="6230560" y="1978863"/>
            <a:ext cx="1828800" cy="400110"/>
          </a:xfrm>
          <a:prstGeom prst="rect">
            <a:avLst/>
          </a:prstGeom>
          <a:noFill/>
        </p:spPr>
        <p:txBody>
          <a:bodyPr wrap="square" rtlCol="0">
            <a:spAutoFit/>
          </a:bodyPr>
          <a:lstStyle/>
          <a:p>
            <a:pPr algn="r"/>
            <a:r>
              <a:rPr lang="en-CA" sz="2000" b="1" dirty="0"/>
              <a:t>Select Actions: </a:t>
            </a:r>
            <a:endParaRPr lang="en-CA" sz="2000" dirty="0"/>
          </a:p>
        </p:txBody>
      </p:sp>
      <p:sp>
        <p:nvSpPr>
          <p:cNvPr id="28" name="TextBox 27">
            <a:extLst>
              <a:ext uri="{FF2B5EF4-FFF2-40B4-BE49-F238E27FC236}">
                <a16:creationId xmlns:a16="http://schemas.microsoft.com/office/drawing/2014/main" id="{285A081C-8B00-4117-803F-FA6FBF9203AF}"/>
              </a:ext>
            </a:extLst>
          </p:cNvPr>
          <p:cNvSpPr txBox="1"/>
          <p:nvPr/>
        </p:nvSpPr>
        <p:spPr>
          <a:xfrm>
            <a:off x="7953375" y="1984654"/>
            <a:ext cx="4161704" cy="1015663"/>
          </a:xfrm>
          <a:prstGeom prst="rect">
            <a:avLst/>
          </a:prstGeom>
          <a:noFill/>
        </p:spPr>
        <p:txBody>
          <a:bodyPr wrap="square" rtlCol="0">
            <a:spAutoFit/>
          </a:bodyPr>
          <a:lstStyle/>
          <a:p>
            <a:pPr algn="l"/>
            <a:r>
              <a:rPr lang="en-CA" sz="2000" dirty="0"/>
              <a:t>Listed below are the descriptions of all the actions available for you to apply to a control.</a:t>
            </a:r>
          </a:p>
        </p:txBody>
      </p:sp>
      <p:sp>
        <p:nvSpPr>
          <p:cNvPr id="29" name="TextBox 28">
            <a:extLst>
              <a:ext uri="{FF2B5EF4-FFF2-40B4-BE49-F238E27FC236}">
                <a16:creationId xmlns:a16="http://schemas.microsoft.com/office/drawing/2014/main" id="{D30B6F04-BDC7-4015-B584-9B4F0695857D}"/>
              </a:ext>
            </a:extLst>
          </p:cNvPr>
          <p:cNvSpPr txBox="1"/>
          <p:nvPr/>
        </p:nvSpPr>
        <p:spPr>
          <a:xfrm>
            <a:off x="6353176" y="3086100"/>
            <a:ext cx="2571610" cy="400110"/>
          </a:xfrm>
          <a:prstGeom prst="rect">
            <a:avLst/>
          </a:prstGeom>
          <a:noFill/>
        </p:spPr>
        <p:txBody>
          <a:bodyPr wrap="square" rtlCol="0">
            <a:spAutoFit/>
          </a:bodyPr>
          <a:lstStyle/>
          <a:p>
            <a:pPr algn="l"/>
            <a:r>
              <a:rPr lang="en-CA" sz="2000" b="1" dirty="0"/>
              <a:t>Execute a menu item</a:t>
            </a:r>
            <a:r>
              <a:rPr lang="en-CA" sz="2000" dirty="0"/>
              <a:t> -</a:t>
            </a:r>
          </a:p>
        </p:txBody>
      </p:sp>
      <p:sp>
        <p:nvSpPr>
          <p:cNvPr id="30" name="TextBox 29">
            <a:extLst>
              <a:ext uri="{FF2B5EF4-FFF2-40B4-BE49-F238E27FC236}">
                <a16:creationId xmlns:a16="http://schemas.microsoft.com/office/drawing/2014/main" id="{79E85C1F-F0CC-4F10-9FD1-83C2F654BA8A}"/>
              </a:ext>
            </a:extLst>
          </p:cNvPr>
          <p:cNvSpPr txBox="1"/>
          <p:nvPr/>
        </p:nvSpPr>
        <p:spPr>
          <a:xfrm>
            <a:off x="8738656" y="3086100"/>
            <a:ext cx="3453343" cy="707886"/>
          </a:xfrm>
          <a:prstGeom prst="rect">
            <a:avLst/>
          </a:prstGeom>
          <a:noFill/>
        </p:spPr>
        <p:txBody>
          <a:bodyPr wrap="square" rtlCol="0">
            <a:spAutoFit/>
          </a:bodyPr>
          <a:lstStyle/>
          <a:p>
            <a:pPr algn="l"/>
            <a:r>
              <a:rPr lang="en-CA" sz="2000" dirty="0"/>
              <a:t>This selection offers a lot of flexibility for your document.</a:t>
            </a:r>
          </a:p>
        </p:txBody>
      </p:sp>
      <p:sp>
        <p:nvSpPr>
          <p:cNvPr id="31" name="TextBox 30">
            <a:extLst>
              <a:ext uri="{FF2B5EF4-FFF2-40B4-BE49-F238E27FC236}">
                <a16:creationId xmlns:a16="http://schemas.microsoft.com/office/drawing/2014/main" id="{4FDE793E-4C48-4CED-9EC6-C1E66C9DA396}"/>
              </a:ext>
            </a:extLst>
          </p:cNvPr>
          <p:cNvSpPr txBox="1"/>
          <p:nvPr/>
        </p:nvSpPr>
        <p:spPr>
          <a:xfrm>
            <a:off x="6353176" y="3886200"/>
            <a:ext cx="3343274" cy="400110"/>
          </a:xfrm>
          <a:prstGeom prst="rect">
            <a:avLst/>
          </a:prstGeom>
          <a:noFill/>
        </p:spPr>
        <p:txBody>
          <a:bodyPr wrap="square" rtlCol="0">
            <a:spAutoFit/>
          </a:bodyPr>
          <a:lstStyle/>
          <a:p>
            <a:pPr algn="l"/>
            <a:r>
              <a:rPr lang="en-CA" sz="2000" b="1" dirty="0"/>
              <a:t>Go to a 3D/Multimedia view - </a:t>
            </a:r>
          </a:p>
        </p:txBody>
      </p:sp>
      <p:sp>
        <p:nvSpPr>
          <p:cNvPr id="32" name="TextBox 31">
            <a:extLst>
              <a:ext uri="{FF2B5EF4-FFF2-40B4-BE49-F238E27FC236}">
                <a16:creationId xmlns:a16="http://schemas.microsoft.com/office/drawing/2014/main" id="{063990CC-D366-4418-88C7-C15E2715D056}"/>
              </a:ext>
            </a:extLst>
          </p:cNvPr>
          <p:cNvSpPr txBox="1"/>
          <p:nvPr/>
        </p:nvSpPr>
        <p:spPr>
          <a:xfrm>
            <a:off x="9620390" y="3886200"/>
            <a:ext cx="2571610" cy="400110"/>
          </a:xfrm>
          <a:prstGeom prst="rect">
            <a:avLst/>
          </a:prstGeom>
          <a:noFill/>
        </p:spPr>
        <p:txBody>
          <a:bodyPr wrap="square" rtlCol="0">
            <a:spAutoFit/>
          </a:bodyPr>
          <a:lstStyle/>
          <a:p>
            <a:pPr algn="l"/>
            <a:r>
              <a:rPr lang="en-CA" sz="2000" dirty="0"/>
              <a:t>Pulls up a video player.</a:t>
            </a:r>
          </a:p>
        </p:txBody>
      </p:sp>
      <p:sp>
        <p:nvSpPr>
          <p:cNvPr id="33" name="TextBox 32">
            <a:extLst>
              <a:ext uri="{FF2B5EF4-FFF2-40B4-BE49-F238E27FC236}">
                <a16:creationId xmlns:a16="http://schemas.microsoft.com/office/drawing/2014/main" id="{36C3F5A8-EA92-4C32-AAD6-7EAC6A192363}"/>
              </a:ext>
            </a:extLst>
          </p:cNvPr>
          <p:cNvSpPr txBox="1"/>
          <p:nvPr/>
        </p:nvSpPr>
        <p:spPr>
          <a:xfrm>
            <a:off x="6353177" y="4693581"/>
            <a:ext cx="2038348" cy="400110"/>
          </a:xfrm>
          <a:prstGeom prst="rect">
            <a:avLst/>
          </a:prstGeom>
          <a:noFill/>
        </p:spPr>
        <p:txBody>
          <a:bodyPr wrap="square" rtlCol="0">
            <a:spAutoFit/>
          </a:bodyPr>
          <a:lstStyle/>
          <a:p>
            <a:pPr algn="l"/>
            <a:r>
              <a:rPr lang="en-CA" sz="2000" b="1" dirty="0"/>
              <a:t>Go to page view </a:t>
            </a:r>
            <a:r>
              <a:rPr lang="en-CA" sz="2000" dirty="0"/>
              <a:t>-</a:t>
            </a:r>
          </a:p>
        </p:txBody>
      </p:sp>
      <p:sp>
        <p:nvSpPr>
          <p:cNvPr id="34" name="TextBox 33">
            <a:extLst>
              <a:ext uri="{FF2B5EF4-FFF2-40B4-BE49-F238E27FC236}">
                <a16:creationId xmlns:a16="http://schemas.microsoft.com/office/drawing/2014/main" id="{67723E5D-C7E4-46BF-9346-A069B0D98AC6}"/>
              </a:ext>
            </a:extLst>
          </p:cNvPr>
          <p:cNvSpPr txBox="1"/>
          <p:nvPr/>
        </p:nvSpPr>
        <p:spPr>
          <a:xfrm>
            <a:off x="8310750" y="4710581"/>
            <a:ext cx="3881249" cy="400110"/>
          </a:xfrm>
          <a:prstGeom prst="rect">
            <a:avLst/>
          </a:prstGeom>
          <a:noFill/>
        </p:spPr>
        <p:txBody>
          <a:bodyPr wrap="square" rtlCol="0">
            <a:spAutoFit/>
          </a:bodyPr>
          <a:lstStyle/>
          <a:p>
            <a:pPr algn="l"/>
            <a:r>
              <a:rPr lang="en-CA" sz="2000" dirty="0"/>
              <a:t>Switches to single page view.</a:t>
            </a:r>
          </a:p>
        </p:txBody>
      </p:sp>
      <p:sp>
        <p:nvSpPr>
          <p:cNvPr id="35" name="TextBox 34">
            <a:extLst>
              <a:ext uri="{FF2B5EF4-FFF2-40B4-BE49-F238E27FC236}">
                <a16:creationId xmlns:a16="http://schemas.microsoft.com/office/drawing/2014/main" id="{69EE552A-F8C1-4FBD-BA64-F454954CAA76}"/>
              </a:ext>
            </a:extLst>
          </p:cNvPr>
          <p:cNvSpPr txBox="1"/>
          <p:nvPr/>
        </p:nvSpPr>
        <p:spPr>
          <a:xfrm>
            <a:off x="6332916" y="5539032"/>
            <a:ext cx="2591870" cy="400110"/>
          </a:xfrm>
          <a:prstGeom prst="rect">
            <a:avLst/>
          </a:prstGeom>
          <a:noFill/>
        </p:spPr>
        <p:txBody>
          <a:bodyPr wrap="square" rtlCol="0">
            <a:spAutoFit/>
          </a:bodyPr>
          <a:lstStyle/>
          <a:p>
            <a:pPr algn="l"/>
            <a:r>
              <a:rPr lang="en-CA" sz="2000" b="1" dirty="0"/>
              <a:t>Import form data</a:t>
            </a:r>
            <a:r>
              <a:rPr lang="en-CA" sz="2000" dirty="0"/>
              <a:t> -</a:t>
            </a:r>
          </a:p>
        </p:txBody>
      </p:sp>
      <p:sp>
        <p:nvSpPr>
          <p:cNvPr id="36" name="TextBox 35">
            <a:extLst>
              <a:ext uri="{FF2B5EF4-FFF2-40B4-BE49-F238E27FC236}">
                <a16:creationId xmlns:a16="http://schemas.microsoft.com/office/drawing/2014/main" id="{93D2D749-C5D6-4E42-8359-D9BD895DAF80}"/>
              </a:ext>
            </a:extLst>
          </p:cNvPr>
          <p:cNvSpPr txBox="1"/>
          <p:nvPr/>
        </p:nvSpPr>
        <p:spPr>
          <a:xfrm>
            <a:off x="8391525" y="5539032"/>
            <a:ext cx="3723553" cy="707886"/>
          </a:xfrm>
          <a:prstGeom prst="rect">
            <a:avLst/>
          </a:prstGeom>
          <a:noFill/>
        </p:spPr>
        <p:txBody>
          <a:bodyPr wrap="square" rtlCol="0">
            <a:spAutoFit/>
          </a:bodyPr>
          <a:lstStyle/>
          <a:p>
            <a:pPr algn="l"/>
            <a:r>
              <a:rPr lang="en-CA" sz="2000" dirty="0"/>
              <a:t>Imports data to populate a form in your PDF.</a:t>
            </a:r>
          </a:p>
        </p:txBody>
      </p:sp>
      <p:pic>
        <p:nvPicPr>
          <p:cNvPr id="24" name="Picture 23">
            <a:extLst>
              <a:ext uri="{FF2B5EF4-FFF2-40B4-BE49-F238E27FC236}">
                <a16:creationId xmlns:a16="http://schemas.microsoft.com/office/drawing/2014/main" id="{F9B737C6-30F7-47B1-AE3F-3411422663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7748" y="2798780"/>
            <a:ext cx="3693278" cy="2939548"/>
          </a:xfrm>
          <a:prstGeom prst="rect">
            <a:avLst/>
          </a:prstGeom>
          <a:ln w="12700">
            <a:solidFill>
              <a:schemeClr val="bg1">
                <a:lumMod val="65000"/>
              </a:schemeClr>
            </a:solidFill>
          </a:ln>
        </p:spPr>
      </p:pic>
    </p:spTree>
    <p:extLst>
      <p:ext uri="{BB962C8B-B14F-4D97-AF65-F5344CB8AC3E}">
        <p14:creationId xmlns:p14="http://schemas.microsoft.com/office/powerpoint/2010/main" val="160912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500"/>
                                        <p:tgtEl>
                                          <p:spTgt spid="24"/>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left)">
                                      <p:cBhvr>
                                        <p:cTn id="26" dur="500"/>
                                        <p:tgtEl>
                                          <p:spTgt spid="26"/>
                                        </p:tgtEl>
                                      </p:cBhvr>
                                    </p:animEffect>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additive="base">
                                        <p:cTn id="35" dur="500" fill="hold"/>
                                        <p:tgtEl>
                                          <p:spTgt spid="27"/>
                                        </p:tgtEl>
                                        <p:attrNameLst>
                                          <p:attrName>ppt_x</p:attrName>
                                        </p:attrNameLst>
                                      </p:cBhvr>
                                      <p:tavLst>
                                        <p:tav tm="0">
                                          <p:val>
                                            <p:strVal val="0-#ppt_w/2"/>
                                          </p:val>
                                        </p:tav>
                                        <p:tav tm="100000">
                                          <p:val>
                                            <p:strVal val="#ppt_x"/>
                                          </p:val>
                                        </p:tav>
                                      </p:tavLst>
                                    </p:anim>
                                    <p:anim calcmode="lin" valueType="num">
                                      <p:cBhvr additive="base">
                                        <p:cTn id="36" dur="500" fill="hold"/>
                                        <p:tgtEl>
                                          <p:spTgt spid="27"/>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left)">
                                      <p:cBhvr>
                                        <p:cTn id="40" dur="500"/>
                                        <p:tgtEl>
                                          <p:spTgt spid="28"/>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fill="hold"/>
                                        <p:tgtEl>
                                          <p:spTgt spid="29"/>
                                        </p:tgtEl>
                                        <p:attrNameLst>
                                          <p:attrName>ppt_x</p:attrName>
                                        </p:attrNameLst>
                                      </p:cBhvr>
                                      <p:tavLst>
                                        <p:tav tm="0">
                                          <p:val>
                                            <p:strVal val="0-#ppt_w/2"/>
                                          </p:val>
                                        </p:tav>
                                        <p:tav tm="100000">
                                          <p:val>
                                            <p:strVal val="#ppt_x"/>
                                          </p:val>
                                        </p:tav>
                                      </p:tavLst>
                                    </p:anim>
                                    <p:anim calcmode="lin" valueType="num">
                                      <p:cBhvr additive="base">
                                        <p:cTn id="46" dur="500" fill="hold"/>
                                        <p:tgtEl>
                                          <p:spTgt spid="29"/>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wipe(left)">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0-#ppt_w/2"/>
                                          </p:val>
                                        </p:tav>
                                        <p:tav tm="100000">
                                          <p:val>
                                            <p:strVal val="#ppt_x"/>
                                          </p:val>
                                        </p:tav>
                                      </p:tavLst>
                                    </p:anim>
                                    <p:anim calcmode="lin" valueType="num">
                                      <p:cBhvr additive="base">
                                        <p:cTn id="56" dur="500" fill="hold"/>
                                        <p:tgtEl>
                                          <p:spTgt spid="31"/>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wipe(left)">
                                      <p:cBhvr>
                                        <p:cTn id="60" dur="500"/>
                                        <p:tgtEl>
                                          <p:spTgt spid="32"/>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33"/>
                                        </p:tgtEl>
                                        <p:attrNameLst>
                                          <p:attrName>style.visibility</p:attrName>
                                        </p:attrNameLst>
                                      </p:cBhvr>
                                      <p:to>
                                        <p:strVal val="visible"/>
                                      </p:to>
                                    </p:set>
                                    <p:anim calcmode="lin" valueType="num">
                                      <p:cBhvr additive="base">
                                        <p:cTn id="65" dur="500" fill="hold"/>
                                        <p:tgtEl>
                                          <p:spTgt spid="33"/>
                                        </p:tgtEl>
                                        <p:attrNameLst>
                                          <p:attrName>ppt_x</p:attrName>
                                        </p:attrNameLst>
                                      </p:cBhvr>
                                      <p:tavLst>
                                        <p:tav tm="0">
                                          <p:val>
                                            <p:strVal val="0-#ppt_w/2"/>
                                          </p:val>
                                        </p:tav>
                                        <p:tav tm="100000">
                                          <p:val>
                                            <p:strVal val="#ppt_x"/>
                                          </p:val>
                                        </p:tav>
                                      </p:tavLst>
                                    </p:anim>
                                    <p:anim calcmode="lin" valueType="num">
                                      <p:cBhvr additive="base">
                                        <p:cTn id="66" dur="500" fill="hold"/>
                                        <p:tgtEl>
                                          <p:spTgt spid="33"/>
                                        </p:tgtEl>
                                        <p:attrNameLst>
                                          <p:attrName>ppt_y</p:attrName>
                                        </p:attrNameLst>
                                      </p:cBhvr>
                                      <p:tavLst>
                                        <p:tav tm="0">
                                          <p:val>
                                            <p:strVal val="#ppt_y"/>
                                          </p:val>
                                        </p:tav>
                                        <p:tav tm="100000">
                                          <p:val>
                                            <p:strVal val="#ppt_y"/>
                                          </p:val>
                                        </p:tav>
                                      </p:tavLst>
                                    </p:anim>
                                  </p:childTnLst>
                                </p:cTn>
                              </p:par>
                            </p:childTnLst>
                          </p:cTn>
                        </p:par>
                        <p:par>
                          <p:cTn id="67" fill="hold">
                            <p:stCondLst>
                              <p:cond delay="500"/>
                            </p:stCondLst>
                            <p:childTnLst>
                              <p:par>
                                <p:cTn id="68" presetID="22" presetClass="entr" presetSubtype="8" fill="hold" grpId="0" nodeType="after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wipe(left)">
                                      <p:cBhvr>
                                        <p:cTn id="70" dur="500"/>
                                        <p:tgtEl>
                                          <p:spTgt spid="34"/>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additive="base">
                                        <p:cTn id="75" dur="500" fill="hold"/>
                                        <p:tgtEl>
                                          <p:spTgt spid="35"/>
                                        </p:tgtEl>
                                        <p:attrNameLst>
                                          <p:attrName>ppt_x</p:attrName>
                                        </p:attrNameLst>
                                      </p:cBhvr>
                                      <p:tavLst>
                                        <p:tav tm="0">
                                          <p:val>
                                            <p:strVal val="0-#ppt_w/2"/>
                                          </p:val>
                                        </p:tav>
                                        <p:tav tm="100000">
                                          <p:val>
                                            <p:strVal val="#ppt_x"/>
                                          </p:val>
                                        </p:tav>
                                      </p:tavLst>
                                    </p:anim>
                                    <p:anim calcmode="lin" valueType="num">
                                      <p:cBhvr additive="base">
                                        <p:cTn id="76" dur="500" fill="hold"/>
                                        <p:tgtEl>
                                          <p:spTgt spid="35"/>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wipe(left)">
                                      <p:cBhvr>
                                        <p:cTn id="80" dur="500"/>
                                        <p:tgtEl>
                                          <p:spTgt spid="36"/>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16"/>
                                        </p:tgtEl>
                                        <p:attrNameLst>
                                          <p:attrName>ppt_x</p:attrName>
                                        </p:attrNameLst>
                                      </p:cBhvr>
                                      <p:tavLst>
                                        <p:tav tm="0">
                                          <p:val>
                                            <p:strVal val="ppt_x"/>
                                          </p:val>
                                        </p:tav>
                                        <p:tav tm="100000">
                                          <p:val>
                                            <p:strVal val="ppt_x"/>
                                          </p:val>
                                        </p:tav>
                                      </p:tavLst>
                                    </p:anim>
                                    <p:anim calcmode="lin" valueType="num">
                                      <p:cBhvr additive="base">
                                        <p:cTn id="85" dur="500"/>
                                        <p:tgtEl>
                                          <p:spTgt spid="16"/>
                                        </p:tgtEl>
                                        <p:attrNameLst>
                                          <p:attrName>ppt_y</p:attrName>
                                        </p:attrNameLst>
                                      </p:cBhvr>
                                      <p:tavLst>
                                        <p:tav tm="0">
                                          <p:val>
                                            <p:strVal val="ppt_y"/>
                                          </p:val>
                                        </p:tav>
                                        <p:tav tm="100000">
                                          <p:val>
                                            <p:strVal val="1+ppt_h/2"/>
                                          </p:val>
                                        </p:tav>
                                      </p:tavLst>
                                    </p:anim>
                                    <p:set>
                                      <p:cBhvr>
                                        <p:cTn id="86" dur="1" fill="hold">
                                          <p:stCondLst>
                                            <p:cond delay="499"/>
                                          </p:stCondLst>
                                        </p:cTn>
                                        <p:tgtEl>
                                          <p:spTgt spid="16"/>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26"/>
                                        </p:tgtEl>
                                        <p:attrNameLst>
                                          <p:attrName>ppt_x</p:attrName>
                                        </p:attrNameLst>
                                      </p:cBhvr>
                                      <p:tavLst>
                                        <p:tav tm="0">
                                          <p:val>
                                            <p:strVal val="ppt_x"/>
                                          </p:val>
                                        </p:tav>
                                        <p:tav tm="100000">
                                          <p:val>
                                            <p:strVal val="ppt_x"/>
                                          </p:val>
                                        </p:tav>
                                      </p:tavLst>
                                    </p:anim>
                                    <p:anim calcmode="lin" valueType="num">
                                      <p:cBhvr additive="base">
                                        <p:cTn id="89" dur="500"/>
                                        <p:tgtEl>
                                          <p:spTgt spid="26"/>
                                        </p:tgtEl>
                                        <p:attrNameLst>
                                          <p:attrName>ppt_y</p:attrName>
                                        </p:attrNameLst>
                                      </p:cBhvr>
                                      <p:tavLst>
                                        <p:tav tm="0">
                                          <p:val>
                                            <p:strVal val="ppt_y"/>
                                          </p:val>
                                        </p:tav>
                                        <p:tav tm="100000">
                                          <p:val>
                                            <p:strVal val="1+ppt_h/2"/>
                                          </p:val>
                                        </p:tav>
                                      </p:tavLst>
                                    </p:anim>
                                    <p:set>
                                      <p:cBhvr>
                                        <p:cTn id="90" dur="1" fill="hold">
                                          <p:stCondLst>
                                            <p:cond delay="499"/>
                                          </p:stCondLst>
                                        </p:cTn>
                                        <p:tgtEl>
                                          <p:spTgt spid="26"/>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18"/>
                                        </p:tgtEl>
                                        <p:attrNameLst>
                                          <p:attrName>ppt_x</p:attrName>
                                        </p:attrNameLst>
                                      </p:cBhvr>
                                      <p:tavLst>
                                        <p:tav tm="0">
                                          <p:val>
                                            <p:strVal val="ppt_x"/>
                                          </p:val>
                                        </p:tav>
                                        <p:tav tm="100000">
                                          <p:val>
                                            <p:strVal val="ppt_x"/>
                                          </p:val>
                                        </p:tav>
                                      </p:tavLst>
                                    </p:anim>
                                    <p:anim calcmode="lin" valueType="num">
                                      <p:cBhvr additive="base">
                                        <p:cTn id="93" dur="500"/>
                                        <p:tgtEl>
                                          <p:spTgt spid="18"/>
                                        </p:tgtEl>
                                        <p:attrNameLst>
                                          <p:attrName>ppt_y</p:attrName>
                                        </p:attrNameLst>
                                      </p:cBhvr>
                                      <p:tavLst>
                                        <p:tav tm="0">
                                          <p:val>
                                            <p:strVal val="ppt_y"/>
                                          </p:val>
                                        </p:tav>
                                        <p:tav tm="100000">
                                          <p:val>
                                            <p:strVal val="1+ppt_h/2"/>
                                          </p:val>
                                        </p:tav>
                                      </p:tavLst>
                                    </p:anim>
                                    <p:set>
                                      <p:cBhvr>
                                        <p:cTn id="94" dur="1" fill="hold">
                                          <p:stCondLst>
                                            <p:cond delay="499"/>
                                          </p:stCondLst>
                                        </p:cTn>
                                        <p:tgtEl>
                                          <p:spTgt spid="18"/>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27"/>
                                        </p:tgtEl>
                                        <p:attrNameLst>
                                          <p:attrName>ppt_x</p:attrName>
                                        </p:attrNameLst>
                                      </p:cBhvr>
                                      <p:tavLst>
                                        <p:tav tm="0">
                                          <p:val>
                                            <p:strVal val="ppt_x"/>
                                          </p:val>
                                        </p:tav>
                                        <p:tav tm="100000">
                                          <p:val>
                                            <p:strVal val="ppt_x"/>
                                          </p:val>
                                        </p:tav>
                                      </p:tavLst>
                                    </p:anim>
                                    <p:anim calcmode="lin" valueType="num">
                                      <p:cBhvr additive="base">
                                        <p:cTn id="97" dur="500"/>
                                        <p:tgtEl>
                                          <p:spTgt spid="27"/>
                                        </p:tgtEl>
                                        <p:attrNameLst>
                                          <p:attrName>ppt_y</p:attrName>
                                        </p:attrNameLst>
                                      </p:cBhvr>
                                      <p:tavLst>
                                        <p:tav tm="0">
                                          <p:val>
                                            <p:strVal val="ppt_y"/>
                                          </p:val>
                                        </p:tav>
                                        <p:tav tm="100000">
                                          <p:val>
                                            <p:strVal val="1+ppt_h/2"/>
                                          </p:val>
                                        </p:tav>
                                      </p:tavLst>
                                    </p:anim>
                                    <p:set>
                                      <p:cBhvr>
                                        <p:cTn id="98" dur="1" fill="hold">
                                          <p:stCondLst>
                                            <p:cond delay="499"/>
                                          </p:stCondLst>
                                        </p:cTn>
                                        <p:tgtEl>
                                          <p:spTgt spid="27"/>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28"/>
                                        </p:tgtEl>
                                        <p:attrNameLst>
                                          <p:attrName>ppt_x</p:attrName>
                                        </p:attrNameLst>
                                      </p:cBhvr>
                                      <p:tavLst>
                                        <p:tav tm="0">
                                          <p:val>
                                            <p:strVal val="ppt_x"/>
                                          </p:val>
                                        </p:tav>
                                        <p:tav tm="100000">
                                          <p:val>
                                            <p:strVal val="ppt_x"/>
                                          </p:val>
                                        </p:tav>
                                      </p:tavLst>
                                    </p:anim>
                                    <p:anim calcmode="lin" valueType="num">
                                      <p:cBhvr additive="base">
                                        <p:cTn id="101" dur="500"/>
                                        <p:tgtEl>
                                          <p:spTgt spid="28"/>
                                        </p:tgtEl>
                                        <p:attrNameLst>
                                          <p:attrName>ppt_y</p:attrName>
                                        </p:attrNameLst>
                                      </p:cBhvr>
                                      <p:tavLst>
                                        <p:tav tm="0">
                                          <p:val>
                                            <p:strVal val="ppt_y"/>
                                          </p:val>
                                        </p:tav>
                                        <p:tav tm="100000">
                                          <p:val>
                                            <p:strVal val="1+ppt_h/2"/>
                                          </p:val>
                                        </p:tav>
                                      </p:tavLst>
                                    </p:anim>
                                    <p:set>
                                      <p:cBhvr>
                                        <p:cTn id="102" dur="1" fill="hold">
                                          <p:stCondLst>
                                            <p:cond delay="499"/>
                                          </p:stCondLst>
                                        </p:cTn>
                                        <p:tgtEl>
                                          <p:spTgt spid="28"/>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29"/>
                                        </p:tgtEl>
                                        <p:attrNameLst>
                                          <p:attrName>ppt_x</p:attrName>
                                        </p:attrNameLst>
                                      </p:cBhvr>
                                      <p:tavLst>
                                        <p:tav tm="0">
                                          <p:val>
                                            <p:strVal val="ppt_x"/>
                                          </p:val>
                                        </p:tav>
                                        <p:tav tm="100000">
                                          <p:val>
                                            <p:strVal val="ppt_x"/>
                                          </p:val>
                                        </p:tav>
                                      </p:tavLst>
                                    </p:anim>
                                    <p:anim calcmode="lin" valueType="num">
                                      <p:cBhvr additive="base">
                                        <p:cTn id="105" dur="500"/>
                                        <p:tgtEl>
                                          <p:spTgt spid="29"/>
                                        </p:tgtEl>
                                        <p:attrNameLst>
                                          <p:attrName>ppt_y</p:attrName>
                                        </p:attrNameLst>
                                      </p:cBhvr>
                                      <p:tavLst>
                                        <p:tav tm="0">
                                          <p:val>
                                            <p:strVal val="ppt_y"/>
                                          </p:val>
                                        </p:tav>
                                        <p:tav tm="100000">
                                          <p:val>
                                            <p:strVal val="1+ppt_h/2"/>
                                          </p:val>
                                        </p:tav>
                                      </p:tavLst>
                                    </p:anim>
                                    <p:set>
                                      <p:cBhvr>
                                        <p:cTn id="106" dur="1" fill="hold">
                                          <p:stCondLst>
                                            <p:cond delay="499"/>
                                          </p:stCondLst>
                                        </p:cTn>
                                        <p:tgtEl>
                                          <p:spTgt spid="29"/>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30"/>
                                        </p:tgtEl>
                                        <p:attrNameLst>
                                          <p:attrName>ppt_x</p:attrName>
                                        </p:attrNameLst>
                                      </p:cBhvr>
                                      <p:tavLst>
                                        <p:tav tm="0">
                                          <p:val>
                                            <p:strVal val="ppt_x"/>
                                          </p:val>
                                        </p:tav>
                                        <p:tav tm="100000">
                                          <p:val>
                                            <p:strVal val="ppt_x"/>
                                          </p:val>
                                        </p:tav>
                                      </p:tavLst>
                                    </p:anim>
                                    <p:anim calcmode="lin" valueType="num">
                                      <p:cBhvr additive="base">
                                        <p:cTn id="109" dur="500"/>
                                        <p:tgtEl>
                                          <p:spTgt spid="30"/>
                                        </p:tgtEl>
                                        <p:attrNameLst>
                                          <p:attrName>ppt_y</p:attrName>
                                        </p:attrNameLst>
                                      </p:cBhvr>
                                      <p:tavLst>
                                        <p:tav tm="0">
                                          <p:val>
                                            <p:strVal val="ppt_y"/>
                                          </p:val>
                                        </p:tav>
                                        <p:tav tm="100000">
                                          <p:val>
                                            <p:strVal val="1+ppt_h/2"/>
                                          </p:val>
                                        </p:tav>
                                      </p:tavLst>
                                    </p:anim>
                                    <p:set>
                                      <p:cBhvr>
                                        <p:cTn id="110" dur="1" fill="hold">
                                          <p:stCondLst>
                                            <p:cond delay="499"/>
                                          </p:stCondLst>
                                        </p:cTn>
                                        <p:tgtEl>
                                          <p:spTgt spid="30"/>
                                        </p:tgtEl>
                                        <p:attrNameLst>
                                          <p:attrName>style.visibility</p:attrName>
                                        </p:attrNameLst>
                                      </p:cBhvr>
                                      <p:to>
                                        <p:strVal val="hidden"/>
                                      </p:to>
                                    </p:set>
                                  </p:childTnLst>
                                </p:cTn>
                              </p:par>
                              <p:par>
                                <p:cTn id="111" presetID="2" presetClass="exit" presetSubtype="4" fill="hold" grpId="1" nodeType="withEffect">
                                  <p:stCondLst>
                                    <p:cond delay="0"/>
                                  </p:stCondLst>
                                  <p:childTnLst>
                                    <p:anim calcmode="lin" valueType="num">
                                      <p:cBhvr additive="base">
                                        <p:cTn id="112" dur="500"/>
                                        <p:tgtEl>
                                          <p:spTgt spid="31"/>
                                        </p:tgtEl>
                                        <p:attrNameLst>
                                          <p:attrName>ppt_x</p:attrName>
                                        </p:attrNameLst>
                                      </p:cBhvr>
                                      <p:tavLst>
                                        <p:tav tm="0">
                                          <p:val>
                                            <p:strVal val="ppt_x"/>
                                          </p:val>
                                        </p:tav>
                                        <p:tav tm="100000">
                                          <p:val>
                                            <p:strVal val="ppt_x"/>
                                          </p:val>
                                        </p:tav>
                                      </p:tavLst>
                                    </p:anim>
                                    <p:anim calcmode="lin" valueType="num">
                                      <p:cBhvr additive="base">
                                        <p:cTn id="113" dur="500"/>
                                        <p:tgtEl>
                                          <p:spTgt spid="31"/>
                                        </p:tgtEl>
                                        <p:attrNameLst>
                                          <p:attrName>ppt_y</p:attrName>
                                        </p:attrNameLst>
                                      </p:cBhvr>
                                      <p:tavLst>
                                        <p:tav tm="0">
                                          <p:val>
                                            <p:strVal val="ppt_y"/>
                                          </p:val>
                                        </p:tav>
                                        <p:tav tm="100000">
                                          <p:val>
                                            <p:strVal val="1+ppt_h/2"/>
                                          </p:val>
                                        </p:tav>
                                      </p:tavLst>
                                    </p:anim>
                                    <p:set>
                                      <p:cBhvr>
                                        <p:cTn id="114" dur="1" fill="hold">
                                          <p:stCondLst>
                                            <p:cond delay="499"/>
                                          </p:stCondLst>
                                        </p:cTn>
                                        <p:tgtEl>
                                          <p:spTgt spid="31"/>
                                        </p:tgtEl>
                                        <p:attrNameLst>
                                          <p:attrName>style.visibility</p:attrName>
                                        </p:attrNameLst>
                                      </p:cBhvr>
                                      <p:to>
                                        <p:strVal val="hidden"/>
                                      </p:to>
                                    </p:set>
                                  </p:childTnLst>
                                </p:cTn>
                              </p:par>
                              <p:par>
                                <p:cTn id="115" presetID="2" presetClass="exit" presetSubtype="4" fill="hold" grpId="1" nodeType="withEffect">
                                  <p:stCondLst>
                                    <p:cond delay="0"/>
                                  </p:stCondLst>
                                  <p:childTnLst>
                                    <p:anim calcmode="lin" valueType="num">
                                      <p:cBhvr additive="base">
                                        <p:cTn id="116" dur="500"/>
                                        <p:tgtEl>
                                          <p:spTgt spid="32"/>
                                        </p:tgtEl>
                                        <p:attrNameLst>
                                          <p:attrName>ppt_x</p:attrName>
                                        </p:attrNameLst>
                                      </p:cBhvr>
                                      <p:tavLst>
                                        <p:tav tm="0">
                                          <p:val>
                                            <p:strVal val="ppt_x"/>
                                          </p:val>
                                        </p:tav>
                                        <p:tav tm="100000">
                                          <p:val>
                                            <p:strVal val="ppt_x"/>
                                          </p:val>
                                        </p:tav>
                                      </p:tavLst>
                                    </p:anim>
                                    <p:anim calcmode="lin" valueType="num">
                                      <p:cBhvr additive="base">
                                        <p:cTn id="117" dur="500"/>
                                        <p:tgtEl>
                                          <p:spTgt spid="32"/>
                                        </p:tgtEl>
                                        <p:attrNameLst>
                                          <p:attrName>ppt_y</p:attrName>
                                        </p:attrNameLst>
                                      </p:cBhvr>
                                      <p:tavLst>
                                        <p:tav tm="0">
                                          <p:val>
                                            <p:strVal val="ppt_y"/>
                                          </p:val>
                                        </p:tav>
                                        <p:tav tm="100000">
                                          <p:val>
                                            <p:strVal val="1+ppt_h/2"/>
                                          </p:val>
                                        </p:tav>
                                      </p:tavLst>
                                    </p:anim>
                                    <p:set>
                                      <p:cBhvr>
                                        <p:cTn id="118" dur="1" fill="hold">
                                          <p:stCondLst>
                                            <p:cond delay="499"/>
                                          </p:stCondLst>
                                        </p:cTn>
                                        <p:tgtEl>
                                          <p:spTgt spid="32"/>
                                        </p:tgtEl>
                                        <p:attrNameLst>
                                          <p:attrName>style.visibility</p:attrName>
                                        </p:attrNameLst>
                                      </p:cBhvr>
                                      <p:to>
                                        <p:strVal val="hidden"/>
                                      </p:to>
                                    </p:set>
                                  </p:childTnLst>
                                </p:cTn>
                              </p:par>
                              <p:par>
                                <p:cTn id="119" presetID="2" presetClass="exit" presetSubtype="4" fill="hold" grpId="1" nodeType="withEffect">
                                  <p:stCondLst>
                                    <p:cond delay="0"/>
                                  </p:stCondLst>
                                  <p:childTnLst>
                                    <p:anim calcmode="lin" valueType="num">
                                      <p:cBhvr additive="base">
                                        <p:cTn id="120" dur="500"/>
                                        <p:tgtEl>
                                          <p:spTgt spid="33"/>
                                        </p:tgtEl>
                                        <p:attrNameLst>
                                          <p:attrName>ppt_x</p:attrName>
                                        </p:attrNameLst>
                                      </p:cBhvr>
                                      <p:tavLst>
                                        <p:tav tm="0">
                                          <p:val>
                                            <p:strVal val="ppt_x"/>
                                          </p:val>
                                        </p:tav>
                                        <p:tav tm="100000">
                                          <p:val>
                                            <p:strVal val="ppt_x"/>
                                          </p:val>
                                        </p:tav>
                                      </p:tavLst>
                                    </p:anim>
                                    <p:anim calcmode="lin" valueType="num">
                                      <p:cBhvr additive="base">
                                        <p:cTn id="121" dur="500"/>
                                        <p:tgtEl>
                                          <p:spTgt spid="33"/>
                                        </p:tgtEl>
                                        <p:attrNameLst>
                                          <p:attrName>ppt_y</p:attrName>
                                        </p:attrNameLst>
                                      </p:cBhvr>
                                      <p:tavLst>
                                        <p:tav tm="0">
                                          <p:val>
                                            <p:strVal val="ppt_y"/>
                                          </p:val>
                                        </p:tav>
                                        <p:tav tm="100000">
                                          <p:val>
                                            <p:strVal val="1+ppt_h/2"/>
                                          </p:val>
                                        </p:tav>
                                      </p:tavLst>
                                    </p:anim>
                                    <p:set>
                                      <p:cBhvr>
                                        <p:cTn id="122" dur="1" fill="hold">
                                          <p:stCondLst>
                                            <p:cond delay="499"/>
                                          </p:stCondLst>
                                        </p:cTn>
                                        <p:tgtEl>
                                          <p:spTgt spid="33"/>
                                        </p:tgtEl>
                                        <p:attrNameLst>
                                          <p:attrName>style.visibility</p:attrName>
                                        </p:attrNameLst>
                                      </p:cBhvr>
                                      <p:to>
                                        <p:strVal val="hidden"/>
                                      </p:to>
                                    </p:set>
                                  </p:childTnLst>
                                </p:cTn>
                              </p:par>
                              <p:par>
                                <p:cTn id="123" presetID="2" presetClass="exit" presetSubtype="4" fill="hold" grpId="1" nodeType="withEffect">
                                  <p:stCondLst>
                                    <p:cond delay="0"/>
                                  </p:stCondLst>
                                  <p:childTnLst>
                                    <p:anim calcmode="lin" valueType="num">
                                      <p:cBhvr additive="base">
                                        <p:cTn id="124" dur="500"/>
                                        <p:tgtEl>
                                          <p:spTgt spid="34"/>
                                        </p:tgtEl>
                                        <p:attrNameLst>
                                          <p:attrName>ppt_x</p:attrName>
                                        </p:attrNameLst>
                                      </p:cBhvr>
                                      <p:tavLst>
                                        <p:tav tm="0">
                                          <p:val>
                                            <p:strVal val="ppt_x"/>
                                          </p:val>
                                        </p:tav>
                                        <p:tav tm="100000">
                                          <p:val>
                                            <p:strVal val="ppt_x"/>
                                          </p:val>
                                        </p:tav>
                                      </p:tavLst>
                                    </p:anim>
                                    <p:anim calcmode="lin" valueType="num">
                                      <p:cBhvr additive="base">
                                        <p:cTn id="125" dur="500"/>
                                        <p:tgtEl>
                                          <p:spTgt spid="34"/>
                                        </p:tgtEl>
                                        <p:attrNameLst>
                                          <p:attrName>ppt_y</p:attrName>
                                        </p:attrNameLst>
                                      </p:cBhvr>
                                      <p:tavLst>
                                        <p:tav tm="0">
                                          <p:val>
                                            <p:strVal val="ppt_y"/>
                                          </p:val>
                                        </p:tav>
                                        <p:tav tm="100000">
                                          <p:val>
                                            <p:strVal val="1+ppt_h/2"/>
                                          </p:val>
                                        </p:tav>
                                      </p:tavLst>
                                    </p:anim>
                                    <p:set>
                                      <p:cBhvr>
                                        <p:cTn id="126" dur="1" fill="hold">
                                          <p:stCondLst>
                                            <p:cond delay="499"/>
                                          </p:stCondLst>
                                        </p:cTn>
                                        <p:tgtEl>
                                          <p:spTgt spid="34"/>
                                        </p:tgtEl>
                                        <p:attrNameLst>
                                          <p:attrName>style.visibility</p:attrName>
                                        </p:attrNameLst>
                                      </p:cBhvr>
                                      <p:to>
                                        <p:strVal val="hidden"/>
                                      </p:to>
                                    </p:set>
                                  </p:childTnLst>
                                </p:cTn>
                              </p:par>
                              <p:par>
                                <p:cTn id="127" presetID="2" presetClass="exit" presetSubtype="4" fill="hold" grpId="1" nodeType="withEffect">
                                  <p:stCondLst>
                                    <p:cond delay="0"/>
                                  </p:stCondLst>
                                  <p:childTnLst>
                                    <p:anim calcmode="lin" valueType="num">
                                      <p:cBhvr additive="base">
                                        <p:cTn id="128" dur="500"/>
                                        <p:tgtEl>
                                          <p:spTgt spid="35"/>
                                        </p:tgtEl>
                                        <p:attrNameLst>
                                          <p:attrName>ppt_x</p:attrName>
                                        </p:attrNameLst>
                                      </p:cBhvr>
                                      <p:tavLst>
                                        <p:tav tm="0">
                                          <p:val>
                                            <p:strVal val="ppt_x"/>
                                          </p:val>
                                        </p:tav>
                                        <p:tav tm="100000">
                                          <p:val>
                                            <p:strVal val="ppt_x"/>
                                          </p:val>
                                        </p:tav>
                                      </p:tavLst>
                                    </p:anim>
                                    <p:anim calcmode="lin" valueType="num">
                                      <p:cBhvr additive="base">
                                        <p:cTn id="129" dur="500"/>
                                        <p:tgtEl>
                                          <p:spTgt spid="35"/>
                                        </p:tgtEl>
                                        <p:attrNameLst>
                                          <p:attrName>ppt_y</p:attrName>
                                        </p:attrNameLst>
                                      </p:cBhvr>
                                      <p:tavLst>
                                        <p:tav tm="0">
                                          <p:val>
                                            <p:strVal val="ppt_y"/>
                                          </p:val>
                                        </p:tav>
                                        <p:tav tm="100000">
                                          <p:val>
                                            <p:strVal val="1+ppt_h/2"/>
                                          </p:val>
                                        </p:tav>
                                      </p:tavLst>
                                    </p:anim>
                                    <p:set>
                                      <p:cBhvr>
                                        <p:cTn id="130" dur="1" fill="hold">
                                          <p:stCondLst>
                                            <p:cond delay="499"/>
                                          </p:stCondLst>
                                        </p:cTn>
                                        <p:tgtEl>
                                          <p:spTgt spid="35"/>
                                        </p:tgtEl>
                                        <p:attrNameLst>
                                          <p:attrName>style.visibility</p:attrName>
                                        </p:attrNameLst>
                                      </p:cBhvr>
                                      <p:to>
                                        <p:strVal val="hidden"/>
                                      </p:to>
                                    </p:set>
                                  </p:childTnLst>
                                </p:cTn>
                              </p:par>
                              <p:par>
                                <p:cTn id="131" presetID="2" presetClass="exit" presetSubtype="4" fill="hold" grpId="1" nodeType="withEffect">
                                  <p:stCondLst>
                                    <p:cond delay="0"/>
                                  </p:stCondLst>
                                  <p:childTnLst>
                                    <p:anim calcmode="lin" valueType="num">
                                      <p:cBhvr additive="base">
                                        <p:cTn id="132" dur="500"/>
                                        <p:tgtEl>
                                          <p:spTgt spid="36"/>
                                        </p:tgtEl>
                                        <p:attrNameLst>
                                          <p:attrName>ppt_x</p:attrName>
                                        </p:attrNameLst>
                                      </p:cBhvr>
                                      <p:tavLst>
                                        <p:tav tm="0">
                                          <p:val>
                                            <p:strVal val="ppt_x"/>
                                          </p:val>
                                        </p:tav>
                                        <p:tav tm="100000">
                                          <p:val>
                                            <p:strVal val="ppt_x"/>
                                          </p:val>
                                        </p:tav>
                                      </p:tavLst>
                                    </p:anim>
                                    <p:anim calcmode="lin" valueType="num">
                                      <p:cBhvr additive="base">
                                        <p:cTn id="133" dur="500"/>
                                        <p:tgtEl>
                                          <p:spTgt spid="36"/>
                                        </p:tgtEl>
                                        <p:attrNameLst>
                                          <p:attrName>ppt_y</p:attrName>
                                        </p:attrNameLst>
                                      </p:cBhvr>
                                      <p:tavLst>
                                        <p:tav tm="0">
                                          <p:val>
                                            <p:strVal val="ppt_y"/>
                                          </p:val>
                                        </p:tav>
                                        <p:tav tm="100000">
                                          <p:val>
                                            <p:strVal val="1+ppt_h/2"/>
                                          </p:val>
                                        </p:tav>
                                      </p:tavLst>
                                    </p:anim>
                                    <p:set>
                                      <p:cBhvr>
                                        <p:cTn id="134"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P spid="16" grpId="0"/>
      <p:bldP spid="16" grpId="1"/>
      <p:bldP spid="18" grpId="0" animBg="1"/>
      <p:bldP spid="18" grpId="1" animBg="1"/>
      <p:bldP spid="26" grpId="0"/>
      <p:bldP spid="26" grpId="1"/>
      <p:bldP spid="27" grpId="0"/>
      <p:bldP spid="27" grpId="1"/>
      <p:bldP spid="28" grpId="0"/>
      <p:bldP spid="28" grpId="1"/>
      <p:bldP spid="29" grpId="0"/>
      <p:bldP spid="29" grpId="1"/>
      <p:bldP spid="30" grpId="0"/>
      <p:bldP spid="30" grpId="1"/>
      <p:bldP spid="31" grpId="0"/>
      <p:bldP spid="31" grpId="1"/>
      <p:bldP spid="32" grpId="0"/>
      <p:bldP spid="32" grpId="1"/>
      <p:bldP spid="33" grpId="0"/>
      <p:bldP spid="33" grpId="1"/>
      <p:bldP spid="34" grpId="0"/>
      <p:bldP spid="34" grpId="1"/>
      <p:bldP spid="35" grpId="0"/>
      <p:bldP spid="35" grpId="1"/>
      <p:bldP spid="36" grpId="0"/>
      <p:bldP spid="36"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5C092245-8A25-499B-82B7-89B814E91475}"/>
              </a:ext>
            </a:extLst>
          </p:cNvPr>
          <p:cNvPicPr>
            <a:picLocks noChangeAspect="1"/>
          </p:cNvPicPr>
          <p:nvPr/>
        </p:nvPicPr>
        <p:blipFill>
          <a:blip r:embed="rId2"/>
          <a:stretch>
            <a:fillRect/>
          </a:stretch>
        </p:blipFill>
        <p:spPr>
          <a:xfrm>
            <a:off x="369434" y="1347420"/>
            <a:ext cx="5963482" cy="5268060"/>
          </a:xfrm>
          <a:prstGeom prst="rect">
            <a:avLst/>
          </a:prstGeom>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18</a:t>
              </a:fld>
              <a:r>
                <a:rPr lang="en-CA" sz="1400" dirty="0"/>
                <a:t> </a:t>
              </a:r>
              <a:endParaRPr lang="en-GB" sz="1400" dirty="0"/>
            </a:p>
          </p:txBody>
        </p:sp>
      </p:grpSp>
      <p:sp>
        <p:nvSpPr>
          <p:cNvPr id="10" name="TextBox 9">
            <a:extLst>
              <a:ext uri="{FF2B5EF4-FFF2-40B4-BE49-F238E27FC236}">
                <a16:creationId xmlns:a16="http://schemas.microsoft.com/office/drawing/2014/main" id="{D97B8DDD-70A8-432D-ACBC-0034D3B82083}"/>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5" name="TextBox 14">
            <a:extLst>
              <a:ext uri="{FF2B5EF4-FFF2-40B4-BE49-F238E27FC236}">
                <a16:creationId xmlns:a16="http://schemas.microsoft.com/office/drawing/2014/main" id="{EACC05B4-690D-4A5A-9454-494A44D052F8}"/>
              </a:ext>
            </a:extLst>
          </p:cNvPr>
          <p:cNvSpPr txBox="1"/>
          <p:nvPr/>
        </p:nvSpPr>
        <p:spPr>
          <a:xfrm>
            <a:off x="5754310" y="712038"/>
            <a:ext cx="2608640" cy="400110"/>
          </a:xfrm>
          <a:prstGeom prst="rect">
            <a:avLst/>
          </a:prstGeom>
          <a:noFill/>
        </p:spPr>
        <p:txBody>
          <a:bodyPr wrap="square" rtlCol="0">
            <a:spAutoFit/>
          </a:bodyPr>
          <a:lstStyle/>
          <a:p>
            <a:pPr algn="r"/>
            <a:r>
              <a:rPr lang="en-CA" sz="2000" b="1" dirty="0"/>
              <a:t>Multimedia Operation: </a:t>
            </a:r>
            <a:endParaRPr lang="en-CA" sz="2000" dirty="0"/>
          </a:p>
        </p:txBody>
      </p:sp>
      <p:sp>
        <p:nvSpPr>
          <p:cNvPr id="16" name="TextBox 15">
            <a:extLst>
              <a:ext uri="{FF2B5EF4-FFF2-40B4-BE49-F238E27FC236}">
                <a16:creationId xmlns:a16="http://schemas.microsoft.com/office/drawing/2014/main" id="{018C9F98-7DC9-461D-BDE7-D1BED234BAA5}"/>
              </a:ext>
            </a:extLst>
          </p:cNvPr>
          <p:cNvSpPr txBox="1"/>
          <p:nvPr/>
        </p:nvSpPr>
        <p:spPr>
          <a:xfrm>
            <a:off x="7591425" y="1996080"/>
            <a:ext cx="4600575" cy="1323439"/>
          </a:xfrm>
          <a:prstGeom prst="rect">
            <a:avLst/>
          </a:prstGeom>
          <a:noFill/>
        </p:spPr>
        <p:txBody>
          <a:bodyPr wrap="square" rtlCol="0">
            <a:spAutoFit/>
          </a:bodyPr>
          <a:lstStyle/>
          <a:p>
            <a:r>
              <a:rPr lang="en-CA" sz="2000" dirty="0"/>
              <a:t>This opens a file dialog box for you </a:t>
            </a:r>
          </a:p>
          <a:p>
            <a:pPr algn="l"/>
            <a:r>
              <a:rPr lang="en-CA" sz="2000" dirty="0"/>
              <a:t>to select from.  </a:t>
            </a:r>
            <a:r>
              <a:rPr lang="en-US" sz="2000" dirty="0"/>
              <a:t>Adobe Acrobat Reader needs the native application of the linked file to open it successfully.</a:t>
            </a:r>
            <a:endParaRPr lang="en-CA" sz="2000" dirty="0"/>
          </a:p>
        </p:txBody>
      </p:sp>
      <p:sp>
        <p:nvSpPr>
          <p:cNvPr id="17" name="TextBox 16">
            <a:extLst>
              <a:ext uri="{FF2B5EF4-FFF2-40B4-BE49-F238E27FC236}">
                <a16:creationId xmlns:a16="http://schemas.microsoft.com/office/drawing/2014/main" id="{41763299-570E-409C-862C-44FD7CF392DF}"/>
              </a:ext>
            </a:extLst>
          </p:cNvPr>
          <p:cNvSpPr txBox="1"/>
          <p:nvPr/>
        </p:nvSpPr>
        <p:spPr>
          <a:xfrm>
            <a:off x="7047781" y="1057937"/>
            <a:ext cx="5144218" cy="707886"/>
          </a:xfrm>
          <a:prstGeom prst="rect">
            <a:avLst/>
          </a:prstGeom>
          <a:noFill/>
        </p:spPr>
        <p:txBody>
          <a:bodyPr wrap="square" rtlCol="0">
            <a:spAutoFit/>
          </a:bodyPr>
          <a:lstStyle/>
          <a:p>
            <a:r>
              <a:rPr lang="en-US" sz="2000" dirty="0"/>
              <a:t>object in the file, for example, playing a sound file. </a:t>
            </a:r>
          </a:p>
        </p:txBody>
      </p:sp>
      <p:sp>
        <p:nvSpPr>
          <p:cNvPr id="18" name="TextBox 17">
            <a:extLst>
              <a:ext uri="{FF2B5EF4-FFF2-40B4-BE49-F238E27FC236}">
                <a16:creationId xmlns:a16="http://schemas.microsoft.com/office/drawing/2014/main" id="{2C3C567E-930D-46C1-A4A6-A777DE45B490}"/>
              </a:ext>
            </a:extLst>
          </p:cNvPr>
          <p:cNvSpPr txBox="1"/>
          <p:nvPr/>
        </p:nvSpPr>
        <p:spPr>
          <a:xfrm>
            <a:off x="8225997" y="721534"/>
            <a:ext cx="3966001" cy="400110"/>
          </a:xfrm>
          <a:prstGeom prst="rect">
            <a:avLst/>
          </a:prstGeom>
          <a:noFill/>
        </p:spPr>
        <p:txBody>
          <a:bodyPr wrap="square">
            <a:spAutoFit/>
          </a:bodyPr>
          <a:lstStyle/>
          <a:p>
            <a:r>
              <a:rPr lang="en-US" sz="2000" dirty="0"/>
              <a:t>Executes an action for a multimedia </a:t>
            </a:r>
            <a:endParaRPr lang="en-CA" sz="2000" dirty="0"/>
          </a:p>
        </p:txBody>
      </p:sp>
      <p:sp>
        <p:nvSpPr>
          <p:cNvPr id="19" name="TextBox 18">
            <a:extLst>
              <a:ext uri="{FF2B5EF4-FFF2-40B4-BE49-F238E27FC236}">
                <a16:creationId xmlns:a16="http://schemas.microsoft.com/office/drawing/2014/main" id="{E7ADE4CC-210F-45C4-A351-5582F19ED566}"/>
              </a:ext>
            </a:extLst>
          </p:cNvPr>
          <p:cNvSpPr txBox="1"/>
          <p:nvPr/>
        </p:nvSpPr>
        <p:spPr>
          <a:xfrm>
            <a:off x="6300789" y="1996080"/>
            <a:ext cx="1437065" cy="400110"/>
          </a:xfrm>
          <a:prstGeom prst="rect">
            <a:avLst/>
          </a:prstGeom>
          <a:noFill/>
        </p:spPr>
        <p:txBody>
          <a:bodyPr wrap="square" rtlCol="0">
            <a:spAutoFit/>
          </a:bodyPr>
          <a:lstStyle/>
          <a:p>
            <a:r>
              <a:rPr lang="en-CA" sz="2000" b="1" dirty="0"/>
              <a:t>Open a File:</a:t>
            </a:r>
            <a:endParaRPr lang="en-CA" sz="2000" dirty="0"/>
          </a:p>
        </p:txBody>
      </p:sp>
      <p:sp>
        <p:nvSpPr>
          <p:cNvPr id="21" name="TextBox 20">
            <a:extLst>
              <a:ext uri="{FF2B5EF4-FFF2-40B4-BE49-F238E27FC236}">
                <a16:creationId xmlns:a16="http://schemas.microsoft.com/office/drawing/2014/main" id="{4F38F746-14E7-4E18-900D-788022C9AD85}"/>
              </a:ext>
            </a:extLst>
          </p:cNvPr>
          <p:cNvSpPr txBox="1"/>
          <p:nvPr/>
        </p:nvSpPr>
        <p:spPr>
          <a:xfrm>
            <a:off x="8115301" y="3549776"/>
            <a:ext cx="4076700" cy="400110"/>
          </a:xfrm>
          <a:prstGeom prst="rect">
            <a:avLst/>
          </a:prstGeom>
          <a:noFill/>
        </p:spPr>
        <p:txBody>
          <a:bodyPr wrap="square" rtlCol="0">
            <a:spAutoFit/>
          </a:bodyPr>
          <a:lstStyle/>
          <a:p>
            <a:r>
              <a:rPr lang="en-CA" sz="2000" dirty="0"/>
              <a:t>This opens the web page you specify.</a:t>
            </a:r>
          </a:p>
        </p:txBody>
      </p:sp>
      <p:sp>
        <p:nvSpPr>
          <p:cNvPr id="22" name="TextBox 21">
            <a:extLst>
              <a:ext uri="{FF2B5EF4-FFF2-40B4-BE49-F238E27FC236}">
                <a16:creationId xmlns:a16="http://schemas.microsoft.com/office/drawing/2014/main" id="{860E4B54-557D-45E8-82F6-3534A5EB1C94}"/>
              </a:ext>
            </a:extLst>
          </p:cNvPr>
          <p:cNvSpPr txBox="1"/>
          <p:nvPr/>
        </p:nvSpPr>
        <p:spPr>
          <a:xfrm>
            <a:off x="6278185" y="3540249"/>
            <a:ext cx="1999040" cy="400110"/>
          </a:xfrm>
          <a:prstGeom prst="rect">
            <a:avLst/>
          </a:prstGeom>
          <a:noFill/>
        </p:spPr>
        <p:txBody>
          <a:bodyPr wrap="square" rtlCol="0">
            <a:spAutoFit/>
          </a:bodyPr>
          <a:lstStyle/>
          <a:p>
            <a:r>
              <a:rPr lang="en-CA" sz="2000" b="1" dirty="0"/>
              <a:t>Open a web link:</a:t>
            </a:r>
            <a:endParaRPr lang="en-CA" sz="2000" dirty="0"/>
          </a:p>
        </p:txBody>
      </p:sp>
      <p:sp>
        <p:nvSpPr>
          <p:cNvPr id="24" name="TextBox 23">
            <a:extLst>
              <a:ext uri="{FF2B5EF4-FFF2-40B4-BE49-F238E27FC236}">
                <a16:creationId xmlns:a16="http://schemas.microsoft.com/office/drawing/2014/main" id="{E3145F46-AE71-401B-9827-74BCC6C5DCC8}"/>
              </a:ext>
            </a:extLst>
          </p:cNvPr>
          <p:cNvSpPr txBox="1"/>
          <p:nvPr/>
        </p:nvSpPr>
        <p:spPr>
          <a:xfrm>
            <a:off x="7858126" y="4170616"/>
            <a:ext cx="4076700" cy="400110"/>
          </a:xfrm>
          <a:prstGeom prst="rect">
            <a:avLst/>
          </a:prstGeom>
          <a:noFill/>
        </p:spPr>
        <p:txBody>
          <a:bodyPr wrap="square" rtlCol="0">
            <a:spAutoFit/>
          </a:bodyPr>
          <a:lstStyle/>
          <a:p>
            <a:r>
              <a:rPr lang="en-CA" sz="2000" dirty="0"/>
              <a:t>Play the embedded sound file.</a:t>
            </a:r>
          </a:p>
        </p:txBody>
      </p:sp>
      <p:sp>
        <p:nvSpPr>
          <p:cNvPr id="25" name="TextBox 24">
            <a:extLst>
              <a:ext uri="{FF2B5EF4-FFF2-40B4-BE49-F238E27FC236}">
                <a16:creationId xmlns:a16="http://schemas.microsoft.com/office/drawing/2014/main" id="{43B2CFA9-0B3D-4007-940C-E2508D1747F8}"/>
              </a:ext>
            </a:extLst>
          </p:cNvPr>
          <p:cNvSpPr txBox="1"/>
          <p:nvPr/>
        </p:nvSpPr>
        <p:spPr>
          <a:xfrm>
            <a:off x="6287710" y="4161089"/>
            <a:ext cx="1684715" cy="400110"/>
          </a:xfrm>
          <a:prstGeom prst="rect">
            <a:avLst/>
          </a:prstGeom>
          <a:noFill/>
        </p:spPr>
        <p:txBody>
          <a:bodyPr wrap="square" rtlCol="0">
            <a:spAutoFit/>
          </a:bodyPr>
          <a:lstStyle/>
          <a:p>
            <a:r>
              <a:rPr lang="en-CA" sz="2000" b="1" dirty="0"/>
              <a:t>Plays a sound:</a:t>
            </a:r>
            <a:endParaRPr lang="en-CA" sz="2000" dirty="0"/>
          </a:p>
        </p:txBody>
      </p:sp>
      <p:sp>
        <p:nvSpPr>
          <p:cNvPr id="26" name="TextBox 25">
            <a:extLst>
              <a:ext uri="{FF2B5EF4-FFF2-40B4-BE49-F238E27FC236}">
                <a16:creationId xmlns:a16="http://schemas.microsoft.com/office/drawing/2014/main" id="{FC9CAD7A-ADAA-489D-9A5A-EE172DF63331}"/>
              </a:ext>
            </a:extLst>
          </p:cNvPr>
          <p:cNvSpPr txBox="1"/>
          <p:nvPr/>
        </p:nvSpPr>
        <p:spPr>
          <a:xfrm>
            <a:off x="7715251" y="4684310"/>
            <a:ext cx="4524370" cy="707886"/>
          </a:xfrm>
          <a:prstGeom prst="rect">
            <a:avLst/>
          </a:prstGeom>
          <a:noFill/>
        </p:spPr>
        <p:txBody>
          <a:bodyPr wrap="square" rtlCol="0">
            <a:spAutoFit/>
          </a:bodyPr>
          <a:lstStyle/>
          <a:p>
            <a:r>
              <a:rPr lang="en-CA" sz="2000" dirty="0"/>
              <a:t>Two selections for this media option;</a:t>
            </a:r>
          </a:p>
          <a:p>
            <a:r>
              <a:rPr lang="en-CA" sz="2000" dirty="0"/>
              <a:t>Acrobat 5 and earlier, Acrobat 6 and later.</a:t>
            </a:r>
          </a:p>
        </p:txBody>
      </p:sp>
      <p:sp>
        <p:nvSpPr>
          <p:cNvPr id="27" name="TextBox 26">
            <a:extLst>
              <a:ext uri="{FF2B5EF4-FFF2-40B4-BE49-F238E27FC236}">
                <a16:creationId xmlns:a16="http://schemas.microsoft.com/office/drawing/2014/main" id="{BC59A66C-D179-4DEF-A075-475FAB9136A2}"/>
              </a:ext>
            </a:extLst>
          </p:cNvPr>
          <p:cNvSpPr txBox="1"/>
          <p:nvPr/>
        </p:nvSpPr>
        <p:spPr>
          <a:xfrm>
            <a:off x="6287711" y="4683032"/>
            <a:ext cx="1579940" cy="400110"/>
          </a:xfrm>
          <a:prstGeom prst="rect">
            <a:avLst/>
          </a:prstGeom>
          <a:noFill/>
        </p:spPr>
        <p:txBody>
          <a:bodyPr wrap="square" rtlCol="0">
            <a:spAutoFit/>
          </a:bodyPr>
          <a:lstStyle/>
          <a:p>
            <a:r>
              <a:rPr lang="en-CA" sz="2000" b="1" dirty="0"/>
              <a:t>Plays Media:</a:t>
            </a:r>
            <a:endParaRPr lang="en-CA" sz="2000" dirty="0"/>
          </a:p>
        </p:txBody>
      </p:sp>
      <p:sp>
        <p:nvSpPr>
          <p:cNvPr id="28" name="TextBox 27">
            <a:extLst>
              <a:ext uri="{FF2B5EF4-FFF2-40B4-BE49-F238E27FC236}">
                <a16:creationId xmlns:a16="http://schemas.microsoft.com/office/drawing/2014/main" id="{4969AD07-E5A5-4863-A68C-F3670F066E0B}"/>
              </a:ext>
            </a:extLst>
          </p:cNvPr>
          <p:cNvSpPr txBox="1"/>
          <p:nvPr/>
        </p:nvSpPr>
        <p:spPr>
          <a:xfrm>
            <a:off x="7524750" y="5838207"/>
            <a:ext cx="4667248" cy="1015663"/>
          </a:xfrm>
          <a:prstGeom prst="rect">
            <a:avLst/>
          </a:prstGeom>
          <a:noFill/>
        </p:spPr>
        <p:txBody>
          <a:bodyPr wrap="square" rtlCol="0">
            <a:spAutoFit/>
          </a:bodyPr>
          <a:lstStyle/>
          <a:p>
            <a:r>
              <a:rPr lang="en-CA" sz="2000" dirty="0"/>
              <a:t>different spots in your PDF that flow one to another, similar to magazine articles that flow through the magazine.</a:t>
            </a:r>
          </a:p>
        </p:txBody>
      </p:sp>
      <p:sp>
        <p:nvSpPr>
          <p:cNvPr id="29" name="TextBox 28">
            <a:extLst>
              <a:ext uri="{FF2B5EF4-FFF2-40B4-BE49-F238E27FC236}">
                <a16:creationId xmlns:a16="http://schemas.microsoft.com/office/drawing/2014/main" id="{62AF067C-EF40-44A4-B3DA-24251D3983D3}"/>
              </a:ext>
            </a:extLst>
          </p:cNvPr>
          <p:cNvSpPr txBox="1"/>
          <p:nvPr/>
        </p:nvSpPr>
        <p:spPr>
          <a:xfrm>
            <a:off x="6278185" y="5504502"/>
            <a:ext cx="1999039" cy="400110"/>
          </a:xfrm>
          <a:prstGeom prst="rect">
            <a:avLst/>
          </a:prstGeom>
          <a:noFill/>
        </p:spPr>
        <p:txBody>
          <a:bodyPr wrap="square" rtlCol="0">
            <a:spAutoFit/>
          </a:bodyPr>
          <a:lstStyle/>
          <a:p>
            <a:r>
              <a:rPr lang="en-CA" sz="2000" b="1" dirty="0"/>
              <a:t>Read an Article:</a:t>
            </a:r>
            <a:endParaRPr lang="en-CA" sz="2000" dirty="0"/>
          </a:p>
        </p:txBody>
      </p:sp>
      <p:sp>
        <p:nvSpPr>
          <p:cNvPr id="32" name="TextBox 31">
            <a:extLst>
              <a:ext uri="{FF2B5EF4-FFF2-40B4-BE49-F238E27FC236}">
                <a16:creationId xmlns:a16="http://schemas.microsoft.com/office/drawing/2014/main" id="{282B8BD3-4AF5-4F1E-A4BD-91E854F4B45D}"/>
              </a:ext>
            </a:extLst>
          </p:cNvPr>
          <p:cNvSpPr txBox="1"/>
          <p:nvPr/>
        </p:nvSpPr>
        <p:spPr>
          <a:xfrm>
            <a:off x="7984329" y="5514732"/>
            <a:ext cx="3471862" cy="400110"/>
          </a:xfrm>
          <a:prstGeom prst="rect">
            <a:avLst/>
          </a:prstGeom>
          <a:noFill/>
        </p:spPr>
        <p:txBody>
          <a:bodyPr wrap="square">
            <a:spAutoFit/>
          </a:bodyPr>
          <a:lstStyle/>
          <a:p>
            <a:r>
              <a:rPr lang="en-CA" sz="2000" dirty="0"/>
              <a:t>Define sections of content from</a:t>
            </a:r>
          </a:p>
        </p:txBody>
      </p:sp>
      <p:sp>
        <p:nvSpPr>
          <p:cNvPr id="33" name="TextBox 32">
            <a:extLst>
              <a:ext uri="{FF2B5EF4-FFF2-40B4-BE49-F238E27FC236}">
                <a16:creationId xmlns:a16="http://schemas.microsoft.com/office/drawing/2014/main" id="{D142774B-C380-4D64-A22A-10C53292BA60}"/>
              </a:ext>
            </a:extLst>
          </p:cNvPr>
          <p:cNvSpPr txBox="1"/>
          <p:nvPr/>
        </p:nvSpPr>
        <p:spPr>
          <a:xfrm>
            <a:off x="340859" y="833010"/>
            <a:ext cx="1443396" cy="400110"/>
          </a:xfrm>
          <a:prstGeom prst="rect">
            <a:avLst/>
          </a:prstGeom>
          <a:noFill/>
        </p:spPr>
        <p:txBody>
          <a:bodyPr wrap="square" rtlCol="0">
            <a:spAutoFit/>
          </a:bodyPr>
          <a:lstStyle/>
          <a:p>
            <a:pPr algn="l"/>
            <a:r>
              <a:rPr lang="en-CA" sz="2000" dirty="0"/>
              <a:t>Actions Tab</a:t>
            </a:r>
          </a:p>
        </p:txBody>
      </p:sp>
      <p:sp>
        <p:nvSpPr>
          <p:cNvPr id="23" name="Rectangle 22">
            <a:extLst>
              <a:ext uri="{FF2B5EF4-FFF2-40B4-BE49-F238E27FC236}">
                <a16:creationId xmlns:a16="http://schemas.microsoft.com/office/drawing/2014/main" id="{3B596DC7-27A1-408D-AC22-0F06E2114F36}"/>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
        <p:nvSpPr>
          <p:cNvPr id="31" name="Rectangle 30">
            <a:extLst>
              <a:ext uri="{FF2B5EF4-FFF2-40B4-BE49-F238E27FC236}">
                <a16:creationId xmlns:a16="http://schemas.microsoft.com/office/drawing/2014/main" id="{7A9A0DD4-EF41-478E-AB5C-8F037557ADCD}"/>
              </a:ext>
            </a:extLst>
          </p:cNvPr>
          <p:cNvSpPr/>
          <p:nvPr/>
        </p:nvSpPr>
        <p:spPr>
          <a:xfrm>
            <a:off x="2913025" y="1828800"/>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46CBCDB8-206B-4725-9325-70CD10B16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7748" y="2798780"/>
            <a:ext cx="3693278" cy="2939548"/>
          </a:xfrm>
          <a:prstGeom prst="rect">
            <a:avLst/>
          </a:prstGeom>
          <a:ln w="12700">
            <a:solidFill>
              <a:schemeClr val="bg1">
                <a:lumMod val="65000"/>
              </a:schemeClr>
            </a:solidFill>
          </a:ln>
        </p:spPr>
      </p:pic>
    </p:spTree>
    <p:extLst>
      <p:ext uri="{BB962C8B-B14F-4D97-AF65-F5344CB8AC3E}">
        <p14:creationId xmlns:p14="http://schemas.microsoft.com/office/powerpoint/2010/main" val="1263256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0-#ppt_w/2"/>
                                          </p:val>
                                        </p:tav>
                                        <p:tav tm="100000">
                                          <p:val>
                                            <p:strVal val="#ppt_x"/>
                                          </p:val>
                                        </p:tav>
                                      </p:tavLst>
                                    </p:anim>
                                    <p:anim calcmode="lin" valueType="num">
                                      <p:cBhvr additive="base">
                                        <p:cTn id="21" dur="500" fill="hold"/>
                                        <p:tgtEl>
                                          <p:spTgt spid="19"/>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500" fill="hold"/>
                                        <p:tgtEl>
                                          <p:spTgt spid="22"/>
                                        </p:tgtEl>
                                        <p:attrNameLst>
                                          <p:attrName>ppt_x</p:attrName>
                                        </p:attrNameLst>
                                      </p:cBhvr>
                                      <p:tavLst>
                                        <p:tav tm="0">
                                          <p:val>
                                            <p:strVal val="0-#ppt_w/2"/>
                                          </p:val>
                                        </p:tav>
                                        <p:tav tm="100000">
                                          <p:val>
                                            <p:strVal val="#ppt_x"/>
                                          </p:val>
                                        </p:tav>
                                      </p:tavLst>
                                    </p:anim>
                                    <p:anim calcmode="lin" valueType="num">
                                      <p:cBhvr additive="base">
                                        <p:cTn id="31" dur="500" fill="hold"/>
                                        <p:tgtEl>
                                          <p:spTgt spid="22"/>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additive="base">
                                        <p:cTn id="40" dur="500" fill="hold"/>
                                        <p:tgtEl>
                                          <p:spTgt spid="25"/>
                                        </p:tgtEl>
                                        <p:attrNameLst>
                                          <p:attrName>ppt_x</p:attrName>
                                        </p:attrNameLst>
                                      </p:cBhvr>
                                      <p:tavLst>
                                        <p:tav tm="0">
                                          <p:val>
                                            <p:strVal val="0-#ppt_w/2"/>
                                          </p:val>
                                        </p:tav>
                                        <p:tav tm="100000">
                                          <p:val>
                                            <p:strVal val="#ppt_x"/>
                                          </p:val>
                                        </p:tav>
                                      </p:tavLst>
                                    </p:anim>
                                    <p:anim calcmode="lin" valueType="num">
                                      <p:cBhvr additive="base">
                                        <p:cTn id="41" dur="500" fill="hold"/>
                                        <p:tgtEl>
                                          <p:spTgt spid="25"/>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left)">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additive="base">
                                        <p:cTn id="50" dur="500" fill="hold"/>
                                        <p:tgtEl>
                                          <p:spTgt spid="27"/>
                                        </p:tgtEl>
                                        <p:attrNameLst>
                                          <p:attrName>ppt_x</p:attrName>
                                        </p:attrNameLst>
                                      </p:cBhvr>
                                      <p:tavLst>
                                        <p:tav tm="0">
                                          <p:val>
                                            <p:strVal val="0-#ppt_w/2"/>
                                          </p:val>
                                        </p:tav>
                                        <p:tav tm="100000">
                                          <p:val>
                                            <p:strVal val="#ppt_x"/>
                                          </p:val>
                                        </p:tav>
                                      </p:tavLst>
                                    </p:anim>
                                    <p:anim calcmode="lin" valueType="num">
                                      <p:cBhvr additive="base">
                                        <p:cTn id="51" dur="500" fill="hold"/>
                                        <p:tgtEl>
                                          <p:spTgt spid="27"/>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left)">
                                      <p:cBhvr>
                                        <p:cTn id="55" dur="5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fill="hold"/>
                                        <p:tgtEl>
                                          <p:spTgt spid="29"/>
                                        </p:tgtEl>
                                        <p:attrNameLst>
                                          <p:attrName>ppt_x</p:attrName>
                                        </p:attrNameLst>
                                      </p:cBhvr>
                                      <p:tavLst>
                                        <p:tav tm="0">
                                          <p:val>
                                            <p:strVal val="0-#ppt_w/2"/>
                                          </p:val>
                                        </p:tav>
                                        <p:tav tm="100000">
                                          <p:val>
                                            <p:strVal val="#ppt_x"/>
                                          </p:val>
                                        </p:tav>
                                      </p:tavLst>
                                    </p:anim>
                                    <p:anim calcmode="lin" valueType="num">
                                      <p:cBhvr additive="base">
                                        <p:cTn id="61" dur="500" fill="hold"/>
                                        <p:tgtEl>
                                          <p:spTgt spid="29"/>
                                        </p:tgtEl>
                                        <p:attrNameLst>
                                          <p:attrName>ppt_y</p:attrName>
                                        </p:attrNameLst>
                                      </p:cBhvr>
                                      <p:tavLst>
                                        <p:tav tm="0">
                                          <p:val>
                                            <p:strVal val="#ppt_y"/>
                                          </p:val>
                                        </p:tav>
                                        <p:tav tm="100000">
                                          <p:val>
                                            <p:strVal val="#ppt_y"/>
                                          </p:val>
                                        </p:tav>
                                      </p:tavLst>
                                    </p:anim>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wipe(left)">
                                      <p:cBhvr>
                                        <p:cTn id="65" dur="500"/>
                                        <p:tgtEl>
                                          <p:spTgt spid="32"/>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left)">
                                      <p:cBhvr>
                                        <p:cTn id="68" dur="500"/>
                                        <p:tgtEl>
                                          <p:spTgt spid="28"/>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xit" presetSubtype="4" fill="hold" grpId="1" nodeType="clickEffect">
                                  <p:stCondLst>
                                    <p:cond delay="0"/>
                                  </p:stCondLst>
                                  <p:childTnLst>
                                    <p:anim calcmode="lin" valueType="num">
                                      <p:cBhvr additive="base">
                                        <p:cTn id="72" dur="500"/>
                                        <p:tgtEl>
                                          <p:spTgt spid="15"/>
                                        </p:tgtEl>
                                        <p:attrNameLst>
                                          <p:attrName>ppt_x</p:attrName>
                                        </p:attrNameLst>
                                      </p:cBhvr>
                                      <p:tavLst>
                                        <p:tav tm="0">
                                          <p:val>
                                            <p:strVal val="ppt_x"/>
                                          </p:val>
                                        </p:tav>
                                        <p:tav tm="100000">
                                          <p:val>
                                            <p:strVal val="ppt_x"/>
                                          </p:val>
                                        </p:tav>
                                      </p:tavLst>
                                    </p:anim>
                                    <p:anim calcmode="lin" valueType="num">
                                      <p:cBhvr additive="base">
                                        <p:cTn id="73" dur="500"/>
                                        <p:tgtEl>
                                          <p:spTgt spid="15"/>
                                        </p:tgtEl>
                                        <p:attrNameLst>
                                          <p:attrName>ppt_y</p:attrName>
                                        </p:attrNameLst>
                                      </p:cBhvr>
                                      <p:tavLst>
                                        <p:tav tm="0">
                                          <p:val>
                                            <p:strVal val="ppt_y"/>
                                          </p:val>
                                        </p:tav>
                                        <p:tav tm="100000">
                                          <p:val>
                                            <p:strVal val="1+ppt_h/2"/>
                                          </p:val>
                                        </p:tav>
                                      </p:tavLst>
                                    </p:anim>
                                    <p:set>
                                      <p:cBhvr>
                                        <p:cTn id="74" dur="1" fill="hold">
                                          <p:stCondLst>
                                            <p:cond delay="499"/>
                                          </p:stCondLst>
                                        </p:cTn>
                                        <p:tgtEl>
                                          <p:spTgt spid="15"/>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18"/>
                                        </p:tgtEl>
                                        <p:attrNameLst>
                                          <p:attrName>ppt_x</p:attrName>
                                        </p:attrNameLst>
                                      </p:cBhvr>
                                      <p:tavLst>
                                        <p:tav tm="0">
                                          <p:val>
                                            <p:strVal val="ppt_x"/>
                                          </p:val>
                                        </p:tav>
                                        <p:tav tm="100000">
                                          <p:val>
                                            <p:strVal val="ppt_x"/>
                                          </p:val>
                                        </p:tav>
                                      </p:tavLst>
                                    </p:anim>
                                    <p:anim calcmode="lin" valueType="num">
                                      <p:cBhvr additive="base">
                                        <p:cTn id="77" dur="500"/>
                                        <p:tgtEl>
                                          <p:spTgt spid="18"/>
                                        </p:tgtEl>
                                        <p:attrNameLst>
                                          <p:attrName>ppt_y</p:attrName>
                                        </p:attrNameLst>
                                      </p:cBhvr>
                                      <p:tavLst>
                                        <p:tav tm="0">
                                          <p:val>
                                            <p:strVal val="ppt_y"/>
                                          </p:val>
                                        </p:tav>
                                        <p:tav tm="100000">
                                          <p:val>
                                            <p:strVal val="1+ppt_h/2"/>
                                          </p:val>
                                        </p:tav>
                                      </p:tavLst>
                                    </p:anim>
                                    <p:set>
                                      <p:cBhvr>
                                        <p:cTn id="78" dur="1" fill="hold">
                                          <p:stCondLst>
                                            <p:cond delay="499"/>
                                          </p:stCondLst>
                                        </p:cTn>
                                        <p:tgtEl>
                                          <p:spTgt spid="18"/>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17"/>
                                        </p:tgtEl>
                                        <p:attrNameLst>
                                          <p:attrName>ppt_x</p:attrName>
                                        </p:attrNameLst>
                                      </p:cBhvr>
                                      <p:tavLst>
                                        <p:tav tm="0">
                                          <p:val>
                                            <p:strVal val="ppt_x"/>
                                          </p:val>
                                        </p:tav>
                                        <p:tav tm="100000">
                                          <p:val>
                                            <p:strVal val="ppt_x"/>
                                          </p:val>
                                        </p:tav>
                                      </p:tavLst>
                                    </p:anim>
                                    <p:anim calcmode="lin" valueType="num">
                                      <p:cBhvr additive="base">
                                        <p:cTn id="81" dur="500"/>
                                        <p:tgtEl>
                                          <p:spTgt spid="17"/>
                                        </p:tgtEl>
                                        <p:attrNameLst>
                                          <p:attrName>ppt_y</p:attrName>
                                        </p:attrNameLst>
                                      </p:cBhvr>
                                      <p:tavLst>
                                        <p:tav tm="0">
                                          <p:val>
                                            <p:strVal val="ppt_y"/>
                                          </p:val>
                                        </p:tav>
                                        <p:tav tm="100000">
                                          <p:val>
                                            <p:strVal val="1+ppt_h/2"/>
                                          </p:val>
                                        </p:tav>
                                      </p:tavLst>
                                    </p:anim>
                                    <p:set>
                                      <p:cBhvr>
                                        <p:cTn id="82" dur="1" fill="hold">
                                          <p:stCondLst>
                                            <p:cond delay="499"/>
                                          </p:stCondLst>
                                        </p:cTn>
                                        <p:tgtEl>
                                          <p:spTgt spid="17"/>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19"/>
                                        </p:tgtEl>
                                        <p:attrNameLst>
                                          <p:attrName>ppt_x</p:attrName>
                                        </p:attrNameLst>
                                      </p:cBhvr>
                                      <p:tavLst>
                                        <p:tav tm="0">
                                          <p:val>
                                            <p:strVal val="ppt_x"/>
                                          </p:val>
                                        </p:tav>
                                        <p:tav tm="100000">
                                          <p:val>
                                            <p:strVal val="ppt_x"/>
                                          </p:val>
                                        </p:tav>
                                      </p:tavLst>
                                    </p:anim>
                                    <p:anim calcmode="lin" valueType="num">
                                      <p:cBhvr additive="base">
                                        <p:cTn id="85" dur="500"/>
                                        <p:tgtEl>
                                          <p:spTgt spid="19"/>
                                        </p:tgtEl>
                                        <p:attrNameLst>
                                          <p:attrName>ppt_y</p:attrName>
                                        </p:attrNameLst>
                                      </p:cBhvr>
                                      <p:tavLst>
                                        <p:tav tm="0">
                                          <p:val>
                                            <p:strVal val="ppt_y"/>
                                          </p:val>
                                        </p:tav>
                                        <p:tav tm="100000">
                                          <p:val>
                                            <p:strVal val="1+ppt_h/2"/>
                                          </p:val>
                                        </p:tav>
                                      </p:tavLst>
                                    </p:anim>
                                    <p:set>
                                      <p:cBhvr>
                                        <p:cTn id="86" dur="1" fill="hold">
                                          <p:stCondLst>
                                            <p:cond delay="499"/>
                                          </p:stCondLst>
                                        </p:cTn>
                                        <p:tgtEl>
                                          <p:spTgt spid="19"/>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16"/>
                                        </p:tgtEl>
                                        <p:attrNameLst>
                                          <p:attrName>ppt_x</p:attrName>
                                        </p:attrNameLst>
                                      </p:cBhvr>
                                      <p:tavLst>
                                        <p:tav tm="0">
                                          <p:val>
                                            <p:strVal val="ppt_x"/>
                                          </p:val>
                                        </p:tav>
                                        <p:tav tm="100000">
                                          <p:val>
                                            <p:strVal val="ppt_x"/>
                                          </p:val>
                                        </p:tav>
                                      </p:tavLst>
                                    </p:anim>
                                    <p:anim calcmode="lin" valueType="num">
                                      <p:cBhvr additive="base">
                                        <p:cTn id="89" dur="500"/>
                                        <p:tgtEl>
                                          <p:spTgt spid="16"/>
                                        </p:tgtEl>
                                        <p:attrNameLst>
                                          <p:attrName>ppt_y</p:attrName>
                                        </p:attrNameLst>
                                      </p:cBhvr>
                                      <p:tavLst>
                                        <p:tav tm="0">
                                          <p:val>
                                            <p:strVal val="ppt_y"/>
                                          </p:val>
                                        </p:tav>
                                        <p:tav tm="100000">
                                          <p:val>
                                            <p:strVal val="1+ppt_h/2"/>
                                          </p:val>
                                        </p:tav>
                                      </p:tavLst>
                                    </p:anim>
                                    <p:set>
                                      <p:cBhvr>
                                        <p:cTn id="90" dur="1" fill="hold">
                                          <p:stCondLst>
                                            <p:cond delay="499"/>
                                          </p:stCondLst>
                                        </p:cTn>
                                        <p:tgtEl>
                                          <p:spTgt spid="16"/>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22"/>
                                        </p:tgtEl>
                                        <p:attrNameLst>
                                          <p:attrName>ppt_x</p:attrName>
                                        </p:attrNameLst>
                                      </p:cBhvr>
                                      <p:tavLst>
                                        <p:tav tm="0">
                                          <p:val>
                                            <p:strVal val="ppt_x"/>
                                          </p:val>
                                        </p:tav>
                                        <p:tav tm="100000">
                                          <p:val>
                                            <p:strVal val="ppt_x"/>
                                          </p:val>
                                        </p:tav>
                                      </p:tavLst>
                                    </p:anim>
                                    <p:anim calcmode="lin" valueType="num">
                                      <p:cBhvr additive="base">
                                        <p:cTn id="93" dur="500"/>
                                        <p:tgtEl>
                                          <p:spTgt spid="22"/>
                                        </p:tgtEl>
                                        <p:attrNameLst>
                                          <p:attrName>ppt_y</p:attrName>
                                        </p:attrNameLst>
                                      </p:cBhvr>
                                      <p:tavLst>
                                        <p:tav tm="0">
                                          <p:val>
                                            <p:strVal val="ppt_y"/>
                                          </p:val>
                                        </p:tav>
                                        <p:tav tm="100000">
                                          <p:val>
                                            <p:strVal val="1+ppt_h/2"/>
                                          </p:val>
                                        </p:tav>
                                      </p:tavLst>
                                    </p:anim>
                                    <p:set>
                                      <p:cBhvr>
                                        <p:cTn id="94" dur="1" fill="hold">
                                          <p:stCondLst>
                                            <p:cond delay="499"/>
                                          </p:stCondLst>
                                        </p:cTn>
                                        <p:tgtEl>
                                          <p:spTgt spid="22"/>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21"/>
                                        </p:tgtEl>
                                        <p:attrNameLst>
                                          <p:attrName>ppt_x</p:attrName>
                                        </p:attrNameLst>
                                      </p:cBhvr>
                                      <p:tavLst>
                                        <p:tav tm="0">
                                          <p:val>
                                            <p:strVal val="ppt_x"/>
                                          </p:val>
                                        </p:tav>
                                        <p:tav tm="100000">
                                          <p:val>
                                            <p:strVal val="ppt_x"/>
                                          </p:val>
                                        </p:tav>
                                      </p:tavLst>
                                    </p:anim>
                                    <p:anim calcmode="lin" valueType="num">
                                      <p:cBhvr additive="base">
                                        <p:cTn id="97" dur="500"/>
                                        <p:tgtEl>
                                          <p:spTgt spid="21"/>
                                        </p:tgtEl>
                                        <p:attrNameLst>
                                          <p:attrName>ppt_y</p:attrName>
                                        </p:attrNameLst>
                                      </p:cBhvr>
                                      <p:tavLst>
                                        <p:tav tm="0">
                                          <p:val>
                                            <p:strVal val="ppt_y"/>
                                          </p:val>
                                        </p:tav>
                                        <p:tav tm="100000">
                                          <p:val>
                                            <p:strVal val="1+ppt_h/2"/>
                                          </p:val>
                                        </p:tav>
                                      </p:tavLst>
                                    </p:anim>
                                    <p:set>
                                      <p:cBhvr>
                                        <p:cTn id="98" dur="1" fill="hold">
                                          <p:stCondLst>
                                            <p:cond delay="499"/>
                                          </p:stCondLst>
                                        </p:cTn>
                                        <p:tgtEl>
                                          <p:spTgt spid="21"/>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25"/>
                                        </p:tgtEl>
                                        <p:attrNameLst>
                                          <p:attrName>ppt_x</p:attrName>
                                        </p:attrNameLst>
                                      </p:cBhvr>
                                      <p:tavLst>
                                        <p:tav tm="0">
                                          <p:val>
                                            <p:strVal val="ppt_x"/>
                                          </p:val>
                                        </p:tav>
                                        <p:tav tm="100000">
                                          <p:val>
                                            <p:strVal val="ppt_x"/>
                                          </p:val>
                                        </p:tav>
                                      </p:tavLst>
                                    </p:anim>
                                    <p:anim calcmode="lin" valueType="num">
                                      <p:cBhvr additive="base">
                                        <p:cTn id="101" dur="500"/>
                                        <p:tgtEl>
                                          <p:spTgt spid="25"/>
                                        </p:tgtEl>
                                        <p:attrNameLst>
                                          <p:attrName>ppt_y</p:attrName>
                                        </p:attrNameLst>
                                      </p:cBhvr>
                                      <p:tavLst>
                                        <p:tav tm="0">
                                          <p:val>
                                            <p:strVal val="ppt_y"/>
                                          </p:val>
                                        </p:tav>
                                        <p:tav tm="100000">
                                          <p:val>
                                            <p:strVal val="1+ppt_h/2"/>
                                          </p:val>
                                        </p:tav>
                                      </p:tavLst>
                                    </p:anim>
                                    <p:set>
                                      <p:cBhvr>
                                        <p:cTn id="102" dur="1" fill="hold">
                                          <p:stCondLst>
                                            <p:cond delay="499"/>
                                          </p:stCondLst>
                                        </p:cTn>
                                        <p:tgtEl>
                                          <p:spTgt spid="25"/>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24"/>
                                        </p:tgtEl>
                                        <p:attrNameLst>
                                          <p:attrName>ppt_x</p:attrName>
                                        </p:attrNameLst>
                                      </p:cBhvr>
                                      <p:tavLst>
                                        <p:tav tm="0">
                                          <p:val>
                                            <p:strVal val="ppt_x"/>
                                          </p:val>
                                        </p:tav>
                                        <p:tav tm="100000">
                                          <p:val>
                                            <p:strVal val="ppt_x"/>
                                          </p:val>
                                        </p:tav>
                                      </p:tavLst>
                                    </p:anim>
                                    <p:anim calcmode="lin" valueType="num">
                                      <p:cBhvr additive="base">
                                        <p:cTn id="105" dur="500"/>
                                        <p:tgtEl>
                                          <p:spTgt spid="24"/>
                                        </p:tgtEl>
                                        <p:attrNameLst>
                                          <p:attrName>ppt_y</p:attrName>
                                        </p:attrNameLst>
                                      </p:cBhvr>
                                      <p:tavLst>
                                        <p:tav tm="0">
                                          <p:val>
                                            <p:strVal val="ppt_y"/>
                                          </p:val>
                                        </p:tav>
                                        <p:tav tm="100000">
                                          <p:val>
                                            <p:strVal val="1+ppt_h/2"/>
                                          </p:val>
                                        </p:tav>
                                      </p:tavLst>
                                    </p:anim>
                                    <p:set>
                                      <p:cBhvr>
                                        <p:cTn id="106" dur="1" fill="hold">
                                          <p:stCondLst>
                                            <p:cond delay="499"/>
                                          </p:stCondLst>
                                        </p:cTn>
                                        <p:tgtEl>
                                          <p:spTgt spid="24"/>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27"/>
                                        </p:tgtEl>
                                        <p:attrNameLst>
                                          <p:attrName>ppt_x</p:attrName>
                                        </p:attrNameLst>
                                      </p:cBhvr>
                                      <p:tavLst>
                                        <p:tav tm="0">
                                          <p:val>
                                            <p:strVal val="ppt_x"/>
                                          </p:val>
                                        </p:tav>
                                        <p:tav tm="100000">
                                          <p:val>
                                            <p:strVal val="ppt_x"/>
                                          </p:val>
                                        </p:tav>
                                      </p:tavLst>
                                    </p:anim>
                                    <p:anim calcmode="lin" valueType="num">
                                      <p:cBhvr additive="base">
                                        <p:cTn id="109" dur="500"/>
                                        <p:tgtEl>
                                          <p:spTgt spid="27"/>
                                        </p:tgtEl>
                                        <p:attrNameLst>
                                          <p:attrName>ppt_y</p:attrName>
                                        </p:attrNameLst>
                                      </p:cBhvr>
                                      <p:tavLst>
                                        <p:tav tm="0">
                                          <p:val>
                                            <p:strVal val="ppt_y"/>
                                          </p:val>
                                        </p:tav>
                                        <p:tav tm="100000">
                                          <p:val>
                                            <p:strVal val="1+ppt_h/2"/>
                                          </p:val>
                                        </p:tav>
                                      </p:tavLst>
                                    </p:anim>
                                    <p:set>
                                      <p:cBhvr>
                                        <p:cTn id="110" dur="1" fill="hold">
                                          <p:stCondLst>
                                            <p:cond delay="499"/>
                                          </p:stCondLst>
                                        </p:cTn>
                                        <p:tgtEl>
                                          <p:spTgt spid="27"/>
                                        </p:tgtEl>
                                        <p:attrNameLst>
                                          <p:attrName>style.visibility</p:attrName>
                                        </p:attrNameLst>
                                      </p:cBhvr>
                                      <p:to>
                                        <p:strVal val="hidden"/>
                                      </p:to>
                                    </p:set>
                                  </p:childTnLst>
                                </p:cTn>
                              </p:par>
                              <p:par>
                                <p:cTn id="111" presetID="2" presetClass="exit" presetSubtype="4" fill="hold" grpId="1" nodeType="withEffect">
                                  <p:stCondLst>
                                    <p:cond delay="0"/>
                                  </p:stCondLst>
                                  <p:childTnLst>
                                    <p:anim calcmode="lin" valueType="num">
                                      <p:cBhvr additive="base">
                                        <p:cTn id="112" dur="500"/>
                                        <p:tgtEl>
                                          <p:spTgt spid="26"/>
                                        </p:tgtEl>
                                        <p:attrNameLst>
                                          <p:attrName>ppt_x</p:attrName>
                                        </p:attrNameLst>
                                      </p:cBhvr>
                                      <p:tavLst>
                                        <p:tav tm="0">
                                          <p:val>
                                            <p:strVal val="ppt_x"/>
                                          </p:val>
                                        </p:tav>
                                        <p:tav tm="100000">
                                          <p:val>
                                            <p:strVal val="ppt_x"/>
                                          </p:val>
                                        </p:tav>
                                      </p:tavLst>
                                    </p:anim>
                                    <p:anim calcmode="lin" valueType="num">
                                      <p:cBhvr additive="base">
                                        <p:cTn id="113" dur="500"/>
                                        <p:tgtEl>
                                          <p:spTgt spid="26"/>
                                        </p:tgtEl>
                                        <p:attrNameLst>
                                          <p:attrName>ppt_y</p:attrName>
                                        </p:attrNameLst>
                                      </p:cBhvr>
                                      <p:tavLst>
                                        <p:tav tm="0">
                                          <p:val>
                                            <p:strVal val="ppt_y"/>
                                          </p:val>
                                        </p:tav>
                                        <p:tav tm="100000">
                                          <p:val>
                                            <p:strVal val="1+ppt_h/2"/>
                                          </p:val>
                                        </p:tav>
                                      </p:tavLst>
                                    </p:anim>
                                    <p:set>
                                      <p:cBhvr>
                                        <p:cTn id="114" dur="1" fill="hold">
                                          <p:stCondLst>
                                            <p:cond delay="499"/>
                                          </p:stCondLst>
                                        </p:cTn>
                                        <p:tgtEl>
                                          <p:spTgt spid="26"/>
                                        </p:tgtEl>
                                        <p:attrNameLst>
                                          <p:attrName>style.visibility</p:attrName>
                                        </p:attrNameLst>
                                      </p:cBhvr>
                                      <p:to>
                                        <p:strVal val="hidden"/>
                                      </p:to>
                                    </p:set>
                                  </p:childTnLst>
                                </p:cTn>
                              </p:par>
                              <p:par>
                                <p:cTn id="115" presetID="2" presetClass="exit" presetSubtype="4" fill="hold" grpId="1" nodeType="withEffect">
                                  <p:stCondLst>
                                    <p:cond delay="0"/>
                                  </p:stCondLst>
                                  <p:childTnLst>
                                    <p:anim calcmode="lin" valueType="num">
                                      <p:cBhvr additive="base">
                                        <p:cTn id="116" dur="500"/>
                                        <p:tgtEl>
                                          <p:spTgt spid="29"/>
                                        </p:tgtEl>
                                        <p:attrNameLst>
                                          <p:attrName>ppt_x</p:attrName>
                                        </p:attrNameLst>
                                      </p:cBhvr>
                                      <p:tavLst>
                                        <p:tav tm="0">
                                          <p:val>
                                            <p:strVal val="ppt_x"/>
                                          </p:val>
                                        </p:tav>
                                        <p:tav tm="100000">
                                          <p:val>
                                            <p:strVal val="ppt_x"/>
                                          </p:val>
                                        </p:tav>
                                      </p:tavLst>
                                    </p:anim>
                                    <p:anim calcmode="lin" valueType="num">
                                      <p:cBhvr additive="base">
                                        <p:cTn id="117" dur="500"/>
                                        <p:tgtEl>
                                          <p:spTgt spid="29"/>
                                        </p:tgtEl>
                                        <p:attrNameLst>
                                          <p:attrName>ppt_y</p:attrName>
                                        </p:attrNameLst>
                                      </p:cBhvr>
                                      <p:tavLst>
                                        <p:tav tm="0">
                                          <p:val>
                                            <p:strVal val="ppt_y"/>
                                          </p:val>
                                        </p:tav>
                                        <p:tav tm="100000">
                                          <p:val>
                                            <p:strVal val="1+ppt_h/2"/>
                                          </p:val>
                                        </p:tav>
                                      </p:tavLst>
                                    </p:anim>
                                    <p:set>
                                      <p:cBhvr>
                                        <p:cTn id="118" dur="1" fill="hold">
                                          <p:stCondLst>
                                            <p:cond delay="499"/>
                                          </p:stCondLst>
                                        </p:cTn>
                                        <p:tgtEl>
                                          <p:spTgt spid="29"/>
                                        </p:tgtEl>
                                        <p:attrNameLst>
                                          <p:attrName>style.visibility</p:attrName>
                                        </p:attrNameLst>
                                      </p:cBhvr>
                                      <p:to>
                                        <p:strVal val="hidden"/>
                                      </p:to>
                                    </p:set>
                                  </p:childTnLst>
                                </p:cTn>
                              </p:par>
                              <p:par>
                                <p:cTn id="119" presetID="2" presetClass="exit" presetSubtype="4" fill="hold" grpId="1" nodeType="withEffect">
                                  <p:stCondLst>
                                    <p:cond delay="0"/>
                                  </p:stCondLst>
                                  <p:childTnLst>
                                    <p:anim calcmode="lin" valueType="num">
                                      <p:cBhvr additive="base">
                                        <p:cTn id="120" dur="500"/>
                                        <p:tgtEl>
                                          <p:spTgt spid="32"/>
                                        </p:tgtEl>
                                        <p:attrNameLst>
                                          <p:attrName>ppt_x</p:attrName>
                                        </p:attrNameLst>
                                      </p:cBhvr>
                                      <p:tavLst>
                                        <p:tav tm="0">
                                          <p:val>
                                            <p:strVal val="ppt_x"/>
                                          </p:val>
                                        </p:tav>
                                        <p:tav tm="100000">
                                          <p:val>
                                            <p:strVal val="ppt_x"/>
                                          </p:val>
                                        </p:tav>
                                      </p:tavLst>
                                    </p:anim>
                                    <p:anim calcmode="lin" valueType="num">
                                      <p:cBhvr additive="base">
                                        <p:cTn id="121" dur="500"/>
                                        <p:tgtEl>
                                          <p:spTgt spid="32"/>
                                        </p:tgtEl>
                                        <p:attrNameLst>
                                          <p:attrName>ppt_y</p:attrName>
                                        </p:attrNameLst>
                                      </p:cBhvr>
                                      <p:tavLst>
                                        <p:tav tm="0">
                                          <p:val>
                                            <p:strVal val="ppt_y"/>
                                          </p:val>
                                        </p:tav>
                                        <p:tav tm="100000">
                                          <p:val>
                                            <p:strVal val="1+ppt_h/2"/>
                                          </p:val>
                                        </p:tav>
                                      </p:tavLst>
                                    </p:anim>
                                    <p:set>
                                      <p:cBhvr>
                                        <p:cTn id="122" dur="1" fill="hold">
                                          <p:stCondLst>
                                            <p:cond delay="499"/>
                                          </p:stCondLst>
                                        </p:cTn>
                                        <p:tgtEl>
                                          <p:spTgt spid="32"/>
                                        </p:tgtEl>
                                        <p:attrNameLst>
                                          <p:attrName>style.visibility</p:attrName>
                                        </p:attrNameLst>
                                      </p:cBhvr>
                                      <p:to>
                                        <p:strVal val="hidden"/>
                                      </p:to>
                                    </p:set>
                                  </p:childTnLst>
                                </p:cTn>
                              </p:par>
                              <p:par>
                                <p:cTn id="123" presetID="2" presetClass="exit" presetSubtype="4" fill="hold" grpId="1" nodeType="withEffect">
                                  <p:stCondLst>
                                    <p:cond delay="0"/>
                                  </p:stCondLst>
                                  <p:childTnLst>
                                    <p:anim calcmode="lin" valueType="num">
                                      <p:cBhvr additive="base">
                                        <p:cTn id="124" dur="500"/>
                                        <p:tgtEl>
                                          <p:spTgt spid="28"/>
                                        </p:tgtEl>
                                        <p:attrNameLst>
                                          <p:attrName>ppt_x</p:attrName>
                                        </p:attrNameLst>
                                      </p:cBhvr>
                                      <p:tavLst>
                                        <p:tav tm="0">
                                          <p:val>
                                            <p:strVal val="ppt_x"/>
                                          </p:val>
                                        </p:tav>
                                        <p:tav tm="100000">
                                          <p:val>
                                            <p:strVal val="ppt_x"/>
                                          </p:val>
                                        </p:tav>
                                      </p:tavLst>
                                    </p:anim>
                                    <p:anim calcmode="lin" valueType="num">
                                      <p:cBhvr additive="base">
                                        <p:cTn id="125" dur="500"/>
                                        <p:tgtEl>
                                          <p:spTgt spid="28"/>
                                        </p:tgtEl>
                                        <p:attrNameLst>
                                          <p:attrName>ppt_y</p:attrName>
                                        </p:attrNameLst>
                                      </p:cBhvr>
                                      <p:tavLst>
                                        <p:tav tm="0">
                                          <p:val>
                                            <p:strVal val="ppt_y"/>
                                          </p:val>
                                        </p:tav>
                                        <p:tav tm="100000">
                                          <p:val>
                                            <p:strVal val="1+ppt_h/2"/>
                                          </p:val>
                                        </p:tav>
                                      </p:tavLst>
                                    </p:anim>
                                    <p:set>
                                      <p:cBhvr>
                                        <p:cTn id="12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p:bldP spid="16" grpId="1"/>
      <p:bldP spid="17" grpId="0"/>
      <p:bldP spid="17" grpId="1"/>
      <p:bldP spid="18" grpId="0"/>
      <p:bldP spid="18" grpId="1"/>
      <p:bldP spid="19" grpId="0"/>
      <p:bldP spid="19" grpId="1"/>
      <p:bldP spid="21" grpId="0"/>
      <p:bldP spid="21" grpId="1"/>
      <p:bldP spid="22" grpId="0"/>
      <p:bldP spid="22" grpId="1"/>
      <p:bldP spid="24" grpId="0"/>
      <p:bldP spid="24" grpId="1"/>
      <p:bldP spid="25" grpId="0"/>
      <p:bldP spid="25" grpId="1"/>
      <p:bldP spid="26" grpId="0"/>
      <p:bldP spid="26" grpId="1"/>
      <p:bldP spid="27" grpId="0"/>
      <p:bldP spid="27" grpId="1"/>
      <p:bldP spid="28" grpId="0"/>
      <p:bldP spid="28" grpId="1"/>
      <p:bldP spid="29" grpId="0"/>
      <p:bldP spid="29" grpId="1"/>
      <p:bldP spid="32" grpId="0"/>
      <p:bldP spid="32"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5C092245-8A25-499B-82B7-89B814E91475}"/>
              </a:ext>
            </a:extLst>
          </p:cNvPr>
          <p:cNvPicPr>
            <a:picLocks noChangeAspect="1"/>
          </p:cNvPicPr>
          <p:nvPr/>
        </p:nvPicPr>
        <p:blipFill>
          <a:blip r:embed="rId2"/>
          <a:stretch>
            <a:fillRect/>
          </a:stretch>
        </p:blipFill>
        <p:spPr>
          <a:xfrm>
            <a:off x="369434" y="1347420"/>
            <a:ext cx="5963482" cy="5268060"/>
          </a:xfrm>
          <a:prstGeom prst="rect">
            <a:avLst/>
          </a:prstGeom>
        </p:spPr>
      </p:pic>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19</a:t>
              </a:fld>
              <a:r>
                <a:rPr lang="en-CA" sz="1400" dirty="0"/>
                <a:t> </a:t>
              </a:r>
              <a:endParaRPr lang="en-GB" sz="1400" dirty="0"/>
            </a:p>
          </p:txBody>
        </p:sp>
      </p:grpSp>
      <p:sp>
        <p:nvSpPr>
          <p:cNvPr id="10" name="TextBox 9">
            <a:extLst>
              <a:ext uri="{FF2B5EF4-FFF2-40B4-BE49-F238E27FC236}">
                <a16:creationId xmlns:a16="http://schemas.microsoft.com/office/drawing/2014/main" id="{D97B8DDD-70A8-432D-ACBC-0034D3B82083}"/>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5" name="TextBox 14">
            <a:extLst>
              <a:ext uri="{FF2B5EF4-FFF2-40B4-BE49-F238E27FC236}">
                <a16:creationId xmlns:a16="http://schemas.microsoft.com/office/drawing/2014/main" id="{EACC05B4-690D-4A5A-9454-494A44D052F8}"/>
              </a:ext>
            </a:extLst>
          </p:cNvPr>
          <p:cNvSpPr txBox="1"/>
          <p:nvPr/>
        </p:nvSpPr>
        <p:spPr>
          <a:xfrm>
            <a:off x="6254624" y="712038"/>
            <a:ext cx="1619251" cy="400110"/>
          </a:xfrm>
          <a:prstGeom prst="rect">
            <a:avLst/>
          </a:prstGeom>
          <a:noFill/>
        </p:spPr>
        <p:txBody>
          <a:bodyPr wrap="square" rtlCol="0">
            <a:spAutoFit/>
          </a:bodyPr>
          <a:lstStyle/>
          <a:p>
            <a:pPr algn="r"/>
            <a:r>
              <a:rPr lang="en-CA" sz="2000" b="1" dirty="0"/>
              <a:t>Reset a form: </a:t>
            </a:r>
            <a:endParaRPr lang="en-CA" sz="2000" dirty="0"/>
          </a:p>
        </p:txBody>
      </p:sp>
      <p:sp>
        <p:nvSpPr>
          <p:cNvPr id="16" name="TextBox 15">
            <a:extLst>
              <a:ext uri="{FF2B5EF4-FFF2-40B4-BE49-F238E27FC236}">
                <a16:creationId xmlns:a16="http://schemas.microsoft.com/office/drawing/2014/main" id="{018C9F98-7DC9-461D-BDE7-D1BED234BAA5}"/>
              </a:ext>
            </a:extLst>
          </p:cNvPr>
          <p:cNvSpPr txBox="1"/>
          <p:nvPr/>
        </p:nvSpPr>
        <p:spPr>
          <a:xfrm>
            <a:off x="8115300" y="1996080"/>
            <a:ext cx="4076700" cy="707886"/>
          </a:xfrm>
          <a:prstGeom prst="rect">
            <a:avLst/>
          </a:prstGeom>
          <a:noFill/>
        </p:spPr>
        <p:txBody>
          <a:bodyPr wrap="square" rtlCol="0">
            <a:spAutoFit/>
          </a:bodyPr>
          <a:lstStyle/>
          <a:p>
            <a:r>
              <a:rPr lang="en-CA" sz="2000" dirty="0"/>
              <a:t>Write your own </a:t>
            </a:r>
            <a:r>
              <a:rPr lang="en-CA" sz="2000" dirty="0" err="1"/>
              <a:t>JavaScripts</a:t>
            </a:r>
            <a:r>
              <a:rPr lang="en-CA" sz="2000" dirty="0"/>
              <a:t> and run them.</a:t>
            </a:r>
          </a:p>
        </p:txBody>
      </p:sp>
      <p:sp>
        <p:nvSpPr>
          <p:cNvPr id="18" name="TextBox 17">
            <a:extLst>
              <a:ext uri="{FF2B5EF4-FFF2-40B4-BE49-F238E27FC236}">
                <a16:creationId xmlns:a16="http://schemas.microsoft.com/office/drawing/2014/main" id="{2C3C567E-930D-46C1-A4A6-A777DE45B490}"/>
              </a:ext>
            </a:extLst>
          </p:cNvPr>
          <p:cNvSpPr txBox="1"/>
          <p:nvPr/>
        </p:nvSpPr>
        <p:spPr>
          <a:xfrm>
            <a:off x="7735078" y="721534"/>
            <a:ext cx="4456920" cy="1015663"/>
          </a:xfrm>
          <a:prstGeom prst="rect">
            <a:avLst/>
          </a:prstGeom>
          <a:noFill/>
        </p:spPr>
        <p:txBody>
          <a:bodyPr wrap="square">
            <a:spAutoFit/>
          </a:bodyPr>
          <a:lstStyle/>
          <a:p>
            <a:r>
              <a:rPr lang="en-US" sz="2000" dirty="0"/>
              <a:t>Reset the form fields to their defaults. You can choose the specific form fields to reset.</a:t>
            </a:r>
          </a:p>
        </p:txBody>
      </p:sp>
      <p:sp>
        <p:nvSpPr>
          <p:cNvPr id="19" name="TextBox 18">
            <a:extLst>
              <a:ext uri="{FF2B5EF4-FFF2-40B4-BE49-F238E27FC236}">
                <a16:creationId xmlns:a16="http://schemas.microsoft.com/office/drawing/2014/main" id="{E7ADE4CC-210F-45C4-A351-5582F19ED566}"/>
              </a:ext>
            </a:extLst>
          </p:cNvPr>
          <p:cNvSpPr txBox="1"/>
          <p:nvPr/>
        </p:nvSpPr>
        <p:spPr>
          <a:xfrm>
            <a:off x="6300789" y="1996080"/>
            <a:ext cx="1976434" cy="400110"/>
          </a:xfrm>
          <a:prstGeom prst="rect">
            <a:avLst/>
          </a:prstGeom>
          <a:noFill/>
        </p:spPr>
        <p:txBody>
          <a:bodyPr wrap="square" rtlCol="0">
            <a:spAutoFit/>
          </a:bodyPr>
          <a:lstStyle/>
          <a:p>
            <a:r>
              <a:rPr lang="en-CA" sz="2000" b="1" dirty="0"/>
              <a:t>Run a JavaScript:</a:t>
            </a:r>
            <a:endParaRPr lang="en-CA" sz="2000" dirty="0"/>
          </a:p>
        </p:txBody>
      </p:sp>
      <p:sp>
        <p:nvSpPr>
          <p:cNvPr id="24" name="TextBox 23">
            <a:extLst>
              <a:ext uri="{FF2B5EF4-FFF2-40B4-BE49-F238E27FC236}">
                <a16:creationId xmlns:a16="http://schemas.microsoft.com/office/drawing/2014/main" id="{E3145F46-AE71-401B-9827-74BCC6C5DCC8}"/>
              </a:ext>
            </a:extLst>
          </p:cNvPr>
          <p:cNvSpPr txBox="1"/>
          <p:nvPr/>
        </p:nvSpPr>
        <p:spPr>
          <a:xfrm>
            <a:off x="8350898" y="2855004"/>
            <a:ext cx="3583927" cy="707886"/>
          </a:xfrm>
          <a:prstGeom prst="rect">
            <a:avLst/>
          </a:prstGeom>
          <a:noFill/>
        </p:spPr>
        <p:txBody>
          <a:bodyPr wrap="square" rtlCol="0">
            <a:spAutoFit/>
          </a:bodyPr>
          <a:lstStyle/>
          <a:p>
            <a:r>
              <a:rPr lang="en-CA" sz="2000" dirty="0"/>
              <a:t>You can set the control to visible or invisible.</a:t>
            </a:r>
          </a:p>
        </p:txBody>
      </p:sp>
      <p:sp>
        <p:nvSpPr>
          <p:cNvPr id="25" name="TextBox 24">
            <a:extLst>
              <a:ext uri="{FF2B5EF4-FFF2-40B4-BE49-F238E27FC236}">
                <a16:creationId xmlns:a16="http://schemas.microsoft.com/office/drawing/2014/main" id="{43B2CFA9-0B3D-4007-940C-E2508D1747F8}"/>
              </a:ext>
            </a:extLst>
          </p:cNvPr>
          <p:cNvSpPr txBox="1"/>
          <p:nvPr/>
        </p:nvSpPr>
        <p:spPr>
          <a:xfrm>
            <a:off x="6287710" y="2845477"/>
            <a:ext cx="2203147" cy="400110"/>
          </a:xfrm>
          <a:prstGeom prst="rect">
            <a:avLst/>
          </a:prstGeom>
          <a:noFill/>
        </p:spPr>
        <p:txBody>
          <a:bodyPr wrap="square" rtlCol="0">
            <a:spAutoFit/>
          </a:bodyPr>
          <a:lstStyle/>
          <a:p>
            <a:r>
              <a:rPr lang="en-CA" sz="2000" b="1" dirty="0"/>
              <a:t>Set Layer Visibility:</a:t>
            </a:r>
            <a:endParaRPr lang="en-CA" sz="2000" dirty="0"/>
          </a:p>
        </p:txBody>
      </p:sp>
      <p:sp>
        <p:nvSpPr>
          <p:cNvPr id="26" name="TextBox 25">
            <a:extLst>
              <a:ext uri="{FF2B5EF4-FFF2-40B4-BE49-F238E27FC236}">
                <a16:creationId xmlns:a16="http://schemas.microsoft.com/office/drawing/2014/main" id="{FC9CAD7A-ADAA-489D-9A5A-EE172DF63331}"/>
              </a:ext>
            </a:extLst>
          </p:cNvPr>
          <p:cNvSpPr txBox="1"/>
          <p:nvPr/>
        </p:nvSpPr>
        <p:spPr>
          <a:xfrm>
            <a:off x="8162921" y="3797897"/>
            <a:ext cx="4076700" cy="1015663"/>
          </a:xfrm>
          <a:prstGeom prst="rect">
            <a:avLst/>
          </a:prstGeom>
          <a:noFill/>
        </p:spPr>
        <p:txBody>
          <a:bodyPr wrap="square" rtlCol="0">
            <a:spAutoFit/>
          </a:bodyPr>
          <a:lstStyle/>
          <a:p>
            <a:r>
              <a:rPr lang="en-CA" sz="2000" dirty="0"/>
              <a:t>Two selections for this media option;</a:t>
            </a:r>
          </a:p>
          <a:p>
            <a:r>
              <a:rPr lang="en-CA" sz="2000" dirty="0"/>
              <a:t>Acrobat 5 and earlier, Acrobat 6 and later.</a:t>
            </a:r>
          </a:p>
        </p:txBody>
      </p:sp>
      <p:sp>
        <p:nvSpPr>
          <p:cNvPr id="27" name="TextBox 26">
            <a:extLst>
              <a:ext uri="{FF2B5EF4-FFF2-40B4-BE49-F238E27FC236}">
                <a16:creationId xmlns:a16="http://schemas.microsoft.com/office/drawing/2014/main" id="{BC59A66C-D179-4DEF-A075-475FAB9136A2}"/>
              </a:ext>
            </a:extLst>
          </p:cNvPr>
          <p:cNvSpPr txBox="1"/>
          <p:nvPr/>
        </p:nvSpPr>
        <p:spPr>
          <a:xfrm>
            <a:off x="6287710" y="3796619"/>
            <a:ext cx="1999039" cy="400110"/>
          </a:xfrm>
          <a:prstGeom prst="rect">
            <a:avLst/>
          </a:prstGeom>
          <a:noFill/>
        </p:spPr>
        <p:txBody>
          <a:bodyPr wrap="square" rtlCol="0">
            <a:spAutoFit/>
          </a:bodyPr>
          <a:lstStyle/>
          <a:p>
            <a:r>
              <a:rPr lang="en-CA" sz="2000" b="1" dirty="0"/>
              <a:t>Show/Hide Field:</a:t>
            </a:r>
            <a:endParaRPr lang="en-CA" sz="2000" dirty="0"/>
          </a:p>
        </p:txBody>
      </p:sp>
      <p:sp>
        <p:nvSpPr>
          <p:cNvPr id="29" name="TextBox 28">
            <a:extLst>
              <a:ext uri="{FF2B5EF4-FFF2-40B4-BE49-F238E27FC236}">
                <a16:creationId xmlns:a16="http://schemas.microsoft.com/office/drawing/2014/main" id="{62AF067C-EF40-44A4-B3DA-24251D3983D3}"/>
              </a:ext>
            </a:extLst>
          </p:cNvPr>
          <p:cNvSpPr txBox="1"/>
          <p:nvPr/>
        </p:nvSpPr>
        <p:spPr>
          <a:xfrm>
            <a:off x="6278185" y="4981988"/>
            <a:ext cx="1999039" cy="400110"/>
          </a:xfrm>
          <a:prstGeom prst="rect">
            <a:avLst/>
          </a:prstGeom>
          <a:noFill/>
        </p:spPr>
        <p:txBody>
          <a:bodyPr wrap="square" rtlCol="0">
            <a:spAutoFit/>
          </a:bodyPr>
          <a:lstStyle/>
          <a:p>
            <a:r>
              <a:rPr lang="en-CA" sz="2000" b="1" dirty="0"/>
              <a:t>Submit a Form:</a:t>
            </a:r>
            <a:endParaRPr lang="en-CA" sz="2000" dirty="0"/>
          </a:p>
        </p:txBody>
      </p:sp>
      <p:sp>
        <p:nvSpPr>
          <p:cNvPr id="32" name="TextBox 31">
            <a:extLst>
              <a:ext uri="{FF2B5EF4-FFF2-40B4-BE49-F238E27FC236}">
                <a16:creationId xmlns:a16="http://schemas.microsoft.com/office/drawing/2014/main" id="{282B8BD3-4AF5-4F1E-A4BD-91E854F4B45D}"/>
              </a:ext>
            </a:extLst>
          </p:cNvPr>
          <p:cNvSpPr txBox="1"/>
          <p:nvPr/>
        </p:nvSpPr>
        <p:spPr>
          <a:xfrm>
            <a:off x="7984328" y="4992218"/>
            <a:ext cx="4207671" cy="707886"/>
          </a:xfrm>
          <a:prstGeom prst="rect">
            <a:avLst/>
          </a:prstGeom>
          <a:noFill/>
        </p:spPr>
        <p:txBody>
          <a:bodyPr wrap="square">
            <a:spAutoFit/>
          </a:bodyPr>
          <a:lstStyle/>
          <a:p>
            <a:r>
              <a:rPr lang="en-CA" sz="2000" dirty="0"/>
              <a:t>This submits the form to: Print or Export.</a:t>
            </a:r>
          </a:p>
        </p:txBody>
      </p:sp>
      <p:sp>
        <p:nvSpPr>
          <p:cNvPr id="23" name="TextBox 22">
            <a:extLst>
              <a:ext uri="{FF2B5EF4-FFF2-40B4-BE49-F238E27FC236}">
                <a16:creationId xmlns:a16="http://schemas.microsoft.com/office/drawing/2014/main" id="{AAEF8819-101A-45AE-BD46-ACE410905C25}"/>
              </a:ext>
            </a:extLst>
          </p:cNvPr>
          <p:cNvSpPr txBox="1"/>
          <p:nvPr/>
        </p:nvSpPr>
        <p:spPr>
          <a:xfrm>
            <a:off x="340859" y="833010"/>
            <a:ext cx="1443396" cy="400110"/>
          </a:xfrm>
          <a:prstGeom prst="rect">
            <a:avLst/>
          </a:prstGeom>
          <a:noFill/>
        </p:spPr>
        <p:txBody>
          <a:bodyPr wrap="square" rtlCol="0">
            <a:spAutoFit/>
          </a:bodyPr>
          <a:lstStyle/>
          <a:p>
            <a:pPr algn="l"/>
            <a:r>
              <a:rPr lang="en-CA" sz="2000" dirty="0"/>
              <a:t>Actions Tab</a:t>
            </a:r>
          </a:p>
        </p:txBody>
      </p:sp>
      <p:sp>
        <p:nvSpPr>
          <p:cNvPr id="31" name="Rectangle 30">
            <a:extLst>
              <a:ext uri="{FF2B5EF4-FFF2-40B4-BE49-F238E27FC236}">
                <a16:creationId xmlns:a16="http://schemas.microsoft.com/office/drawing/2014/main" id="{84D62CDE-6EAF-42E3-A730-4030FDC5D983}"/>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
        <p:nvSpPr>
          <p:cNvPr id="33" name="Rectangle 32">
            <a:extLst>
              <a:ext uri="{FF2B5EF4-FFF2-40B4-BE49-F238E27FC236}">
                <a16:creationId xmlns:a16="http://schemas.microsoft.com/office/drawing/2014/main" id="{3CA410F8-7F0E-4B27-81C0-09E2D2F8166F}"/>
              </a:ext>
            </a:extLst>
          </p:cNvPr>
          <p:cNvSpPr/>
          <p:nvPr/>
        </p:nvSpPr>
        <p:spPr>
          <a:xfrm>
            <a:off x="2913025" y="1828800"/>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0" name="Picture 19">
            <a:extLst>
              <a:ext uri="{FF2B5EF4-FFF2-40B4-BE49-F238E27FC236}">
                <a16:creationId xmlns:a16="http://schemas.microsoft.com/office/drawing/2014/main" id="{128B396C-C72D-4067-AC5D-F94D39E1E4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7748" y="2798780"/>
            <a:ext cx="3693278" cy="2939548"/>
          </a:xfrm>
          <a:prstGeom prst="rect">
            <a:avLst/>
          </a:prstGeom>
          <a:ln w="12700">
            <a:solidFill>
              <a:schemeClr val="bg1">
                <a:lumMod val="65000"/>
              </a:schemeClr>
            </a:solidFill>
          </a:ln>
        </p:spPr>
      </p:pic>
    </p:spTree>
    <p:extLst>
      <p:ext uri="{BB962C8B-B14F-4D97-AF65-F5344CB8AC3E}">
        <p14:creationId xmlns:p14="http://schemas.microsoft.com/office/powerpoint/2010/main" val="78483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0-#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0-#ppt_w/2"/>
                                          </p:val>
                                        </p:tav>
                                        <p:tav tm="100000">
                                          <p:val>
                                            <p:strVal val="#ppt_x"/>
                                          </p:val>
                                        </p:tav>
                                      </p:tavLst>
                                    </p:anim>
                                    <p:anim calcmode="lin" valueType="num">
                                      <p:cBhvr additive="base">
                                        <p:cTn id="28" dur="500" fill="hold"/>
                                        <p:tgtEl>
                                          <p:spTgt spid="25"/>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0-#ppt_w/2"/>
                                          </p:val>
                                        </p:tav>
                                        <p:tav tm="100000">
                                          <p:val>
                                            <p:strVal val="#ppt_x"/>
                                          </p:val>
                                        </p:tav>
                                      </p:tavLst>
                                    </p:anim>
                                    <p:anim calcmode="lin" valueType="num">
                                      <p:cBhvr additive="base">
                                        <p:cTn id="38" dur="500" fill="hold"/>
                                        <p:tgtEl>
                                          <p:spTgt spid="27"/>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0-#ppt_w/2"/>
                                          </p:val>
                                        </p:tav>
                                        <p:tav tm="100000">
                                          <p:val>
                                            <p:strVal val="#ppt_x"/>
                                          </p:val>
                                        </p:tav>
                                      </p:tavLst>
                                    </p:anim>
                                    <p:anim calcmode="lin" valueType="num">
                                      <p:cBhvr additive="base">
                                        <p:cTn id="48" dur="500" fill="hold"/>
                                        <p:tgtEl>
                                          <p:spTgt spid="29"/>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wipe(left)">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xit" presetSubtype="4" fill="hold" nodeType="clickEffect">
                                  <p:stCondLst>
                                    <p:cond delay="0"/>
                                  </p:stCondLst>
                                  <p:childTnLst>
                                    <p:animEffect transition="out" filter="wipe(down)">
                                      <p:cBhvr>
                                        <p:cTn id="56" dur="500"/>
                                        <p:tgtEl>
                                          <p:spTgt spid="20"/>
                                        </p:tgtEl>
                                      </p:cBhvr>
                                    </p:animEffect>
                                    <p:set>
                                      <p:cBhvr>
                                        <p:cTn id="57" dur="1" fill="hold">
                                          <p:stCondLst>
                                            <p:cond delay="499"/>
                                          </p:stCondLst>
                                        </p:cTn>
                                        <p:tgtEl>
                                          <p:spTgt spid="20"/>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15"/>
                                        </p:tgtEl>
                                        <p:attrNameLst>
                                          <p:attrName>ppt_x</p:attrName>
                                        </p:attrNameLst>
                                      </p:cBhvr>
                                      <p:tavLst>
                                        <p:tav tm="0">
                                          <p:val>
                                            <p:strVal val="ppt_x"/>
                                          </p:val>
                                        </p:tav>
                                        <p:tav tm="100000">
                                          <p:val>
                                            <p:strVal val="ppt_x"/>
                                          </p:val>
                                        </p:tav>
                                      </p:tavLst>
                                    </p:anim>
                                    <p:anim calcmode="lin" valueType="num">
                                      <p:cBhvr additive="base">
                                        <p:cTn id="60" dur="500"/>
                                        <p:tgtEl>
                                          <p:spTgt spid="15"/>
                                        </p:tgtEl>
                                        <p:attrNameLst>
                                          <p:attrName>ppt_y</p:attrName>
                                        </p:attrNameLst>
                                      </p:cBhvr>
                                      <p:tavLst>
                                        <p:tav tm="0">
                                          <p:val>
                                            <p:strVal val="ppt_y"/>
                                          </p:val>
                                        </p:tav>
                                        <p:tav tm="100000">
                                          <p:val>
                                            <p:strVal val="1+ppt_h/2"/>
                                          </p:val>
                                        </p:tav>
                                      </p:tavLst>
                                    </p:anim>
                                    <p:set>
                                      <p:cBhvr>
                                        <p:cTn id="61" dur="1" fill="hold">
                                          <p:stCondLst>
                                            <p:cond delay="499"/>
                                          </p:stCondLst>
                                        </p:cTn>
                                        <p:tgtEl>
                                          <p:spTgt spid="15"/>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18"/>
                                        </p:tgtEl>
                                        <p:attrNameLst>
                                          <p:attrName>ppt_x</p:attrName>
                                        </p:attrNameLst>
                                      </p:cBhvr>
                                      <p:tavLst>
                                        <p:tav tm="0">
                                          <p:val>
                                            <p:strVal val="ppt_x"/>
                                          </p:val>
                                        </p:tav>
                                        <p:tav tm="100000">
                                          <p:val>
                                            <p:strVal val="ppt_x"/>
                                          </p:val>
                                        </p:tav>
                                      </p:tavLst>
                                    </p:anim>
                                    <p:anim calcmode="lin" valueType="num">
                                      <p:cBhvr additive="base">
                                        <p:cTn id="64" dur="500"/>
                                        <p:tgtEl>
                                          <p:spTgt spid="18"/>
                                        </p:tgtEl>
                                        <p:attrNameLst>
                                          <p:attrName>ppt_y</p:attrName>
                                        </p:attrNameLst>
                                      </p:cBhvr>
                                      <p:tavLst>
                                        <p:tav tm="0">
                                          <p:val>
                                            <p:strVal val="ppt_y"/>
                                          </p:val>
                                        </p:tav>
                                        <p:tav tm="100000">
                                          <p:val>
                                            <p:strVal val="1+ppt_h/2"/>
                                          </p:val>
                                        </p:tav>
                                      </p:tavLst>
                                    </p:anim>
                                    <p:set>
                                      <p:cBhvr>
                                        <p:cTn id="65" dur="1" fill="hold">
                                          <p:stCondLst>
                                            <p:cond delay="499"/>
                                          </p:stCondLst>
                                        </p:cTn>
                                        <p:tgtEl>
                                          <p:spTgt spid="18"/>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19"/>
                                        </p:tgtEl>
                                        <p:attrNameLst>
                                          <p:attrName>ppt_x</p:attrName>
                                        </p:attrNameLst>
                                      </p:cBhvr>
                                      <p:tavLst>
                                        <p:tav tm="0">
                                          <p:val>
                                            <p:strVal val="ppt_x"/>
                                          </p:val>
                                        </p:tav>
                                        <p:tav tm="100000">
                                          <p:val>
                                            <p:strVal val="ppt_x"/>
                                          </p:val>
                                        </p:tav>
                                      </p:tavLst>
                                    </p:anim>
                                    <p:anim calcmode="lin" valueType="num">
                                      <p:cBhvr additive="base">
                                        <p:cTn id="68" dur="500"/>
                                        <p:tgtEl>
                                          <p:spTgt spid="19"/>
                                        </p:tgtEl>
                                        <p:attrNameLst>
                                          <p:attrName>ppt_y</p:attrName>
                                        </p:attrNameLst>
                                      </p:cBhvr>
                                      <p:tavLst>
                                        <p:tav tm="0">
                                          <p:val>
                                            <p:strVal val="ppt_y"/>
                                          </p:val>
                                        </p:tav>
                                        <p:tav tm="100000">
                                          <p:val>
                                            <p:strVal val="1+ppt_h/2"/>
                                          </p:val>
                                        </p:tav>
                                      </p:tavLst>
                                    </p:anim>
                                    <p:set>
                                      <p:cBhvr>
                                        <p:cTn id="69" dur="1" fill="hold">
                                          <p:stCondLst>
                                            <p:cond delay="499"/>
                                          </p:stCondLst>
                                        </p:cTn>
                                        <p:tgtEl>
                                          <p:spTgt spid="19"/>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16"/>
                                        </p:tgtEl>
                                        <p:attrNameLst>
                                          <p:attrName>ppt_x</p:attrName>
                                        </p:attrNameLst>
                                      </p:cBhvr>
                                      <p:tavLst>
                                        <p:tav tm="0">
                                          <p:val>
                                            <p:strVal val="ppt_x"/>
                                          </p:val>
                                        </p:tav>
                                        <p:tav tm="100000">
                                          <p:val>
                                            <p:strVal val="ppt_x"/>
                                          </p:val>
                                        </p:tav>
                                      </p:tavLst>
                                    </p:anim>
                                    <p:anim calcmode="lin" valueType="num">
                                      <p:cBhvr additive="base">
                                        <p:cTn id="72" dur="500"/>
                                        <p:tgtEl>
                                          <p:spTgt spid="16"/>
                                        </p:tgtEl>
                                        <p:attrNameLst>
                                          <p:attrName>ppt_y</p:attrName>
                                        </p:attrNameLst>
                                      </p:cBhvr>
                                      <p:tavLst>
                                        <p:tav tm="0">
                                          <p:val>
                                            <p:strVal val="ppt_y"/>
                                          </p:val>
                                        </p:tav>
                                        <p:tav tm="100000">
                                          <p:val>
                                            <p:strVal val="1+ppt_h/2"/>
                                          </p:val>
                                        </p:tav>
                                      </p:tavLst>
                                    </p:anim>
                                    <p:set>
                                      <p:cBhvr>
                                        <p:cTn id="73" dur="1" fill="hold">
                                          <p:stCondLst>
                                            <p:cond delay="499"/>
                                          </p:stCondLst>
                                        </p:cTn>
                                        <p:tgtEl>
                                          <p:spTgt spid="16"/>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25"/>
                                        </p:tgtEl>
                                        <p:attrNameLst>
                                          <p:attrName>ppt_x</p:attrName>
                                        </p:attrNameLst>
                                      </p:cBhvr>
                                      <p:tavLst>
                                        <p:tav tm="0">
                                          <p:val>
                                            <p:strVal val="ppt_x"/>
                                          </p:val>
                                        </p:tav>
                                        <p:tav tm="100000">
                                          <p:val>
                                            <p:strVal val="ppt_x"/>
                                          </p:val>
                                        </p:tav>
                                      </p:tavLst>
                                    </p:anim>
                                    <p:anim calcmode="lin" valueType="num">
                                      <p:cBhvr additive="base">
                                        <p:cTn id="76" dur="500"/>
                                        <p:tgtEl>
                                          <p:spTgt spid="25"/>
                                        </p:tgtEl>
                                        <p:attrNameLst>
                                          <p:attrName>ppt_y</p:attrName>
                                        </p:attrNameLst>
                                      </p:cBhvr>
                                      <p:tavLst>
                                        <p:tav tm="0">
                                          <p:val>
                                            <p:strVal val="ppt_y"/>
                                          </p:val>
                                        </p:tav>
                                        <p:tav tm="100000">
                                          <p:val>
                                            <p:strVal val="1+ppt_h/2"/>
                                          </p:val>
                                        </p:tav>
                                      </p:tavLst>
                                    </p:anim>
                                    <p:set>
                                      <p:cBhvr>
                                        <p:cTn id="77" dur="1" fill="hold">
                                          <p:stCondLst>
                                            <p:cond delay="499"/>
                                          </p:stCondLst>
                                        </p:cTn>
                                        <p:tgtEl>
                                          <p:spTgt spid="25"/>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24"/>
                                        </p:tgtEl>
                                        <p:attrNameLst>
                                          <p:attrName>ppt_x</p:attrName>
                                        </p:attrNameLst>
                                      </p:cBhvr>
                                      <p:tavLst>
                                        <p:tav tm="0">
                                          <p:val>
                                            <p:strVal val="ppt_x"/>
                                          </p:val>
                                        </p:tav>
                                        <p:tav tm="100000">
                                          <p:val>
                                            <p:strVal val="ppt_x"/>
                                          </p:val>
                                        </p:tav>
                                      </p:tavLst>
                                    </p:anim>
                                    <p:anim calcmode="lin" valueType="num">
                                      <p:cBhvr additive="base">
                                        <p:cTn id="80" dur="500"/>
                                        <p:tgtEl>
                                          <p:spTgt spid="24"/>
                                        </p:tgtEl>
                                        <p:attrNameLst>
                                          <p:attrName>ppt_y</p:attrName>
                                        </p:attrNameLst>
                                      </p:cBhvr>
                                      <p:tavLst>
                                        <p:tav tm="0">
                                          <p:val>
                                            <p:strVal val="ppt_y"/>
                                          </p:val>
                                        </p:tav>
                                        <p:tav tm="100000">
                                          <p:val>
                                            <p:strVal val="1+ppt_h/2"/>
                                          </p:val>
                                        </p:tav>
                                      </p:tavLst>
                                    </p:anim>
                                    <p:set>
                                      <p:cBhvr>
                                        <p:cTn id="81" dur="1" fill="hold">
                                          <p:stCondLst>
                                            <p:cond delay="499"/>
                                          </p:stCondLst>
                                        </p:cTn>
                                        <p:tgtEl>
                                          <p:spTgt spid="24"/>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27"/>
                                        </p:tgtEl>
                                        <p:attrNameLst>
                                          <p:attrName>ppt_x</p:attrName>
                                        </p:attrNameLst>
                                      </p:cBhvr>
                                      <p:tavLst>
                                        <p:tav tm="0">
                                          <p:val>
                                            <p:strVal val="ppt_x"/>
                                          </p:val>
                                        </p:tav>
                                        <p:tav tm="100000">
                                          <p:val>
                                            <p:strVal val="ppt_x"/>
                                          </p:val>
                                        </p:tav>
                                      </p:tavLst>
                                    </p:anim>
                                    <p:anim calcmode="lin" valueType="num">
                                      <p:cBhvr additive="base">
                                        <p:cTn id="84" dur="500"/>
                                        <p:tgtEl>
                                          <p:spTgt spid="27"/>
                                        </p:tgtEl>
                                        <p:attrNameLst>
                                          <p:attrName>ppt_y</p:attrName>
                                        </p:attrNameLst>
                                      </p:cBhvr>
                                      <p:tavLst>
                                        <p:tav tm="0">
                                          <p:val>
                                            <p:strVal val="ppt_y"/>
                                          </p:val>
                                        </p:tav>
                                        <p:tav tm="100000">
                                          <p:val>
                                            <p:strVal val="1+ppt_h/2"/>
                                          </p:val>
                                        </p:tav>
                                      </p:tavLst>
                                    </p:anim>
                                    <p:set>
                                      <p:cBhvr>
                                        <p:cTn id="85" dur="1" fill="hold">
                                          <p:stCondLst>
                                            <p:cond delay="499"/>
                                          </p:stCondLst>
                                        </p:cTn>
                                        <p:tgtEl>
                                          <p:spTgt spid="27"/>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26"/>
                                        </p:tgtEl>
                                        <p:attrNameLst>
                                          <p:attrName>ppt_x</p:attrName>
                                        </p:attrNameLst>
                                      </p:cBhvr>
                                      <p:tavLst>
                                        <p:tav tm="0">
                                          <p:val>
                                            <p:strVal val="ppt_x"/>
                                          </p:val>
                                        </p:tav>
                                        <p:tav tm="100000">
                                          <p:val>
                                            <p:strVal val="ppt_x"/>
                                          </p:val>
                                        </p:tav>
                                      </p:tavLst>
                                    </p:anim>
                                    <p:anim calcmode="lin" valueType="num">
                                      <p:cBhvr additive="base">
                                        <p:cTn id="88" dur="500"/>
                                        <p:tgtEl>
                                          <p:spTgt spid="26"/>
                                        </p:tgtEl>
                                        <p:attrNameLst>
                                          <p:attrName>ppt_y</p:attrName>
                                        </p:attrNameLst>
                                      </p:cBhvr>
                                      <p:tavLst>
                                        <p:tav tm="0">
                                          <p:val>
                                            <p:strVal val="ppt_y"/>
                                          </p:val>
                                        </p:tav>
                                        <p:tav tm="100000">
                                          <p:val>
                                            <p:strVal val="1+ppt_h/2"/>
                                          </p:val>
                                        </p:tav>
                                      </p:tavLst>
                                    </p:anim>
                                    <p:set>
                                      <p:cBhvr>
                                        <p:cTn id="89" dur="1" fill="hold">
                                          <p:stCondLst>
                                            <p:cond delay="499"/>
                                          </p:stCondLst>
                                        </p:cTn>
                                        <p:tgtEl>
                                          <p:spTgt spid="26"/>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29"/>
                                        </p:tgtEl>
                                        <p:attrNameLst>
                                          <p:attrName>ppt_x</p:attrName>
                                        </p:attrNameLst>
                                      </p:cBhvr>
                                      <p:tavLst>
                                        <p:tav tm="0">
                                          <p:val>
                                            <p:strVal val="ppt_x"/>
                                          </p:val>
                                        </p:tav>
                                        <p:tav tm="100000">
                                          <p:val>
                                            <p:strVal val="ppt_x"/>
                                          </p:val>
                                        </p:tav>
                                      </p:tavLst>
                                    </p:anim>
                                    <p:anim calcmode="lin" valueType="num">
                                      <p:cBhvr additive="base">
                                        <p:cTn id="92" dur="500"/>
                                        <p:tgtEl>
                                          <p:spTgt spid="29"/>
                                        </p:tgtEl>
                                        <p:attrNameLst>
                                          <p:attrName>ppt_y</p:attrName>
                                        </p:attrNameLst>
                                      </p:cBhvr>
                                      <p:tavLst>
                                        <p:tav tm="0">
                                          <p:val>
                                            <p:strVal val="ppt_y"/>
                                          </p:val>
                                        </p:tav>
                                        <p:tav tm="100000">
                                          <p:val>
                                            <p:strVal val="1+ppt_h/2"/>
                                          </p:val>
                                        </p:tav>
                                      </p:tavLst>
                                    </p:anim>
                                    <p:set>
                                      <p:cBhvr>
                                        <p:cTn id="93" dur="1" fill="hold">
                                          <p:stCondLst>
                                            <p:cond delay="499"/>
                                          </p:stCondLst>
                                        </p:cTn>
                                        <p:tgtEl>
                                          <p:spTgt spid="29"/>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additive="base">
                                        <p:cTn id="95" dur="500"/>
                                        <p:tgtEl>
                                          <p:spTgt spid="32"/>
                                        </p:tgtEl>
                                        <p:attrNameLst>
                                          <p:attrName>ppt_x</p:attrName>
                                        </p:attrNameLst>
                                      </p:cBhvr>
                                      <p:tavLst>
                                        <p:tav tm="0">
                                          <p:val>
                                            <p:strVal val="ppt_x"/>
                                          </p:val>
                                        </p:tav>
                                        <p:tav tm="100000">
                                          <p:val>
                                            <p:strVal val="ppt_x"/>
                                          </p:val>
                                        </p:tav>
                                      </p:tavLst>
                                    </p:anim>
                                    <p:anim calcmode="lin" valueType="num">
                                      <p:cBhvr additive="base">
                                        <p:cTn id="96" dur="500"/>
                                        <p:tgtEl>
                                          <p:spTgt spid="32"/>
                                        </p:tgtEl>
                                        <p:attrNameLst>
                                          <p:attrName>ppt_y</p:attrName>
                                        </p:attrNameLst>
                                      </p:cBhvr>
                                      <p:tavLst>
                                        <p:tav tm="0">
                                          <p:val>
                                            <p:strVal val="ppt_y"/>
                                          </p:val>
                                        </p:tav>
                                        <p:tav tm="100000">
                                          <p:val>
                                            <p:strVal val="1+ppt_h/2"/>
                                          </p:val>
                                        </p:tav>
                                      </p:tavLst>
                                    </p:anim>
                                    <p:set>
                                      <p:cBhvr>
                                        <p:cTn id="97" dur="1" fill="hold">
                                          <p:stCondLst>
                                            <p:cond delay="499"/>
                                          </p:stCondLst>
                                        </p:cTn>
                                        <p:tgtEl>
                                          <p:spTgt spid="32"/>
                                        </p:tgtEl>
                                        <p:attrNameLst>
                                          <p:attrName>style.visibility</p:attrName>
                                        </p:attrNameLst>
                                      </p:cBhvr>
                                      <p:to>
                                        <p:strVal val="hidden"/>
                                      </p:to>
                                    </p:set>
                                  </p:childTnLst>
                                </p:cTn>
                              </p:par>
                              <p:par>
                                <p:cTn id="98" presetID="2" presetClass="exit" presetSubtype="4" fill="hold" grpId="0" nodeType="withEffect">
                                  <p:stCondLst>
                                    <p:cond delay="0"/>
                                  </p:stCondLst>
                                  <p:childTnLst>
                                    <p:anim calcmode="lin" valueType="num">
                                      <p:cBhvr additive="base">
                                        <p:cTn id="99" dur="500"/>
                                        <p:tgtEl>
                                          <p:spTgt spid="23"/>
                                        </p:tgtEl>
                                        <p:attrNameLst>
                                          <p:attrName>ppt_x</p:attrName>
                                        </p:attrNameLst>
                                      </p:cBhvr>
                                      <p:tavLst>
                                        <p:tav tm="0">
                                          <p:val>
                                            <p:strVal val="ppt_x"/>
                                          </p:val>
                                        </p:tav>
                                        <p:tav tm="100000">
                                          <p:val>
                                            <p:strVal val="ppt_x"/>
                                          </p:val>
                                        </p:tav>
                                      </p:tavLst>
                                    </p:anim>
                                    <p:anim calcmode="lin" valueType="num">
                                      <p:cBhvr additive="base">
                                        <p:cTn id="100" dur="500"/>
                                        <p:tgtEl>
                                          <p:spTgt spid="23"/>
                                        </p:tgtEl>
                                        <p:attrNameLst>
                                          <p:attrName>ppt_y</p:attrName>
                                        </p:attrNameLst>
                                      </p:cBhvr>
                                      <p:tavLst>
                                        <p:tav tm="0">
                                          <p:val>
                                            <p:strVal val="ppt_y"/>
                                          </p:val>
                                        </p:tav>
                                        <p:tav tm="100000">
                                          <p:val>
                                            <p:strVal val="1+ppt_h/2"/>
                                          </p:val>
                                        </p:tav>
                                      </p:tavLst>
                                    </p:anim>
                                    <p:set>
                                      <p:cBhvr>
                                        <p:cTn id="101" dur="1" fill="hold">
                                          <p:stCondLst>
                                            <p:cond delay="499"/>
                                          </p:stCondLst>
                                        </p:cTn>
                                        <p:tgtEl>
                                          <p:spTgt spid="23"/>
                                        </p:tgtEl>
                                        <p:attrNameLst>
                                          <p:attrName>style.visibility</p:attrName>
                                        </p:attrNameLst>
                                      </p:cBhvr>
                                      <p:to>
                                        <p:strVal val="hidden"/>
                                      </p:to>
                                    </p:set>
                                  </p:childTnLst>
                                </p:cTn>
                              </p:par>
                              <p:par>
                                <p:cTn id="102" presetID="2" presetClass="exit" presetSubtype="4" fill="hold" grpId="0" nodeType="withEffect">
                                  <p:stCondLst>
                                    <p:cond delay="0"/>
                                  </p:stCondLst>
                                  <p:childTnLst>
                                    <p:anim calcmode="lin" valueType="num">
                                      <p:cBhvr additive="base">
                                        <p:cTn id="103" dur="500"/>
                                        <p:tgtEl>
                                          <p:spTgt spid="33"/>
                                        </p:tgtEl>
                                        <p:attrNameLst>
                                          <p:attrName>ppt_x</p:attrName>
                                        </p:attrNameLst>
                                      </p:cBhvr>
                                      <p:tavLst>
                                        <p:tav tm="0">
                                          <p:val>
                                            <p:strVal val="ppt_x"/>
                                          </p:val>
                                        </p:tav>
                                        <p:tav tm="100000">
                                          <p:val>
                                            <p:strVal val="ppt_x"/>
                                          </p:val>
                                        </p:tav>
                                      </p:tavLst>
                                    </p:anim>
                                    <p:anim calcmode="lin" valueType="num">
                                      <p:cBhvr additive="base">
                                        <p:cTn id="104" dur="500"/>
                                        <p:tgtEl>
                                          <p:spTgt spid="33"/>
                                        </p:tgtEl>
                                        <p:attrNameLst>
                                          <p:attrName>ppt_y</p:attrName>
                                        </p:attrNameLst>
                                      </p:cBhvr>
                                      <p:tavLst>
                                        <p:tav tm="0">
                                          <p:val>
                                            <p:strVal val="ppt_y"/>
                                          </p:val>
                                        </p:tav>
                                        <p:tav tm="100000">
                                          <p:val>
                                            <p:strVal val="1+ppt_h/2"/>
                                          </p:val>
                                        </p:tav>
                                      </p:tavLst>
                                    </p:anim>
                                    <p:set>
                                      <p:cBhvr>
                                        <p:cTn id="105"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p:bldP spid="16" grpId="1"/>
      <p:bldP spid="18" grpId="0"/>
      <p:bldP spid="18" grpId="1"/>
      <p:bldP spid="19" grpId="0"/>
      <p:bldP spid="19" grpId="1"/>
      <p:bldP spid="24" grpId="0"/>
      <p:bldP spid="24" grpId="1"/>
      <p:bldP spid="25" grpId="0"/>
      <p:bldP spid="25" grpId="1"/>
      <p:bldP spid="26" grpId="0"/>
      <p:bldP spid="26" grpId="1"/>
      <p:bldP spid="27" grpId="0"/>
      <p:bldP spid="27" grpId="1"/>
      <p:bldP spid="29" grpId="0"/>
      <p:bldP spid="29" grpId="1"/>
      <p:bldP spid="32" grpId="0"/>
      <p:bldP spid="32" grpId="1"/>
      <p:bldP spid="23" grpId="0"/>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8250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3BEE2B-1A4A-4D87-A85D-0193733CD362}"/>
              </a:ext>
            </a:extLst>
          </p:cNvPr>
          <p:cNvPicPr>
            <a:picLocks noChangeAspect="1"/>
          </p:cNvPicPr>
          <p:nvPr/>
        </p:nvPicPr>
        <p:blipFill>
          <a:blip r:embed="rId2"/>
          <a:stretch>
            <a:fillRect/>
          </a:stretch>
        </p:blipFill>
        <p:spPr>
          <a:xfrm>
            <a:off x="412842" y="979715"/>
            <a:ext cx="4845195" cy="5751426"/>
          </a:xfrm>
          <a:prstGeom prst="rect">
            <a:avLst/>
          </a:prstGeom>
          <a:ln w="12700">
            <a:solidFill>
              <a:schemeClr val="bg1">
                <a:lumMod val="75000"/>
              </a:schemeClr>
            </a:solidFill>
          </a:ln>
        </p:spPr>
      </p:pic>
      <p:sp>
        <p:nvSpPr>
          <p:cNvPr id="3" name="TextBox 2">
            <a:extLst>
              <a:ext uri="{FF2B5EF4-FFF2-40B4-BE49-F238E27FC236}">
                <a16:creationId xmlns:a16="http://schemas.microsoft.com/office/drawing/2014/main" id="{96F35DD3-576F-4793-8DBB-821A9EF62F0F}"/>
              </a:ext>
            </a:extLst>
          </p:cNvPr>
          <p:cNvSpPr txBox="1"/>
          <p:nvPr/>
        </p:nvSpPr>
        <p:spPr>
          <a:xfrm>
            <a:off x="331528" y="553097"/>
            <a:ext cx="1443396" cy="400110"/>
          </a:xfrm>
          <a:prstGeom prst="rect">
            <a:avLst/>
          </a:prstGeom>
          <a:noFill/>
        </p:spPr>
        <p:txBody>
          <a:bodyPr wrap="square" rtlCol="0">
            <a:spAutoFit/>
          </a:bodyPr>
          <a:lstStyle/>
          <a:p>
            <a:pPr algn="l"/>
            <a:r>
              <a:rPr lang="en-CA" sz="2000" dirty="0"/>
              <a:t>Format Tab</a:t>
            </a:r>
          </a:p>
        </p:txBody>
      </p:sp>
      <p:sp>
        <p:nvSpPr>
          <p:cNvPr id="6" name="TextBox 5">
            <a:extLst>
              <a:ext uri="{FF2B5EF4-FFF2-40B4-BE49-F238E27FC236}">
                <a16:creationId xmlns:a16="http://schemas.microsoft.com/office/drawing/2014/main" id="{8E153C52-F90D-4A28-9134-5EC77D28D46C}"/>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grpSp>
        <p:nvGrpSpPr>
          <p:cNvPr id="7" name="Group 6">
            <a:extLst>
              <a:ext uri="{FF2B5EF4-FFF2-40B4-BE49-F238E27FC236}">
                <a16:creationId xmlns:a16="http://schemas.microsoft.com/office/drawing/2014/main" id="{E0CE3A22-65B6-4B47-A5A1-3CFBC51FB20E}"/>
              </a:ext>
            </a:extLst>
          </p:cNvPr>
          <p:cNvGrpSpPr/>
          <p:nvPr/>
        </p:nvGrpSpPr>
        <p:grpSpPr>
          <a:xfrm>
            <a:off x="11177895" y="11005"/>
            <a:ext cx="871226" cy="307777"/>
            <a:chOff x="10487026" y="0"/>
            <a:chExt cx="685800" cy="307777"/>
          </a:xfrm>
        </p:grpSpPr>
        <p:sp>
          <p:nvSpPr>
            <p:cNvPr id="8" name="TextBox 7">
              <a:extLst>
                <a:ext uri="{FF2B5EF4-FFF2-40B4-BE49-F238E27FC236}">
                  <a16:creationId xmlns:a16="http://schemas.microsoft.com/office/drawing/2014/main" id="{D0EE47CE-F414-4E8B-814B-CA6A4289EAC5}"/>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9" name="TextBox 8">
              <a:extLst>
                <a:ext uri="{FF2B5EF4-FFF2-40B4-BE49-F238E27FC236}">
                  <a16:creationId xmlns:a16="http://schemas.microsoft.com/office/drawing/2014/main" id="{5F0E7877-C2F4-4614-9227-7C4F9D7BC221}"/>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20</a:t>
              </a:fld>
              <a:r>
                <a:rPr lang="en-CA" sz="1400" dirty="0"/>
                <a:t> </a:t>
              </a:r>
              <a:endParaRPr lang="en-GB" sz="1400" dirty="0"/>
            </a:p>
          </p:txBody>
        </p:sp>
      </p:grpSp>
      <p:sp>
        <p:nvSpPr>
          <p:cNvPr id="10" name="TextBox 9">
            <a:extLst>
              <a:ext uri="{FF2B5EF4-FFF2-40B4-BE49-F238E27FC236}">
                <a16:creationId xmlns:a16="http://schemas.microsoft.com/office/drawing/2014/main" id="{9FED7DE2-FC0E-4661-BC3C-27F089BB81B5}"/>
              </a:ext>
            </a:extLst>
          </p:cNvPr>
          <p:cNvSpPr txBox="1"/>
          <p:nvPr/>
        </p:nvSpPr>
        <p:spPr>
          <a:xfrm>
            <a:off x="5228251" y="712038"/>
            <a:ext cx="2712100" cy="400110"/>
          </a:xfrm>
          <a:prstGeom prst="rect">
            <a:avLst/>
          </a:prstGeom>
          <a:noFill/>
        </p:spPr>
        <p:txBody>
          <a:bodyPr wrap="square" rtlCol="0">
            <a:spAutoFit/>
          </a:bodyPr>
          <a:lstStyle/>
          <a:p>
            <a:pPr algn="r"/>
            <a:r>
              <a:rPr lang="en-CA" sz="2000" b="1" dirty="0"/>
              <a:t>Select Format Category: </a:t>
            </a:r>
            <a:endParaRPr lang="en-CA" sz="2000" dirty="0"/>
          </a:p>
        </p:txBody>
      </p:sp>
      <p:sp>
        <p:nvSpPr>
          <p:cNvPr id="11" name="TextBox 10">
            <a:extLst>
              <a:ext uri="{FF2B5EF4-FFF2-40B4-BE49-F238E27FC236}">
                <a16:creationId xmlns:a16="http://schemas.microsoft.com/office/drawing/2014/main" id="{9A3F1A81-1712-4EEE-99B2-EC7038F969B0}"/>
              </a:ext>
            </a:extLst>
          </p:cNvPr>
          <p:cNvSpPr txBox="1"/>
          <p:nvPr/>
        </p:nvSpPr>
        <p:spPr>
          <a:xfrm>
            <a:off x="7865706" y="712038"/>
            <a:ext cx="4326294" cy="400110"/>
          </a:xfrm>
          <a:prstGeom prst="rect">
            <a:avLst/>
          </a:prstGeom>
          <a:noFill/>
        </p:spPr>
        <p:txBody>
          <a:bodyPr wrap="square">
            <a:spAutoFit/>
          </a:bodyPr>
          <a:lstStyle/>
          <a:p>
            <a:r>
              <a:rPr lang="en-US" sz="2000" dirty="0"/>
              <a:t>The format categories are data types.</a:t>
            </a:r>
          </a:p>
        </p:txBody>
      </p:sp>
      <p:sp>
        <p:nvSpPr>
          <p:cNvPr id="12" name="TextBox 11">
            <a:extLst>
              <a:ext uri="{FF2B5EF4-FFF2-40B4-BE49-F238E27FC236}">
                <a16:creationId xmlns:a16="http://schemas.microsoft.com/office/drawing/2014/main" id="{55A25B59-AA0A-4B6C-A4CF-540AB5A6D7A3}"/>
              </a:ext>
            </a:extLst>
          </p:cNvPr>
          <p:cNvSpPr txBox="1"/>
          <p:nvPr/>
        </p:nvSpPr>
        <p:spPr>
          <a:xfrm>
            <a:off x="6419461" y="1305611"/>
            <a:ext cx="5772539" cy="707886"/>
          </a:xfrm>
          <a:prstGeom prst="rect">
            <a:avLst/>
          </a:prstGeom>
          <a:noFill/>
        </p:spPr>
        <p:txBody>
          <a:bodyPr wrap="square" rtlCol="0">
            <a:spAutoFit/>
          </a:bodyPr>
          <a:lstStyle/>
          <a:p>
            <a:r>
              <a:rPr lang="en-CA" sz="2000" dirty="0"/>
              <a:t>Set the form control to a number format with the following options.</a:t>
            </a:r>
          </a:p>
        </p:txBody>
      </p:sp>
      <p:sp>
        <p:nvSpPr>
          <p:cNvPr id="13" name="TextBox 12">
            <a:extLst>
              <a:ext uri="{FF2B5EF4-FFF2-40B4-BE49-F238E27FC236}">
                <a16:creationId xmlns:a16="http://schemas.microsoft.com/office/drawing/2014/main" id="{966F4974-8AAA-493C-8316-73C13365A253}"/>
              </a:ext>
            </a:extLst>
          </p:cNvPr>
          <p:cNvSpPr txBox="1"/>
          <p:nvPr/>
        </p:nvSpPr>
        <p:spPr>
          <a:xfrm>
            <a:off x="5386387" y="1305611"/>
            <a:ext cx="1126378" cy="400110"/>
          </a:xfrm>
          <a:prstGeom prst="rect">
            <a:avLst/>
          </a:prstGeom>
          <a:noFill/>
        </p:spPr>
        <p:txBody>
          <a:bodyPr wrap="square" rtlCol="0">
            <a:spAutoFit/>
          </a:bodyPr>
          <a:lstStyle/>
          <a:p>
            <a:r>
              <a:rPr lang="en-CA" sz="2000" b="1" dirty="0"/>
              <a:t>Number:</a:t>
            </a:r>
            <a:endParaRPr lang="en-CA" sz="2000" dirty="0"/>
          </a:p>
        </p:txBody>
      </p:sp>
      <p:pic>
        <p:nvPicPr>
          <p:cNvPr id="14" name="Picture 13">
            <a:extLst>
              <a:ext uri="{FF2B5EF4-FFF2-40B4-BE49-F238E27FC236}">
                <a16:creationId xmlns:a16="http://schemas.microsoft.com/office/drawing/2014/main" id="{B6050681-8FB5-4D44-9625-C0A5C4EE57A2}"/>
              </a:ext>
            </a:extLst>
          </p:cNvPr>
          <p:cNvPicPr>
            <a:picLocks noChangeAspect="1"/>
          </p:cNvPicPr>
          <p:nvPr/>
        </p:nvPicPr>
        <p:blipFill>
          <a:blip r:embed="rId3"/>
          <a:stretch>
            <a:fillRect/>
          </a:stretch>
        </p:blipFill>
        <p:spPr>
          <a:xfrm>
            <a:off x="5386387" y="2191979"/>
            <a:ext cx="4134427" cy="2886478"/>
          </a:xfrm>
          <a:prstGeom prst="rect">
            <a:avLst/>
          </a:prstGeom>
        </p:spPr>
      </p:pic>
      <p:pic>
        <p:nvPicPr>
          <p:cNvPr id="16" name="Picture 15">
            <a:extLst>
              <a:ext uri="{FF2B5EF4-FFF2-40B4-BE49-F238E27FC236}">
                <a16:creationId xmlns:a16="http://schemas.microsoft.com/office/drawing/2014/main" id="{0826ACB3-DFE8-4564-831C-A3E0099CFDE0}"/>
              </a:ext>
            </a:extLst>
          </p:cNvPr>
          <p:cNvPicPr>
            <a:picLocks noChangeAspect="1"/>
          </p:cNvPicPr>
          <p:nvPr/>
        </p:nvPicPr>
        <p:blipFill>
          <a:blip r:embed="rId4"/>
          <a:stretch>
            <a:fillRect/>
          </a:stretch>
        </p:blipFill>
        <p:spPr>
          <a:xfrm>
            <a:off x="10142179" y="2013497"/>
            <a:ext cx="1381318" cy="1105054"/>
          </a:xfrm>
          <a:prstGeom prst="rect">
            <a:avLst/>
          </a:prstGeom>
          <a:ln w="12700">
            <a:solidFill>
              <a:schemeClr val="bg2">
                <a:lumMod val="75000"/>
              </a:schemeClr>
            </a:solidFill>
          </a:ln>
        </p:spPr>
      </p:pic>
      <p:pic>
        <p:nvPicPr>
          <p:cNvPr id="18" name="Picture 17">
            <a:extLst>
              <a:ext uri="{FF2B5EF4-FFF2-40B4-BE49-F238E27FC236}">
                <a16:creationId xmlns:a16="http://schemas.microsoft.com/office/drawing/2014/main" id="{B3D36166-3848-42C5-B34B-8666B14EEB35}"/>
              </a:ext>
            </a:extLst>
          </p:cNvPr>
          <p:cNvPicPr>
            <a:picLocks noChangeAspect="1"/>
          </p:cNvPicPr>
          <p:nvPr/>
        </p:nvPicPr>
        <p:blipFill>
          <a:blip r:embed="rId5"/>
          <a:stretch>
            <a:fillRect/>
          </a:stretch>
        </p:blipFill>
        <p:spPr>
          <a:xfrm>
            <a:off x="10142179" y="3287543"/>
            <a:ext cx="1409897" cy="1962424"/>
          </a:xfrm>
          <a:prstGeom prst="rect">
            <a:avLst/>
          </a:prstGeom>
          <a:ln w="12700">
            <a:solidFill>
              <a:schemeClr val="bg2">
                <a:lumMod val="75000"/>
              </a:schemeClr>
            </a:solidFill>
          </a:ln>
        </p:spPr>
      </p:pic>
      <p:pic>
        <p:nvPicPr>
          <p:cNvPr id="20" name="Picture 19">
            <a:extLst>
              <a:ext uri="{FF2B5EF4-FFF2-40B4-BE49-F238E27FC236}">
                <a16:creationId xmlns:a16="http://schemas.microsoft.com/office/drawing/2014/main" id="{A9D4634F-78F4-495D-9E13-0C0EDDCFAE1E}"/>
              </a:ext>
            </a:extLst>
          </p:cNvPr>
          <p:cNvPicPr>
            <a:picLocks noChangeAspect="1"/>
          </p:cNvPicPr>
          <p:nvPr/>
        </p:nvPicPr>
        <p:blipFill>
          <a:blip r:embed="rId6"/>
          <a:stretch>
            <a:fillRect/>
          </a:stretch>
        </p:blipFill>
        <p:spPr>
          <a:xfrm>
            <a:off x="10142179" y="5552389"/>
            <a:ext cx="1428949" cy="1000265"/>
          </a:xfrm>
          <a:prstGeom prst="rect">
            <a:avLst/>
          </a:prstGeom>
        </p:spPr>
      </p:pic>
      <p:sp>
        <p:nvSpPr>
          <p:cNvPr id="21" name="TextBox 20">
            <a:extLst>
              <a:ext uri="{FF2B5EF4-FFF2-40B4-BE49-F238E27FC236}">
                <a16:creationId xmlns:a16="http://schemas.microsoft.com/office/drawing/2014/main" id="{EA029164-9790-4CAC-AB51-5D73126D283D}"/>
              </a:ext>
            </a:extLst>
          </p:cNvPr>
          <p:cNvSpPr txBox="1"/>
          <p:nvPr/>
        </p:nvSpPr>
        <p:spPr>
          <a:xfrm>
            <a:off x="5386387" y="5249967"/>
            <a:ext cx="4494731" cy="400110"/>
          </a:xfrm>
          <a:prstGeom prst="rect">
            <a:avLst/>
          </a:prstGeom>
          <a:noFill/>
          <a:ln w="19050">
            <a:solidFill>
              <a:schemeClr val="accent2"/>
            </a:solidFill>
          </a:ln>
        </p:spPr>
        <p:txBody>
          <a:bodyPr wrap="square" rtlCol="0">
            <a:spAutoFit/>
          </a:bodyPr>
          <a:lstStyle/>
          <a:p>
            <a:pPr algn="l"/>
            <a:r>
              <a:rPr lang="en-CA" sz="2000" dirty="0"/>
              <a:t>Negative Number Style: Self-explanatory.</a:t>
            </a:r>
          </a:p>
        </p:txBody>
      </p:sp>
      <p:sp>
        <p:nvSpPr>
          <p:cNvPr id="22" name="Left Brace 21">
            <a:extLst>
              <a:ext uri="{FF2B5EF4-FFF2-40B4-BE49-F238E27FC236}">
                <a16:creationId xmlns:a16="http://schemas.microsoft.com/office/drawing/2014/main" id="{2364FDE0-7032-4F38-BF8F-1426415E611B}"/>
              </a:ext>
            </a:extLst>
          </p:cNvPr>
          <p:cNvSpPr/>
          <p:nvPr/>
        </p:nvSpPr>
        <p:spPr>
          <a:xfrm>
            <a:off x="5524839" y="3889424"/>
            <a:ext cx="216598" cy="438539"/>
          </a:xfrm>
          <a:prstGeom prst="leftBrace">
            <a:avLst>
              <a:gd name="adj1" fmla="val 29583"/>
              <a:gd name="adj2" fmla="val 45745"/>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3" name="Left Brace 22">
            <a:extLst>
              <a:ext uri="{FF2B5EF4-FFF2-40B4-BE49-F238E27FC236}">
                <a16:creationId xmlns:a16="http://schemas.microsoft.com/office/drawing/2014/main" id="{C98767C9-D70E-4635-997F-1E8DE9ABDB22}"/>
              </a:ext>
            </a:extLst>
          </p:cNvPr>
          <p:cNvSpPr/>
          <p:nvPr/>
        </p:nvSpPr>
        <p:spPr>
          <a:xfrm rot="10800000">
            <a:off x="8317802" y="3889423"/>
            <a:ext cx="216598" cy="438539"/>
          </a:xfrm>
          <a:prstGeom prst="leftBrace">
            <a:avLst>
              <a:gd name="adj1" fmla="val 29583"/>
              <a:gd name="adj2" fmla="val 45745"/>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25" name="Straight Arrow Connector 24">
            <a:extLst>
              <a:ext uri="{FF2B5EF4-FFF2-40B4-BE49-F238E27FC236}">
                <a16:creationId xmlns:a16="http://schemas.microsoft.com/office/drawing/2014/main" id="{66D07DAC-7A3A-4F40-A164-772C9075B3B0}"/>
              </a:ext>
            </a:extLst>
          </p:cNvPr>
          <p:cNvCxnSpPr/>
          <p:nvPr/>
        </p:nvCxnSpPr>
        <p:spPr>
          <a:xfrm flipV="1">
            <a:off x="5386387" y="4327962"/>
            <a:ext cx="239972" cy="9220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70317487-2001-4F71-BB0C-A2389A82CDEF}"/>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
        <p:nvSpPr>
          <p:cNvPr id="27" name="Rectangle 26">
            <a:extLst>
              <a:ext uri="{FF2B5EF4-FFF2-40B4-BE49-F238E27FC236}">
                <a16:creationId xmlns:a16="http://schemas.microsoft.com/office/drawing/2014/main" id="{B14E41B1-06C9-4B26-85CF-AFFAF6BED86D}"/>
              </a:ext>
            </a:extLst>
          </p:cNvPr>
          <p:cNvSpPr/>
          <p:nvPr/>
        </p:nvSpPr>
        <p:spPr>
          <a:xfrm>
            <a:off x="3220934" y="1427582"/>
            <a:ext cx="485775" cy="1809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5318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 calcmode="lin" valueType="num">
                                      <p:cBhvr>
                                        <p:cTn id="16" dur="500" fill="hold"/>
                                        <p:tgtEl>
                                          <p:spTgt spid="27"/>
                                        </p:tgtEl>
                                        <p:attrNameLst>
                                          <p:attrName>ppt_w</p:attrName>
                                        </p:attrNameLst>
                                      </p:cBhvr>
                                      <p:tavLst>
                                        <p:tav tm="0">
                                          <p:val>
                                            <p:fltVal val="0"/>
                                          </p:val>
                                        </p:tav>
                                        <p:tav tm="100000">
                                          <p:val>
                                            <p:strVal val="#ppt_w"/>
                                          </p:val>
                                        </p:tav>
                                      </p:tavLst>
                                    </p:anim>
                                    <p:anim calcmode="lin" valueType="num">
                                      <p:cBhvr>
                                        <p:cTn id="17" dur="500" fill="hold"/>
                                        <p:tgtEl>
                                          <p:spTgt spid="27"/>
                                        </p:tgtEl>
                                        <p:attrNameLst>
                                          <p:attrName>ppt_h</p:attrName>
                                        </p:attrNameLst>
                                      </p:cBhvr>
                                      <p:tavLst>
                                        <p:tav tm="0">
                                          <p:val>
                                            <p:fltVal val="0"/>
                                          </p:val>
                                        </p:tav>
                                        <p:tav tm="100000">
                                          <p:val>
                                            <p:strVal val="#ppt_h"/>
                                          </p:val>
                                        </p:tav>
                                      </p:tavLst>
                                    </p:anim>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0-#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0-#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up)">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up)">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up)">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up)">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12" fill="hold" grpId="0" nodeType="clickEffect">
                                  <p:stCondLst>
                                    <p:cond delay="0"/>
                                  </p:stCondLst>
                                  <p:childTnLst>
                                    <p:set>
                                      <p:cBhvr>
                                        <p:cTn id="62" dur="1" fill="hold">
                                          <p:stCondLst>
                                            <p:cond delay="0"/>
                                          </p:stCondLst>
                                        </p:cTn>
                                        <p:tgtEl>
                                          <p:spTgt spid="21"/>
                                        </p:tgtEl>
                                        <p:attrNameLst>
                                          <p:attrName>style.visibility</p:attrName>
                                        </p:attrNameLst>
                                      </p:cBhvr>
                                      <p:to>
                                        <p:strVal val="visible"/>
                                      </p:to>
                                    </p:set>
                                    <p:anim calcmode="lin" valueType="num">
                                      <p:cBhvr additive="base">
                                        <p:cTn id="63" dur="500" fill="hold"/>
                                        <p:tgtEl>
                                          <p:spTgt spid="21"/>
                                        </p:tgtEl>
                                        <p:attrNameLst>
                                          <p:attrName>ppt_x</p:attrName>
                                        </p:attrNameLst>
                                      </p:cBhvr>
                                      <p:tavLst>
                                        <p:tav tm="0">
                                          <p:val>
                                            <p:strVal val="0-#ppt_w/2"/>
                                          </p:val>
                                        </p:tav>
                                        <p:tav tm="100000">
                                          <p:val>
                                            <p:strVal val="#ppt_x"/>
                                          </p:val>
                                        </p:tav>
                                      </p:tavLst>
                                    </p:anim>
                                    <p:anim calcmode="lin" valueType="num">
                                      <p:cBhvr additive="base">
                                        <p:cTn id="64" dur="500" fill="hold"/>
                                        <p:tgtEl>
                                          <p:spTgt spid="21"/>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2" presetClass="entr" presetSubtype="4" fill="hold"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ipe(down)">
                                      <p:cBhvr>
                                        <p:cTn id="68" dur="500"/>
                                        <p:tgtEl>
                                          <p:spTgt spid="25"/>
                                        </p:tgtEl>
                                      </p:cBhvr>
                                    </p:animEffect>
                                  </p:childTnLst>
                                </p:cTn>
                              </p:par>
                            </p:childTnLst>
                          </p:cTn>
                        </p:par>
                        <p:par>
                          <p:cTn id="69" fill="hold">
                            <p:stCondLst>
                              <p:cond delay="1000"/>
                            </p:stCondLst>
                            <p:childTnLst>
                              <p:par>
                                <p:cTn id="70" presetID="22" presetClass="entr" presetSubtype="8"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left)">
                                      <p:cBhvr>
                                        <p:cTn id="72" dur="500"/>
                                        <p:tgtEl>
                                          <p:spTgt spid="22"/>
                                        </p:tgtEl>
                                      </p:cBhvr>
                                    </p:animEffect>
                                  </p:childTnLst>
                                </p:cTn>
                              </p:par>
                              <p:par>
                                <p:cTn id="73" presetID="22" presetClass="entr" presetSubtype="2" fill="hold" grpId="0" nodeType="with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wipe(right)">
                                      <p:cBhvr>
                                        <p:cTn id="75" dur="500"/>
                                        <p:tgtEl>
                                          <p:spTgt spid="23"/>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xit" presetSubtype="4" fill="hold" grpId="1" nodeType="clickEffect">
                                  <p:stCondLst>
                                    <p:cond delay="0"/>
                                  </p:stCondLst>
                                  <p:childTnLst>
                                    <p:anim calcmode="lin" valueType="num">
                                      <p:cBhvr additive="base">
                                        <p:cTn id="79" dur="500"/>
                                        <p:tgtEl>
                                          <p:spTgt spid="3"/>
                                        </p:tgtEl>
                                        <p:attrNameLst>
                                          <p:attrName>ppt_x</p:attrName>
                                        </p:attrNameLst>
                                      </p:cBhvr>
                                      <p:tavLst>
                                        <p:tav tm="0">
                                          <p:val>
                                            <p:strVal val="ppt_x"/>
                                          </p:val>
                                        </p:tav>
                                        <p:tav tm="100000">
                                          <p:val>
                                            <p:strVal val="ppt_x"/>
                                          </p:val>
                                        </p:tav>
                                      </p:tavLst>
                                    </p:anim>
                                    <p:anim calcmode="lin" valueType="num">
                                      <p:cBhvr additive="base">
                                        <p:cTn id="80" dur="500"/>
                                        <p:tgtEl>
                                          <p:spTgt spid="3"/>
                                        </p:tgtEl>
                                        <p:attrNameLst>
                                          <p:attrName>ppt_y</p:attrName>
                                        </p:attrNameLst>
                                      </p:cBhvr>
                                      <p:tavLst>
                                        <p:tav tm="0">
                                          <p:val>
                                            <p:strVal val="ppt_y"/>
                                          </p:val>
                                        </p:tav>
                                        <p:tav tm="100000">
                                          <p:val>
                                            <p:strVal val="1+ppt_h/2"/>
                                          </p:val>
                                        </p:tav>
                                      </p:tavLst>
                                    </p:anim>
                                    <p:set>
                                      <p:cBhvr>
                                        <p:cTn id="81" dur="1" fill="hold">
                                          <p:stCondLst>
                                            <p:cond delay="499"/>
                                          </p:stCondLst>
                                        </p:cTn>
                                        <p:tgtEl>
                                          <p:spTgt spid="3"/>
                                        </p:tgtEl>
                                        <p:attrNameLst>
                                          <p:attrName>style.visibility</p:attrName>
                                        </p:attrNameLst>
                                      </p:cBhvr>
                                      <p:to>
                                        <p:strVal val="hidden"/>
                                      </p:to>
                                    </p:set>
                                  </p:childTnLst>
                                </p:cTn>
                              </p:par>
                              <p:par>
                                <p:cTn id="82" presetID="2" presetClass="exit" presetSubtype="4" fill="hold" nodeType="withEffect">
                                  <p:stCondLst>
                                    <p:cond delay="0"/>
                                  </p:stCondLst>
                                  <p:childTnLst>
                                    <p:anim calcmode="lin" valueType="num">
                                      <p:cBhvr additive="base">
                                        <p:cTn id="83" dur="500"/>
                                        <p:tgtEl>
                                          <p:spTgt spid="5"/>
                                        </p:tgtEl>
                                        <p:attrNameLst>
                                          <p:attrName>ppt_x</p:attrName>
                                        </p:attrNameLst>
                                      </p:cBhvr>
                                      <p:tavLst>
                                        <p:tav tm="0">
                                          <p:val>
                                            <p:strVal val="ppt_x"/>
                                          </p:val>
                                        </p:tav>
                                        <p:tav tm="100000">
                                          <p:val>
                                            <p:strVal val="ppt_x"/>
                                          </p:val>
                                        </p:tav>
                                      </p:tavLst>
                                    </p:anim>
                                    <p:anim calcmode="lin" valueType="num">
                                      <p:cBhvr additive="base">
                                        <p:cTn id="84" dur="500"/>
                                        <p:tgtEl>
                                          <p:spTgt spid="5"/>
                                        </p:tgtEl>
                                        <p:attrNameLst>
                                          <p:attrName>ppt_y</p:attrName>
                                        </p:attrNameLst>
                                      </p:cBhvr>
                                      <p:tavLst>
                                        <p:tav tm="0">
                                          <p:val>
                                            <p:strVal val="ppt_y"/>
                                          </p:val>
                                        </p:tav>
                                        <p:tav tm="100000">
                                          <p:val>
                                            <p:strVal val="1+ppt_h/2"/>
                                          </p:val>
                                        </p:tav>
                                      </p:tavLst>
                                    </p:anim>
                                    <p:set>
                                      <p:cBhvr>
                                        <p:cTn id="85" dur="1" fill="hold">
                                          <p:stCondLst>
                                            <p:cond delay="499"/>
                                          </p:stCondLst>
                                        </p:cTn>
                                        <p:tgtEl>
                                          <p:spTgt spid="5"/>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27"/>
                                        </p:tgtEl>
                                        <p:attrNameLst>
                                          <p:attrName>ppt_x</p:attrName>
                                        </p:attrNameLst>
                                      </p:cBhvr>
                                      <p:tavLst>
                                        <p:tav tm="0">
                                          <p:val>
                                            <p:strVal val="ppt_x"/>
                                          </p:val>
                                        </p:tav>
                                        <p:tav tm="100000">
                                          <p:val>
                                            <p:strVal val="ppt_x"/>
                                          </p:val>
                                        </p:tav>
                                      </p:tavLst>
                                    </p:anim>
                                    <p:anim calcmode="lin" valueType="num">
                                      <p:cBhvr additive="base">
                                        <p:cTn id="88" dur="500"/>
                                        <p:tgtEl>
                                          <p:spTgt spid="27"/>
                                        </p:tgtEl>
                                        <p:attrNameLst>
                                          <p:attrName>ppt_y</p:attrName>
                                        </p:attrNameLst>
                                      </p:cBhvr>
                                      <p:tavLst>
                                        <p:tav tm="0">
                                          <p:val>
                                            <p:strVal val="ppt_y"/>
                                          </p:val>
                                        </p:tav>
                                        <p:tav tm="100000">
                                          <p:val>
                                            <p:strVal val="1+ppt_h/2"/>
                                          </p:val>
                                        </p:tav>
                                      </p:tavLst>
                                    </p:anim>
                                    <p:set>
                                      <p:cBhvr>
                                        <p:cTn id="89" dur="1" fill="hold">
                                          <p:stCondLst>
                                            <p:cond delay="499"/>
                                          </p:stCondLst>
                                        </p:cTn>
                                        <p:tgtEl>
                                          <p:spTgt spid="27"/>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10"/>
                                        </p:tgtEl>
                                        <p:attrNameLst>
                                          <p:attrName>ppt_x</p:attrName>
                                        </p:attrNameLst>
                                      </p:cBhvr>
                                      <p:tavLst>
                                        <p:tav tm="0">
                                          <p:val>
                                            <p:strVal val="ppt_x"/>
                                          </p:val>
                                        </p:tav>
                                        <p:tav tm="100000">
                                          <p:val>
                                            <p:strVal val="ppt_x"/>
                                          </p:val>
                                        </p:tav>
                                      </p:tavLst>
                                    </p:anim>
                                    <p:anim calcmode="lin" valueType="num">
                                      <p:cBhvr additive="base">
                                        <p:cTn id="92" dur="500"/>
                                        <p:tgtEl>
                                          <p:spTgt spid="10"/>
                                        </p:tgtEl>
                                        <p:attrNameLst>
                                          <p:attrName>ppt_y</p:attrName>
                                        </p:attrNameLst>
                                      </p:cBhvr>
                                      <p:tavLst>
                                        <p:tav tm="0">
                                          <p:val>
                                            <p:strVal val="ppt_y"/>
                                          </p:val>
                                        </p:tav>
                                        <p:tav tm="100000">
                                          <p:val>
                                            <p:strVal val="1+ppt_h/2"/>
                                          </p:val>
                                        </p:tav>
                                      </p:tavLst>
                                    </p:anim>
                                    <p:set>
                                      <p:cBhvr>
                                        <p:cTn id="93" dur="1" fill="hold">
                                          <p:stCondLst>
                                            <p:cond delay="499"/>
                                          </p:stCondLst>
                                        </p:cTn>
                                        <p:tgtEl>
                                          <p:spTgt spid="10"/>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additive="base">
                                        <p:cTn id="95" dur="500"/>
                                        <p:tgtEl>
                                          <p:spTgt spid="11"/>
                                        </p:tgtEl>
                                        <p:attrNameLst>
                                          <p:attrName>ppt_x</p:attrName>
                                        </p:attrNameLst>
                                      </p:cBhvr>
                                      <p:tavLst>
                                        <p:tav tm="0">
                                          <p:val>
                                            <p:strVal val="ppt_x"/>
                                          </p:val>
                                        </p:tav>
                                        <p:tav tm="100000">
                                          <p:val>
                                            <p:strVal val="ppt_x"/>
                                          </p:val>
                                        </p:tav>
                                      </p:tavLst>
                                    </p:anim>
                                    <p:anim calcmode="lin" valueType="num">
                                      <p:cBhvr additive="base">
                                        <p:cTn id="96" dur="500"/>
                                        <p:tgtEl>
                                          <p:spTgt spid="11"/>
                                        </p:tgtEl>
                                        <p:attrNameLst>
                                          <p:attrName>ppt_y</p:attrName>
                                        </p:attrNameLst>
                                      </p:cBhvr>
                                      <p:tavLst>
                                        <p:tav tm="0">
                                          <p:val>
                                            <p:strVal val="ppt_y"/>
                                          </p:val>
                                        </p:tav>
                                        <p:tav tm="100000">
                                          <p:val>
                                            <p:strVal val="1+ppt_h/2"/>
                                          </p:val>
                                        </p:tav>
                                      </p:tavLst>
                                    </p:anim>
                                    <p:set>
                                      <p:cBhvr>
                                        <p:cTn id="97" dur="1" fill="hold">
                                          <p:stCondLst>
                                            <p:cond delay="499"/>
                                          </p:stCondLst>
                                        </p:cTn>
                                        <p:tgtEl>
                                          <p:spTgt spid="11"/>
                                        </p:tgtEl>
                                        <p:attrNameLst>
                                          <p:attrName>style.visibility</p:attrName>
                                        </p:attrNameLst>
                                      </p:cBhvr>
                                      <p:to>
                                        <p:strVal val="hidden"/>
                                      </p:to>
                                    </p:set>
                                  </p:childTnLst>
                                </p:cTn>
                              </p:par>
                              <p:par>
                                <p:cTn id="98" presetID="2" presetClass="exit" presetSubtype="4" fill="hold" grpId="1" nodeType="withEffect">
                                  <p:stCondLst>
                                    <p:cond delay="0"/>
                                  </p:stCondLst>
                                  <p:childTnLst>
                                    <p:anim calcmode="lin" valueType="num">
                                      <p:cBhvr additive="base">
                                        <p:cTn id="99" dur="500"/>
                                        <p:tgtEl>
                                          <p:spTgt spid="13"/>
                                        </p:tgtEl>
                                        <p:attrNameLst>
                                          <p:attrName>ppt_x</p:attrName>
                                        </p:attrNameLst>
                                      </p:cBhvr>
                                      <p:tavLst>
                                        <p:tav tm="0">
                                          <p:val>
                                            <p:strVal val="ppt_x"/>
                                          </p:val>
                                        </p:tav>
                                        <p:tav tm="100000">
                                          <p:val>
                                            <p:strVal val="ppt_x"/>
                                          </p:val>
                                        </p:tav>
                                      </p:tavLst>
                                    </p:anim>
                                    <p:anim calcmode="lin" valueType="num">
                                      <p:cBhvr additive="base">
                                        <p:cTn id="100" dur="500"/>
                                        <p:tgtEl>
                                          <p:spTgt spid="13"/>
                                        </p:tgtEl>
                                        <p:attrNameLst>
                                          <p:attrName>ppt_y</p:attrName>
                                        </p:attrNameLst>
                                      </p:cBhvr>
                                      <p:tavLst>
                                        <p:tav tm="0">
                                          <p:val>
                                            <p:strVal val="ppt_y"/>
                                          </p:val>
                                        </p:tav>
                                        <p:tav tm="100000">
                                          <p:val>
                                            <p:strVal val="1+ppt_h/2"/>
                                          </p:val>
                                        </p:tav>
                                      </p:tavLst>
                                    </p:anim>
                                    <p:set>
                                      <p:cBhvr>
                                        <p:cTn id="101" dur="1" fill="hold">
                                          <p:stCondLst>
                                            <p:cond delay="499"/>
                                          </p:stCondLst>
                                        </p:cTn>
                                        <p:tgtEl>
                                          <p:spTgt spid="13"/>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additive="base">
                                        <p:cTn id="103" dur="500"/>
                                        <p:tgtEl>
                                          <p:spTgt spid="12"/>
                                        </p:tgtEl>
                                        <p:attrNameLst>
                                          <p:attrName>ppt_x</p:attrName>
                                        </p:attrNameLst>
                                      </p:cBhvr>
                                      <p:tavLst>
                                        <p:tav tm="0">
                                          <p:val>
                                            <p:strVal val="ppt_x"/>
                                          </p:val>
                                        </p:tav>
                                        <p:tav tm="100000">
                                          <p:val>
                                            <p:strVal val="ppt_x"/>
                                          </p:val>
                                        </p:tav>
                                      </p:tavLst>
                                    </p:anim>
                                    <p:anim calcmode="lin" valueType="num">
                                      <p:cBhvr additive="base">
                                        <p:cTn id="104" dur="500"/>
                                        <p:tgtEl>
                                          <p:spTgt spid="12"/>
                                        </p:tgtEl>
                                        <p:attrNameLst>
                                          <p:attrName>ppt_y</p:attrName>
                                        </p:attrNameLst>
                                      </p:cBhvr>
                                      <p:tavLst>
                                        <p:tav tm="0">
                                          <p:val>
                                            <p:strVal val="ppt_y"/>
                                          </p:val>
                                        </p:tav>
                                        <p:tav tm="100000">
                                          <p:val>
                                            <p:strVal val="1+ppt_h/2"/>
                                          </p:val>
                                        </p:tav>
                                      </p:tavLst>
                                    </p:anim>
                                    <p:set>
                                      <p:cBhvr>
                                        <p:cTn id="105" dur="1" fill="hold">
                                          <p:stCondLst>
                                            <p:cond delay="499"/>
                                          </p:stCondLst>
                                        </p:cTn>
                                        <p:tgtEl>
                                          <p:spTgt spid="12"/>
                                        </p:tgtEl>
                                        <p:attrNameLst>
                                          <p:attrName>style.visibility</p:attrName>
                                        </p:attrNameLst>
                                      </p:cBhvr>
                                      <p:to>
                                        <p:strVal val="hidden"/>
                                      </p:to>
                                    </p:set>
                                  </p:childTnLst>
                                </p:cTn>
                              </p:par>
                              <p:par>
                                <p:cTn id="106" presetID="2" presetClass="exit" presetSubtype="4" fill="hold" nodeType="withEffect">
                                  <p:stCondLst>
                                    <p:cond delay="0"/>
                                  </p:stCondLst>
                                  <p:childTnLst>
                                    <p:anim calcmode="lin" valueType="num">
                                      <p:cBhvr additive="base">
                                        <p:cTn id="107" dur="500"/>
                                        <p:tgtEl>
                                          <p:spTgt spid="14"/>
                                        </p:tgtEl>
                                        <p:attrNameLst>
                                          <p:attrName>ppt_x</p:attrName>
                                        </p:attrNameLst>
                                      </p:cBhvr>
                                      <p:tavLst>
                                        <p:tav tm="0">
                                          <p:val>
                                            <p:strVal val="ppt_x"/>
                                          </p:val>
                                        </p:tav>
                                        <p:tav tm="100000">
                                          <p:val>
                                            <p:strVal val="ppt_x"/>
                                          </p:val>
                                        </p:tav>
                                      </p:tavLst>
                                    </p:anim>
                                    <p:anim calcmode="lin" valueType="num">
                                      <p:cBhvr additive="base">
                                        <p:cTn id="108" dur="500"/>
                                        <p:tgtEl>
                                          <p:spTgt spid="14"/>
                                        </p:tgtEl>
                                        <p:attrNameLst>
                                          <p:attrName>ppt_y</p:attrName>
                                        </p:attrNameLst>
                                      </p:cBhvr>
                                      <p:tavLst>
                                        <p:tav tm="0">
                                          <p:val>
                                            <p:strVal val="ppt_y"/>
                                          </p:val>
                                        </p:tav>
                                        <p:tav tm="100000">
                                          <p:val>
                                            <p:strVal val="1+ppt_h/2"/>
                                          </p:val>
                                        </p:tav>
                                      </p:tavLst>
                                    </p:anim>
                                    <p:set>
                                      <p:cBhvr>
                                        <p:cTn id="109" dur="1" fill="hold">
                                          <p:stCondLst>
                                            <p:cond delay="499"/>
                                          </p:stCondLst>
                                        </p:cTn>
                                        <p:tgtEl>
                                          <p:spTgt spid="14"/>
                                        </p:tgtEl>
                                        <p:attrNameLst>
                                          <p:attrName>style.visibility</p:attrName>
                                        </p:attrNameLst>
                                      </p:cBhvr>
                                      <p:to>
                                        <p:strVal val="hidden"/>
                                      </p:to>
                                    </p:set>
                                  </p:childTnLst>
                                </p:cTn>
                              </p:par>
                              <p:par>
                                <p:cTn id="110" presetID="2" presetClass="exit" presetSubtype="4" fill="hold" nodeType="withEffect">
                                  <p:stCondLst>
                                    <p:cond delay="0"/>
                                  </p:stCondLst>
                                  <p:childTnLst>
                                    <p:anim calcmode="lin" valueType="num">
                                      <p:cBhvr additive="base">
                                        <p:cTn id="111" dur="500"/>
                                        <p:tgtEl>
                                          <p:spTgt spid="16"/>
                                        </p:tgtEl>
                                        <p:attrNameLst>
                                          <p:attrName>ppt_x</p:attrName>
                                        </p:attrNameLst>
                                      </p:cBhvr>
                                      <p:tavLst>
                                        <p:tav tm="0">
                                          <p:val>
                                            <p:strVal val="ppt_x"/>
                                          </p:val>
                                        </p:tav>
                                        <p:tav tm="100000">
                                          <p:val>
                                            <p:strVal val="ppt_x"/>
                                          </p:val>
                                        </p:tav>
                                      </p:tavLst>
                                    </p:anim>
                                    <p:anim calcmode="lin" valueType="num">
                                      <p:cBhvr additive="base">
                                        <p:cTn id="112" dur="500"/>
                                        <p:tgtEl>
                                          <p:spTgt spid="16"/>
                                        </p:tgtEl>
                                        <p:attrNameLst>
                                          <p:attrName>ppt_y</p:attrName>
                                        </p:attrNameLst>
                                      </p:cBhvr>
                                      <p:tavLst>
                                        <p:tav tm="0">
                                          <p:val>
                                            <p:strVal val="ppt_y"/>
                                          </p:val>
                                        </p:tav>
                                        <p:tav tm="100000">
                                          <p:val>
                                            <p:strVal val="1+ppt_h/2"/>
                                          </p:val>
                                        </p:tav>
                                      </p:tavLst>
                                    </p:anim>
                                    <p:set>
                                      <p:cBhvr>
                                        <p:cTn id="113" dur="1" fill="hold">
                                          <p:stCondLst>
                                            <p:cond delay="499"/>
                                          </p:stCondLst>
                                        </p:cTn>
                                        <p:tgtEl>
                                          <p:spTgt spid="16"/>
                                        </p:tgtEl>
                                        <p:attrNameLst>
                                          <p:attrName>style.visibility</p:attrName>
                                        </p:attrNameLst>
                                      </p:cBhvr>
                                      <p:to>
                                        <p:strVal val="hidden"/>
                                      </p:to>
                                    </p:set>
                                  </p:childTnLst>
                                </p:cTn>
                              </p:par>
                              <p:par>
                                <p:cTn id="114" presetID="2" presetClass="exit" presetSubtype="4" fill="hold" nodeType="withEffect">
                                  <p:stCondLst>
                                    <p:cond delay="0"/>
                                  </p:stCondLst>
                                  <p:childTnLst>
                                    <p:anim calcmode="lin" valueType="num">
                                      <p:cBhvr additive="base">
                                        <p:cTn id="115" dur="500"/>
                                        <p:tgtEl>
                                          <p:spTgt spid="18"/>
                                        </p:tgtEl>
                                        <p:attrNameLst>
                                          <p:attrName>ppt_x</p:attrName>
                                        </p:attrNameLst>
                                      </p:cBhvr>
                                      <p:tavLst>
                                        <p:tav tm="0">
                                          <p:val>
                                            <p:strVal val="ppt_x"/>
                                          </p:val>
                                        </p:tav>
                                        <p:tav tm="100000">
                                          <p:val>
                                            <p:strVal val="ppt_x"/>
                                          </p:val>
                                        </p:tav>
                                      </p:tavLst>
                                    </p:anim>
                                    <p:anim calcmode="lin" valueType="num">
                                      <p:cBhvr additive="base">
                                        <p:cTn id="116" dur="500"/>
                                        <p:tgtEl>
                                          <p:spTgt spid="18"/>
                                        </p:tgtEl>
                                        <p:attrNameLst>
                                          <p:attrName>ppt_y</p:attrName>
                                        </p:attrNameLst>
                                      </p:cBhvr>
                                      <p:tavLst>
                                        <p:tav tm="0">
                                          <p:val>
                                            <p:strVal val="ppt_y"/>
                                          </p:val>
                                        </p:tav>
                                        <p:tav tm="100000">
                                          <p:val>
                                            <p:strVal val="1+ppt_h/2"/>
                                          </p:val>
                                        </p:tav>
                                      </p:tavLst>
                                    </p:anim>
                                    <p:set>
                                      <p:cBhvr>
                                        <p:cTn id="117" dur="1" fill="hold">
                                          <p:stCondLst>
                                            <p:cond delay="499"/>
                                          </p:stCondLst>
                                        </p:cTn>
                                        <p:tgtEl>
                                          <p:spTgt spid="18"/>
                                        </p:tgtEl>
                                        <p:attrNameLst>
                                          <p:attrName>style.visibility</p:attrName>
                                        </p:attrNameLst>
                                      </p:cBhvr>
                                      <p:to>
                                        <p:strVal val="hidden"/>
                                      </p:to>
                                    </p:set>
                                  </p:childTnLst>
                                </p:cTn>
                              </p:par>
                              <p:par>
                                <p:cTn id="118" presetID="2" presetClass="exit" presetSubtype="4" fill="hold" nodeType="withEffect">
                                  <p:stCondLst>
                                    <p:cond delay="0"/>
                                  </p:stCondLst>
                                  <p:childTnLst>
                                    <p:anim calcmode="lin" valueType="num">
                                      <p:cBhvr additive="base">
                                        <p:cTn id="119" dur="500"/>
                                        <p:tgtEl>
                                          <p:spTgt spid="20"/>
                                        </p:tgtEl>
                                        <p:attrNameLst>
                                          <p:attrName>ppt_x</p:attrName>
                                        </p:attrNameLst>
                                      </p:cBhvr>
                                      <p:tavLst>
                                        <p:tav tm="0">
                                          <p:val>
                                            <p:strVal val="ppt_x"/>
                                          </p:val>
                                        </p:tav>
                                        <p:tav tm="100000">
                                          <p:val>
                                            <p:strVal val="ppt_x"/>
                                          </p:val>
                                        </p:tav>
                                      </p:tavLst>
                                    </p:anim>
                                    <p:anim calcmode="lin" valueType="num">
                                      <p:cBhvr additive="base">
                                        <p:cTn id="120" dur="500"/>
                                        <p:tgtEl>
                                          <p:spTgt spid="20"/>
                                        </p:tgtEl>
                                        <p:attrNameLst>
                                          <p:attrName>ppt_y</p:attrName>
                                        </p:attrNameLst>
                                      </p:cBhvr>
                                      <p:tavLst>
                                        <p:tav tm="0">
                                          <p:val>
                                            <p:strVal val="ppt_y"/>
                                          </p:val>
                                        </p:tav>
                                        <p:tav tm="100000">
                                          <p:val>
                                            <p:strVal val="1+ppt_h/2"/>
                                          </p:val>
                                        </p:tav>
                                      </p:tavLst>
                                    </p:anim>
                                    <p:set>
                                      <p:cBhvr>
                                        <p:cTn id="121" dur="1" fill="hold">
                                          <p:stCondLst>
                                            <p:cond delay="499"/>
                                          </p:stCondLst>
                                        </p:cTn>
                                        <p:tgtEl>
                                          <p:spTgt spid="20"/>
                                        </p:tgtEl>
                                        <p:attrNameLst>
                                          <p:attrName>style.visibility</p:attrName>
                                        </p:attrNameLst>
                                      </p:cBhvr>
                                      <p:to>
                                        <p:strVal val="hidden"/>
                                      </p:to>
                                    </p:set>
                                  </p:childTnLst>
                                </p:cTn>
                              </p:par>
                              <p:par>
                                <p:cTn id="122" presetID="2" presetClass="exit" presetSubtype="4" fill="hold" grpId="1" nodeType="withEffect">
                                  <p:stCondLst>
                                    <p:cond delay="0"/>
                                  </p:stCondLst>
                                  <p:childTnLst>
                                    <p:anim calcmode="lin" valueType="num">
                                      <p:cBhvr additive="base">
                                        <p:cTn id="123" dur="500"/>
                                        <p:tgtEl>
                                          <p:spTgt spid="21"/>
                                        </p:tgtEl>
                                        <p:attrNameLst>
                                          <p:attrName>ppt_x</p:attrName>
                                        </p:attrNameLst>
                                      </p:cBhvr>
                                      <p:tavLst>
                                        <p:tav tm="0">
                                          <p:val>
                                            <p:strVal val="ppt_x"/>
                                          </p:val>
                                        </p:tav>
                                        <p:tav tm="100000">
                                          <p:val>
                                            <p:strVal val="ppt_x"/>
                                          </p:val>
                                        </p:tav>
                                      </p:tavLst>
                                    </p:anim>
                                    <p:anim calcmode="lin" valueType="num">
                                      <p:cBhvr additive="base">
                                        <p:cTn id="124" dur="500"/>
                                        <p:tgtEl>
                                          <p:spTgt spid="21"/>
                                        </p:tgtEl>
                                        <p:attrNameLst>
                                          <p:attrName>ppt_y</p:attrName>
                                        </p:attrNameLst>
                                      </p:cBhvr>
                                      <p:tavLst>
                                        <p:tav tm="0">
                                          <p:val>
                                            <p:strVal val="ppt_y"/>
                                          </p:val>
                                        </p:tav>
                                        <p:tav tm="100000">
                                          <p:val>
                                            <p:strVal val="1+ppt_h/2"/>
                                          </p:val>
                                        </p:tav>
                                      </p:tavLst>
                                    </p:anim>
                                    <p:set>
                                      <p:cBhvr>
                                        <p:cTn id="125" dur="1" fill="hold">
                                          <p:stCondLst>
                                            <p:cond delay="499"/>
                                          </p:stCondLst>
                                        </p:cTn>
                                        <p:tgtEl>
                                          <p:spTgt spid="21"/>
                                        </p:tgtEl>
                                        <p:attrNameLst>
                                          <p:attrName>style.visibility</p:attrName>
                                        </p:attrNameLst>
                                      </p:cBhvr>
                                      <p:to>
                                        <p:strVal val="hidden"/>
                                      </p:to>
                                    </p:set>
                                  </p:childTnLst>
                                </p:cTn>
                              </p:par>
                              <p:par>
                                <p:cTn id="126" presetID="2" presetClass="exit" presetSubtype="4" fill="hold" nodeType="withEffect">
                                  <p:stCondLst>
                                    <p:cond delay="0"/>
                                  </p:stCondLst>
                                  <p:childTnLst>
                                    <p:anim calcmode="lin" valueType="num">
                                      <p:cBhvr additive="base">
                                        <p:cTn id="127" dur="500"/>
                                        <p:tgtEl>
                                          <p:spTgt spid="25"/>
                                        </p:tgtEl>
                                        <p:attrNameLst>
                                          <p:attrName>ppt_x</p:attrName>
                                        </p:attrNameLst>
                                      </p:cBhvr>
                                      <p:tavLst>
                                        <p:tav tm="0">
                                          <p:val>
                                            <p:strVal val="ppt_x"/>
                                          </p:val>
                                        </p:tav>
                                        <p:tav tm="100000">
                                          <p:val>
                                            <p:strVal val="ppt_x"/>
                                          </p:val>
                                        </p:tav>
                                      </p:tavLst>
                                    </p:anim>
                                    <p:anim calcmode="lin" valueType="num">
                                      <p:cBhvr additive="base">
                                        <p:cTn id="128" dur="500"/>
                                        <p:tgtEl>
                                          <p:spTgt spid="25"/>
                                        </p:tgtEl>
                                        <p:attrNameLst>
                                          <p:attrName>ppt_y</p:attrName>
                                        </p:attrNameLst>
                                      </p:cBhvr>
                                      <p:tavLst>
                                        <p:tav tm="0">
                                          <p:val>
                                            <p:strVal val="ppt_y"/>
                                          </p:val>
                                        </p:tav>
                                        <p:tav tm="100000">
                                          <p:val>
                                            <p:strVal val="1+ppt_h/2"/>
                                          </p:val>
                                        </p:tav>
                                      </p:tavLst>
                                    </p:anim>
                                    <p:set>
                                      <p:cBhvr>
                                        <p:cTn id="129" dur="1" fill="hold">
                                          <p:stCondLst>
                                            <p:cond delay="499"/>
                                          </p:stCondLst>
                                        </p:cTn>
                                        <p:tgtEl>
                                          <p:spTgt spid="25"/>
                                        </p:tgtEl>
                                        <p:attrNameLst>
                                          <p:attrName>style.visibility</p:attrName>
                                        </p:attrNameLst>
                                      </p:cBhvr>
                                      <p:to>
                                        <p:strVal val="hidden"/>
                                      </p:to>
                                    </p:set>
                                  </p:childTnLst>
                                </p:cTn>
                              </p:par>
                              <p:par>
                                <p:cTn id="130" presetID="2" presetClass="exit" presetSubtype="4" fill="hold" grpId="1" nodeType="withEffect">
                                  <p:stCondLst>
                                    <p:cond delay="0"/>
                                  </p:stCondLst>
                                  <p:childTnLst>
                                    <p:anim calcmode="lin" valueType="num">
                                      <p:cBhvr additive="base">
                                        <p:cTn id="131" dur="500"/>
                                        <p:tgtEl>
                                          <p:spTgt spid="22"/>
                                        </p:tgtEl>
                                        <p:attrNameLst>
                                          <p:attrName>ppt_x</p:attrName>
                                        </p:attrNameLst>
                                      </p:cBhvr>
                                      <p:tavLst>
                                        <p:tav tm="0">
                                          <p:val>
                                            <p:strVal val="ppt_x"/>
                                          </p:val>
                                        </p:tav>
                                        <p:tav tm="100000">
                                          <p:val>
                                            <p:strVal val="ppt_x"/>
                                          </p:val>
                                        </p:tav>
                                      </p:tavLst>
                                    </p:anim>
                                    <p:anim calcmode="lin" valueType="num">
                                      <p:cBhvr additive="base">
                                        <p:cTn id="132" dur="500"/>
                                        <p:tgtEl>
                                          <p:spTgt spid="22"/>
                                        </p:tgtEl>
                                        <p:attrNameLst>
                                          <p:attrName>ppt_y</p:attrName>
                                        </p:attrNameLst>
                                      </p:cBhvr>
                                      <p:tavLst>
                                        <p:tav tm="0">
                                          <p:val>
                                            <p:strVal val="ppt_y"/>
                                          </p:val>
                                        </p:tav>
                                        <p:tav tm="100000">
                                          <p:val>
                                            <p:strVal val="1+ppt_h/2"/>
                                          </p:val>
                                        </p:tav>
                                      </p:tavLst>
                                    </p:anim>
                                    <p:set>
                                      <p:cBhvr>
                                        <p:cTn id="133" dur="1" fill="hold">
                                          <p:stCondLst>
                                            <p:cond delay="499"/>
                                          </p:stCondLst>
                                        </p:cTn>
                                        <p:tgtEl>
                                          <p:spTgt spid="22"/>
                                        </p:tgtEl>
                                        <p:attrNameLst>
                                          <p:attrName>style.visibility</p:attrName>
                                        </p:attrNameLst>
                                      </p:cBhvr>
                                      <p:to>
                                        <p:strVal val="hidden"/>
                                      </p:to>
                                    </p:set>
                                  </p:childTnLst>
                                </p:cTn>
                              </p:par>
                              <p:par>
                                <p:cTn id="134" presetID="2" presetClass="exit" presetSubtype="4" fill="hold" grpId="1" nodeType="withEffect">
                                  <p:stCondLst>
                                    <p:cond delay="0"/>
                                  </p:stCondLst>
                                  <p:childTnLst>
                                    <p:anim calcmode="lin" valueType="num">
                                      <p:cBhvr additive="base">
                                        <p:cTn id="135" dur="500"/>
                                        <p:tgtEl>
                                          <p:spTgt spid="23"/>
                                        </p:tgtEl>
                                        <p:attrNameLst>
                                          <p:attrName>ppt_x</p:attrName>
                                        </p:attrNameLst>
                                      </p:cBhvr>
                                      <p:tavLst>
                                        <p:tav tm="0">
                                          <p:val>
                                            <p:strVal val="ppt_x"/>
                                          </p:val>
                                        </p:tav>
                                        <p:tav tm="100000">
                                          <p:val>
                                            <p:strVal val="ppt_x"/>
                                          </p:val>
                                        </p:tav>
                                      </p:tavLst>
                                    </p:anim>
                                    <p:anim calcmode="lin" valueType="num">
                                      <p:cBhvr additive="base">
                                        <p:cTn id="136" dur="500"/>
                                        <p:tgtEl>
                                          <p:spTgt spid="23"/>
                                        </p:tgtEl>
                                        <p:attrNameLst>
                                          <p:attrName>ppt_y</p:attrName>
                                        </p:attrNameLst>
                                      </p:cBhvr>
                                      <p:tavLst>
                                        <p:tav tm="0">
                                          <p:val>
                                            <p:strVal val="ppt_y"/>
                                          </p:val>
                                        </p:tav>
                                        <p:tav tm="100000">
                                          <p:val>
                                            <p:strVal val="1+ppt_h/2"/>
                                          </p:val>
                                        </p:tav>
                                      </p:tavLst>
                                    </p:anim>
                                    <p:set>
                                      <p:cBhvr>
                                        <p:cTn id="137"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0" grpId="0"/>
      <p:bldP spid="10" grpId="1"/>
      <p:bldP spid="11" grpId="0"/>
      <p:bldP spid="11" grpId="1"/>
      <p:bldP spid="12" grpId="0"/>
      <p:bldP spid="12" grpId="1"/>
      <p:bldP spid="13" grpId="0"/>
      <p:bldP spid="13" grpId="1"/>
      <p:bldP spid="21" grpId="0" animBg="1"/>
      <p:bldP spid="21" grpId="1" animBg="1"/>
      <p:bldP spid="22" grpId="0" animBg="1"/>
      <p:bldP spid="22" grpId="1" animBg="1"/>
      <p:bldP spid="23" grpId="0" animBg="1"/>
      <p:bldP spid="23" grpId="1" animBg="1"/>
      <p:bldP spid="27" grpId="0" animBg="1"/>
      <p:bldP spid="2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21</a:t>
              </a:fld>
              <a:r>
                <a:rPr lang="en-CA" sz="1400" dirty="0"/>
                <a:t> </a:t>
              </a:r>
              <a:endParaRPr lang="en-GB" sz="1400" dirty="0"/>
            </a:p>
          </p:txBody>
        </p:sp>
      </p:grpSp>
      <p:pic>
        <p:nvPicPr>
          <p:cNvPr id="7" name="Picture 6">
            <a:extLst>
              <a:ext uri="{FF2B5EF4-FFF2-40B4-BE49-F238E27FC236}">
                <a16:creationId xmlns:a16="http://schemas.microsoft.com/office/drawing/2014/main" id="{1EEFF046-DFC7-45BF-B641-D23E28FD35E4}"/>
              </a:ext>
            </a:extLst>
          </p:cNvPr>
          <p:cNvPicPr>
            <a:picLocks noChangeAspect="1"/>
          </p:cNvPicPr>
          <p:nvPr/>
        </p:nvPicPr>
        <p:blipFill>
          <a:blip r:embed="rId2"/>
          <a:stretch>
            <a:fillRect/>
          </a:stretch>
        </p:blipFill>
        <p:spPr>
          <a:xfrm>
            <a:off x="424744" y="1476041"/>
            <a:ext cx="5134692" cy="3639058"/>
          </a:xfrm>
          <a:prstGeom prst="rect">
            <a:avLst/>
          </a:prstGeom>
        </p:spPr>
      </p:pic>
      <p:sp>
        <p:nvSpPr>
          <p:cNvPr id="10" name="TextBox 9">
            <a:extLst>
              <a:ext uri="{FF2B5EF4-FFF2-40B4-BE49-F238E27FC236}">
                <a16:creationId xmlns:a16="http://schemas.microsoft.com/office/drawing/2014/main" id="{9310680F-110F-4DA7-8E0F-8B3A437A791D}"/>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1" name="TextBox 10">
            <a:extLst>
              <a:ext uri="{FF2B5EF4-FFF2-40B4-BE49-F238E27FC236}">
                <a16:creationId xmlns:a16="http://schemas.microsoft.com/office/drawing/2014/main" id="{CF5DCBE9-B0B1-4E18-AABC-3D0194F3E56E}"/>
              </a:ext>
            </a:extLst>
          </p:cNvPr>
          <p:cNvSpPr txBox="1"/>
          <p:nvPr/>
        </p:nvSpPr>
        <p:spPr>
          <a:xfrm>
            <a:off x="396169" y="895738"/>
            <a:ext cx="1443396" cy="400110"/>
          </a:xfrm>
          <a:prstGeom prst="rect">
            <a:avLst/>
          </a:prstGeom>
          <a:noFill/>
        </p:spPr>
        <p:txBody>
          <a:bodyPr wrap="square" rtlCol="0">
            <a:spAutoFit/>
          </a:bodyPr>
          <a:lstStyle/>
          <a:p>
            <a:pPr algn="l"/>
            <a:r>
              <a:rPr lang="en-CA" sz="2000" dirty="0"/>
              <a:t>Validate Tab</a:t>
            </a:r>
          </a:p>
        </p:txBody>
      </p:sp>
      <p:sp>
        <p:nvSpPr>
          <p:cNvPr id="13" name="Rectangle 12">
            <a:extLst>
              <a:ext uri="{FF2B5EF4-FFF2-40B4-BE49-F238E27FC236}">
                <a16:creationId xmlns:a16="http://schemas.microsoft.com/office/drawing/2014/main" id="{0D6066B9-8820-401F-A1C0-1642F82975AB}"/>
              </a:ext>
            </a:extLst>
          </p:cNvPr>
          <p:cNvSpPr/>
          <p:nvPr/>
        </p:nvSpPr>
        <p:spPr>
          <a:xfrm>
            <a:off x="3914775" y="1943101"/>
            <a:ext cx="447675" cy="1905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F43BA244-05DB-47D8-96A8-6F94C29DE937}"/>
              </a:ext>
            </a:extLst>
          </p:cNvPr>
          <p:cNvSpPr txBox="1"/>
          <p:nvPr/>
        </p:nvSpPr>
        <p:spPr>
          <a:xfrm>
            <a:off x="5559437" y="1374483"/>
            <a:ext cx="2520874" cy="400110"/>
          </a:xfrm>
          <a:prstGeom prst="rect">
            <a:avLst/>
          </a:prstGeom>
          <a:noFill/>
        </p:spPr>
        <p:txBody>
          <a:bodyPr wrap="square" rtlCol="0">
            <a:spAutoFit/>
          </a:bodyPr>
          <a:lstStyle/>
          <a:p>
            <a:pPr algn="r"/>
            <a:r>
              <a:rPr lang="en-CA" sz="2000" b="1" dirty="0"/>
              <a:t>Field value is in range: </a:t>
            </a:r>
            <a:endParaRPr lang="en-CA" sz="2000" dirty="0"/>
          </a:p>
        </p:txBody>
      </p:sp>
      <p:sp>
        <p:nvSpPr>
          <p:cNvPr id="15" name="TextBox 14">
            <a:extLst>
              <a:ext uri="{FF2B5EF4-FFF2-40B4-BE49-F238E27FC236}">
                <a16:creationId xmlns:a16="http://schemas.microsoft.com/office/drawing/2014/main" id="{924FBE05-9201-47F4-94FF-6B799D59196C}"/>
              </a:ext>
            </a:extLst>
          </p:cNvPr>
          <p:cNvSpPr txBox="1"/>
          <p:nvPr/>
        </p:nvSpPr>
        <p:spPr>
          <a:xfrm>
            <a:off x="7977673" y="1379539"/>
            <a:ext cx="4142792" cy="400110"/>
          </a:xfrm>
          <a:prstGeom prst="rect">
            <a:avLst/>
          </a:prstGeom>
          <a:noFill/>
        </p:spPr>
        <p:txBody>
          <a:bodyPr wrap="square">
            <a:spAutoFit/>
          </a:bodyPr>
          <a:lstStyle/>
          <a:p>
            <a:r>
              <a:rPr lang="en-US" sz="2000" dirty="0"/>
              <a:t>Set the top and bottom values.</a:t>
            </a:r>
            <a:endParaRPr lang="en-CA" sz="2000" dirty="0"/>
          </a:p>
        </p:txBody>
      </p:sp>
      <p:sp>
        <p:nvSpPr>
          <p:cNvPr id="16" name="TextBox 15">
            <a:extLst>
              <a:ext uri="{FF2B5EF4-FFF2-40B4-BE49-F238E27FC236}">
                <a16:creationId xmlns:a16="http://schemas.microsoft.com/office/drawing/2014/main" id="{7AD0A8E3-FC4B-4F09-88DF-DA52BF35F23A}"/>
              </a:ext>
            </a:extLst>
          </p:cNvPr>
          <p:cNvSpPr txBox="1"/>
          <p:nvPr/>
        </p:nvSpPr>
        <p:spPr>
          <a:xfrm>
            <a:off x="5562542" y="2254674"/>
            <a:ext cx="3273548" cy="400110"/>
          </a:xfrm>
          <a:prstGeom prst="rect">
            <a:avLst/>
          </a:prstGeom>
          <a:noFill/>
        </p:spPr>
        <p:txBody>
          <a:bodyPr wrap="square" rtlCol="0">
            <a:spAutoFit/>
          </a:bodyPr>
          <a:lstStyle/>
          <a:p>
            <a:pPr algn="r"/>
            <a:r>
              <a:rPr lang="en-CA" sz="2000" b="1" dirty="0"/>
              <a:t>Run custom validation script: </a:t>
            </a:r>
            <a:endParaRPr lang="en-CA" sz="2000" dirty="0"/>
          </a:p>
        </p:txBody>
      </p:sp>
      <p:sp>
        <p:nvSpPr>
          <p:cNvPr id="17" name="TextBox 16">
            <a:extLst>
              <a:ext uri="{FF2B5EF4-FFF2-40B4-BE49-F238E27FC236}">
                <a16:creationId xmlns:a16="http://schemas.microsoft.com/office/drawing/2014/main" id="{6EF079BD-7FD1-4525-BAE3-067C5F696E3C}"/>
              </a:ext>
            </a:extLst>
          </p:cNvPr>
          <p:cNvSpPr txBox="1"/>
          <p:nvPr/>
        </p:nvSpPr>
        <p:spPr>
          <a:xfrm>
            <a:off x="8696132" y="2278392"/>
            <a:ext cx="3446100" cy="400110"/>
          </a:xfrm>
          <a:prstGeom prst="rect">
            <a:avLst/>
          </a:prstGeom>
          <a:noFill/>
        </p:spPr>
        <p:txBody>
          <a:bodyPr wrap="square">
            <a:spAutoFit/>
          </a:bodyPr>
          <a:lstStyle/>
          <a:p>
            <a:r>
              <a:rPr lang="en-US" sz="2000" dirty="0"/>
              <a:t>Make your own custom script, </a:t>
            </a:r>
            <a:endParaRPr lang="en-CA" sz="2000" dirty="0"/>
          </a:p>
        </p:txBody>
      </p:sp>
      <p:sp>
        <p:nvSpPr>
          <p:cNvPr id="8" name="TextBox 7">
            <a:extLst>
              <a:ext uri="{FF2B5EF4-FFF2-40B4-BE49-F238E27FC236}">
                <a16:creationId xmlns:a16="http://schemas.microsoft.com/office/drawing/2014/main" id="{C479CF57-EFC4-41A2-AA7C-EDAE173877E9}"/>
              </a:ext>
            </a:extLst>
          </p:cNvPr>
          <p:cNvSpPr txBox="1"/>
          <p:nvPr/>
        </p:nvSpPr>
        <p:spPr>
          <a:xfrm>
            <a:off x="7520472" y="2603854"/>
            <a:ext cx="4671527" cy="707886"/>
          </a:xfrm>
          <a:prstGeom prst="rect">
            <a:avLst/>
          </a:prstGeom>
          <a:noFill/>
        </p:spPr>
        <p:txBody>
          <a:bodyPr wrap="square" rtlCol="0">
            <a:spAutoFit/>
          </a:bodyPr>
          <a:lstStyle/>
          <a:p>
            <a:pPr algn="l"/>
            <a:r>
              <a:rPr lang="en-CA" sz="2000" dirty="0"/>
              <a:t>created in JavaScript, to validate the form field you have selected.</a:t>
            </a:r>
          </a:p>
        </p:txBody>
      </p:sp>
      <p:sp>
        <p:nvSpPr>
          <p:cNvPr id="18" name="Rectangle 17">
            <a:extLst>
              <a:ext uri="{FF2B5EF4-FFF2-40B4-BE49-F238E27FC236}">
                <a16:creationId xmlns:a16="http://schemas.microsoft.com/office/drawing/2014/main" id="{517978C7-9771-44A1-BB73-8874C5B5DF5C}"/>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Tree>
    <p:extLst>
      <p:ext uri="{BB962C8B-B14F-4D97-AF65-F5344CB8AC3E}">
        <p14:creationId xmlns:p14="http://schemas.microsoft.com/office/powerpoint/2010/main" val="263655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0-#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xit" presetSubtype="4" fill="hold" grpId="1" nodeType="clickEffect">
                                  <p:stCondLst>
                                    <p:cond delay="0"/>
                                  </p:stCondLst>
                                  <p:childTnLst>
                                    <p:anim calcmode="lin" valueType="num">
                                      <p:cBhvr additive="base">
                                        <p:cTn id="45" dur="500"/>
                                        <p:tgtEl>
                                          <p:spTgt spid="11"/>
                                        </p:tgtEl>
                                        <p:attrNameLst>
                                          <p:attrName>ppt_x</p:attrName>
                                        </p:attrNameLst>
                                      </p:cBhvr>
                                      <p:tavLst>
                                        <p:tav tm="0">
                                          <p:val>
                                            <p:strVal val="ppt_x"/>
                                          </p:val>
                                        </p:tav>
                                        <p:tav tm="100000">
                                          <p:val>
                                            <p:strVal val="ppt_x"/>
                                          </p:val>
                                        </p:tav>
                                      </p:tavLst>
                                    </p:anim>
                                    <p:anim calcmode="lin" valueType="num">
                                      <p:cBhvr additive="base">
                                        <p:cTn id="46" dur="500"/>
                                        <p:tgtEl>
                                          <p:spTgt spid="11"/>
                                        </p:tgtEl>
                                        <p:attrNameLst>
                                          <p:attrName>ppt_y</p:attrName>
                                        </p:attrNameLst>
                                      </p:cBhvr>
                                      <p:tavLst>
                                        <p:tav tm="0">
                                          <p:val>
                                            <p:strVal val="ppt_y"/>
                                          </p:val>
                                        </p:tav>
                                        <p:tav tm="100000">
                                          <p:val>
                                            <p:strVal val="1+ppt_h/2"/>
                                          </p:val>
                                        </p:tav>
                                      </p:tavLst>
                                    </p:anim>
                                    <p:set>
                                      <p:cBhvr>
                                        <p:cTn id="47" dur="1" fill="hold">
                                          <p:stCondLst>
                                            <p:cond delay="499"/>
                                          </p:stCondLst>
                                        </p:cTn>
                                        <p:tgtEl>
                                          <p:spTgt spid="11"/>
                                        </p:tgtEl>
                                        <p:attrNameLst>
                                          <p:attrName>style.visibility</p:attrName>
                                        </p:attrNameLst>
                                      </p:cBhvr>
                                      <p:to>
                                        <p:strVal val="hidden"/>
                                      </p:to>
                                    </p:set>
                                  </p:childTnLst>
                                </p:cTn>
                              </p:par>
                              <p:par>
                                <p:cTn id="48" presetID="2" presetClass="exit" presetSubtype="4" fill="hold" nodeType="withEffect">
                                  <p:stCondLst>
                                    <p:cond delay="0"/>
                                  </p:stCondLst>
                                  <p:childTnLst>
                                    <p:anim calcmode="lin" valueType="num">
                                      <p:cBhvr additive="base">
                                        <p:cTn id="49" dur="500"/>
                                        <p:tgtEl>
                                          <p:spTgt spid="7"/>
                                        </p:tgtEl>
                                        <p:attrNameLst>
                                          <p:attrName>ppt_x</p:attrName>
                                        </p:attrNameLst>
                                      </p:cBhvr>
                                      <p:tavLst>
                                        <p:tav tm="0">
                                          <p:val>
                                            <p:strVal val="ppt_x"/>
                                          </p:val>
                                        </p:tav>
                                        <p:tav tm="100000">
                                          <p:val>
                                            <p:strVal val="ppt_x"/>
                                          </p:val>
                                        </p:tav>
                                      </p:tavLst>
                                    </p:anim>
                                    <p:anim calcmode="lin" valueType="num">
                                      <p:cBhvr additive="base">
                                        <p:cTn id="50" dur="500"/>
                                        <p:tgtEl>
                                          <p:spTgt spid="7"/>
                                        </p:tgtEl>
                                        <p:attrNameLst>
                                          <p:attrName>ppt_y</p:attrName>
                                        </p:attrNameLst>
                                      </p:cBhvr>
                                      <p:tavLst>
                                        <p:tav tm="0">
                                          <p:val>
                                            <p:strVal val="ppt_y"/>
                                          </p:val>
                                        </p:tav>
                                        <p:tav tm="100000">
                                          <p:val>
                                            <p:strVal val="1+ppt_h/2"/>
                                          </p:val>
                                        </p:tav>
                                      </p:tavLst>
                                    </p:anim>
                                    <p:set>
                                      <p:cBhvr>
                                        <p:cTn id="51" dur="1" fill="hold">
                                          <p:stCondLst>
                                            <p:cond delay="499"/>
                                          </p:stCondLst>
                                        </p:cTn>
                                        <p:tgtEl>
                                          <p:spTgt spid="7"/>
                                        </p:tgtEl>
                                        <p:attrNameLst>
                                          <p:attrName>style.visibility</p:attrName>
                                        </p:attrNameLst>
                                      </p:cBhvr>
                                      <p:to>
                                        <p:strVal val="hidden"/>
                                      </p:to>
                                    </p:set>
                                  </p:childTnLst>
                                </p:cTn>
                              </p:par>
                              <p:par>
                                <p:cTn id="52" presetID="2" presetClass="exit" presetSubtype="4" fill="hold" grpId="1" nodeType="withEffect">
                                  <p:stCondLst>
                                    <p:cond delay="0"/>
                                  </p:stCondLst>
                                  <p:childTnLst>
                                    <p:anim calcmode="lin" valueType="num">
                                      <p:cBhvr additive="base">
                                        <p:cTn id="53" dur="500"/>
                                        <p:tgtEl>
                                          <p:spTgt spid="13"/>
                                        </p:tgtEl>
                                        <p:attrNameLst>
                                          <p:attrName>ppt_x</p:attrName>
                                        </p:attrNameLst>
                                      </p:cBhvr>
                                      <p:tavLst>
                                        <p:tav tm="0">
                                          <p:val>
                                            <p:strVal val="ppt_x"/>
                                          </p:val>
                                        </p:tav>
                                        <p:tav tm="100000">
                                          <p:val>
                                            <p:strVal val="ppt_x"/>
                                          </p:val>
                                        </p:tav>
                                      </p:tavLst>
                                    </p:anim>
                                    <p:anim calcmode="lin" valueType="num">
                                      <p:cBhvr additive="base">
                                        <p:cTn id="54" dur="500"/>
                                        <p:tgtEl>
                                          <p:spTgt spid="13"/>
                                        </p:tgtEl>
                                        <p:attrNameLst>
                                          <p:attrName>ppt_y</p:attrName>
                                        </p:attrNameLst>
                                      </p:cBhvr>
                                      <p:tavLst>
                                        <p:tav tm="0">
                                          <p:val>
                                            <p:strVal val="ppt_y"/>
                                          </p:val>
                                        </p:tav>
                                        <p:tav tm="100000">
                                          <p:val>
                                            <p:strVal val="1+ppt_h/2"/>
                                          </p:val>
                                        </p:tav>
                                      </p:tavLst>
                                    </p:anim>
                                    <p:set>
                                      <p:cBhvr>
                                        <p:cTn id="55" dur="1" fill="hold">
                                          <p:stCondLst>
                                            <p:cond delay="499"/>
                                          </p:stCondLst>
                                        </p:cTn>
                                        <p:tgtEl>
                                          <p:spTgt spid="13"/>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12"/>
                                        </p:tgtEl>
                                        <p:attrNameLst>
                                          <p:attrName>ppt_x</p:attrName>
                                        </p:attrNameLst>
                                      </p:cBhvr>
                                      <p:tavLst>
                                        <p:tav tm="0">
                                          <p:val>
                                            <p:strVal val="ppt_x"/>
                                          </p:val>
                                        </p:tav>
                                        <p:tav tm="100000">
                                          <p:val>
                                            <p:strVal val="ppt_x"/>
                                          </p:val>
                                        </p:tav>
                                      </p:tavLst>
                                    </p:anim>
                                    <p:anim calcmode="lin" valueType="num">
                                      <p:cBhvr additive="base">
                                        <p:cTn id="58" dur="500"/>
                                        <p:tgtEl>
                                          <p:spTgt spid="12"/>
                                        </p:tgtEl>
                                        <p:attrNameLst>
                                          <p:attrName>ppt_y</p:attrName>
                                        </p:attrNameLst>
                                      </p:cBhvr>
                                      <p:tavLst>
                                        <p:tav tm="0">
                                          <p:val>
                                            <p:strVal val="ppt_y"/>
                                          </p:val>
                                        </p:tav>
                                        <p:tav tm="100000">
                                          <p:val>
                                            <p:strVal val="1+ppt_h/2"/>
                                          </p:val>
                                        </p:tav>
                                      </p:tavLst>
                                    </p:anim>
                                    <p:set>
                                      <p:cBhvr>
                                        <p:cTn id="59" dur="1" fill="hold">
                                          <p:stCondLst>
                                            <p:cond delay="499"/>
                                          </p:stCondLst>
                                        </p:cTn>
                                        <p:tgtEl>
                                          <p:spTgt spid="12"/>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15"/>
                                        </p:tgtEl>
                                        <p:attrNameLst>
                                          <p:attrName>ppt_x</p:attrName>
                                        </p:attrNameLst>
                                      </p:cBhvr>
                                      <p:tavLst>
                                        <p:tav tm="0">
                                          <p:val>
                                            <p:strVal val="ppt_x"/>
                                          </p:val>
                                        </p:tav>
                                        <p:tav tm="100000">
                                          <p:val>
                                            <p:strVal val="ppt_x"/>
                                          </p:val>
                                        </p:tav>
                                      </p:tavLst>
                                    </p:anim>
                                    <p:anim calcmode="lin" valueType="num">
                                      <p:cBhvr additive="base">
                                        <p:cTn id="62" dur="500"/>
                                        <p:tgtEl>
                                          <p:spTgt spid="15"/>
                                        </p:tgtEl>
                                        <p:attrNameLst>
                                          <p:attrName>ppt_y</p:attrName>
                                        </p:attrNameLst>
                                      </p:cBhvr>
                                      <p:tavLst>
                                        <p:tav tm="0">
                                          <p:val>
                                            <p:strVal val="ppt_y"/>
                                          </p:val>
                                        </p:tav>
                                        <p:tav tm="100000">
                                          <p:val>
                                            <p:strVal val="1+ppt_h/2"/>
                                          </p:val>
                                        </p:tav>
                                      </p:tavLst>
                                    </p:anim>
                                    <p:set>
                                      <p:cBhvr>
                                        <p:cTn id="63" dur="1" fill="hold">
                                          <p:stCondLst>
                                            <p:cond delay="499"/>
                                          </p:stCondLst>
                                        </p:cTn>
                                        <p:tgtEl>
                                          <p:spTgt spid="15"/>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500"/>
                                        <p:tgtEl>
                                          <p:spTgt spid="16"/>
                                        </p:tgtEl>
                                        <p:attrNameLst>
                                          <p:attrName>ppt_x</p:attrName>
                                        </p:attrNameLst>
                                      </p:cBhvr>
                                      <p:tavLst>
                                        <p:tav tm="0">
                                          <p:val>
                                            <p:strVal val="ppt_x"/>
                                          </p:val>
                                        </p:tav>
                                        <p:tav tm="100000">
                                          <p:val>
                                            <p:strVal val="ppt_x"/>
                                          </p:val>
                                        </p:tav>
                                      </p:tavLst>
                                    </p:anim>
                                    <p:anim calcmode="lin" valueType="num">
                                      <p:cBhvr additive="base">
                                        <p:cTn id="66" dur="500"/>
                                        <p:tgtEl>
                                          <p:spTgt spid="16"/>
                                        </p:tgtEl>
                                        <p:attrNameLst>
                                          <p:attrName>ppt_y</p:attrName>
                                        </p:attrNameLst>
                                      </p:cBhvr>
                                      <p:tavLst>
                                        <p:tav tm="0">
                                          <p:val>
                                            <p:strVal val="ppt_y"/>
                                          </p:val>
                                        </p:tav>
                                        <p:tav tm="100000">
                                          <p:val>
                                            <p:strVal val="1+ppt_h/2"/>
                                          </p:val>
                                        </p:tav>
                                      </p:tavLst>
                                    </p:anim>
                                    <p:set>
                                      <p:cBhvr>
                                        <p:cTn id="67" dur="1" fill="hold">
                                          <p:stCondLst>
                                            <p:cond delay="499"/>
                                          </p:stCondLst>
                                        </p:cTn>
                                        <p:tgtEl>
                                          <p:spTgt spid="16"/>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17"/>
                                        </p:tgtEl>
                                        <p:attrNameLst>
                                          <p:attrName>ppt_x</p:attrName>
                                        </p:attrNameLst>
                                      </p:cBhvr>
                                      <p:tavLst>
                                        <p:tav tm="0">
                                          <p:val>
                                            <p:strVal val="ppt_x"/>
                                          </p:val>
                                        </p:tav>
                                        <p:tav tm="100000">
                                          <p:val>
                                            <p:strVal val="ppt_x"/>
                                          </p:val>
                                        </p:tav>
                                      </p:tavLst>
                                    </p:anim>
                                    <p:anim calcmode="lin" valueType="num">
                                      <p:cBhvr additive="base">
                                        <p:cTn id="70" dur="500"/>
                                        <p:tgtEl>
                                          <p:spTgt spid="17"/>
                                        </p:tgtEl>
                                        <p:attrNameLst>
                                          <p:attrName>ppt_y</p:attrName>
                                        </p:attrNameLst>
                                      </p:cBhvr>
                                      <p:tavLst>
                                        <p:tav tm="0">
                                          <p:val>
                                            <p:strVal val="ppt_y"/>
                                          </p:val>
                                        </p:tav>
                                        <p:tav tm="100000">
                                          <p:val>
                                            <p:strVal val="1+ppt_h/2"/>
                                          </p:val>
                                        </p:tav>
                                      </p:tavLst>
                                    </p:anim>
                                    <p:set>
                                      <p:cBhvr>
                                        <p:cTn id="71" dur="1" fill="hold">
                                          <p:stCondLst>
                                            <p:cond delay="499"/>
                                          </p:stCondLst>
                                        </p:cTn>
                                        <p:tgtEl>
                                          <p:spTgt spid="17"/>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8"/>
                                        </p:tgtEl>
                                        <p:attrNameLst>
                                          <p:attrName>ppt_x</p:attrName>
                                        </p:attrNameLst>
                                      </p:cBhvr>
                                      <p:tavLst>
                                        <p:tav tm="0">
                                          <p:val>
                                            <p:strVal val="ppt_x"/>
                                          </p:val>
                                        </p:tav>
                                        <p:tav tm="100000">
                                          <p:val>
                                            <p:strVal val="ppt_x"/>
                                          </p:val>
                                        </p:tav>
                                      </p:tavLst>
                                    </p:anim>
                                    <p:anim calcmode="lin" valueType="num">
                                      <p:cBhvr additive="base">
                                        <p:cTn id="74" dur="500"/>
                                        <p:tgtEl>
                                          <p:spTgt spid="8"/>
                                        </p:tgtEl>
                                        <p:attrNameLst>
                                          <p:attrName>ppt_y</p:attrName>
                                        </p:attrNameLst>
                                      </p:cBhvr>
                                      <p:tavLst>
                                        <p:tav tm="0">
                                          <p:val>
                                            <p:strVal val="ppt_y"/>
                                          </p:val>
                                        </p:tav>
                                        <p:tav tm="100000">
                                          <p:val>
                                            <p:strVal val="1+ppt_h/2"/>
                                          </p:val>
                                        </p:tav>
                                      </p:tavLst>
                                    </p:anim>
                                    <p:set>
                                      <p:cBhvr>
                                        <p:cTn id="75"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3" grpId="0" animBg="1"/>
      <p:bldP spid="13" grpId="1" animBg="1"/>
      <p:bldP spid="12" grpId="0"/>
      <p:bldP spid="12" grpId="1"/>
      <p:bldP spid="15" grpId="0"/>
      <p:bldP spid="15" grpId="1"/>
      <p:bldP spid="16" grpId="0"/>
      <p:bldP spid="16" grpId="1"/>
      <p:bldP spid="17" grpId="0"/>
      <p:bldP spid="17" grpId="1"/>
      <p:bldP spid="8" grpId="0"/>
      <p:bldP spid="8" grpId="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22</a:t>
              </a:fld>
              <a:r>
                <a:rPr lang="en-CA" sz="1400" dirty="0"/>
                <a:t> </a:t>
              </a:r>
              <a:endParaRPr lang="en-GB" sz="1400" dirty="0"/>
            </a:p>
          </p:txBody>
        </p:sp>
      </p:grpSp>
      <p:pic>
        <p:nvPicPr>
          <p:cNvPr id="9" name="Picture 8">
            <a:extLst>
              <a:ext uri="{FF2B5EF4-FFF2-40B4-BE49-F238E27FC236}">
                <a16:creationId xmlns:a16="http://schemas.microsoft.com/office/drawing/2014/main" id="{7BE1D8A0-925A-4C34-A159-751380F1E127}"/>
              </a:ext>
            </a:extLst>
          </p:cNvPr>
          <p:cNvPicPr>
            <a:picLocks noChangeAspect="1"/>
          </p:cNvPicPr>
          <p:nvPr/>
        </p:nvPicPr>
        <p:blipFill>
          <a:blip r:embed="rId3"/>
          <a:stretch>
            <a:fillRect/>
          </a:stretch>
        </p:blipFill>
        <p:spPr>
          <a:xfrm>
            <a:off x="479415" y="1476041"/>
            <a:ext cx="5153744" cy="4782217"/>
          </a:xfrm>
          <a:prstGeom prst="rect">
            <a:avLst/>
          </a:prstGeom>
        </p:spPr>
      </p:pic>
      <p:sp>
        <p:nvSpPr>
          <p:cNvPr id="10" name="TextBox 9">
            <a:extLst>
              <a:ext uri="{FF2B5EF4-FFF2-40B4-BE49-F238E27FC236}">
                <a16:creationId xmlns:a16="http://schemas.microsoft.com/office/drawing/2014/main" id="{9310680F-110F-4DA7-8E0F-8B3A437A791D}"/>
              </a:ext>
            </a:extLst>
          </p:cNvPr>
          <p:cNvSpPr txBox="1"/>
          <p:nvPr/>
        </p:nvSpPr>
        <p:spPr>
          <a:xfrm>
            <a:off x="6657976" y="207450"/>
            <a:ext cx="2942154" cy="400110"/>
          </a:xfrm>
          <a:prstGeom prst="rect">
            <a:avLst/>
          </a:prstGeom>
          <a:noFill/>
          <a:ln w="19050">
            <a:solidFill>
              <a:schemeClr val="accent2">
                <a:lumMod val="20000"/>
                <a:lumOff val="80000"/>
              </a:schemeClr>
            </a:solidFill>
          </a:ln>
        </p:spPr>
        <p:txBody>
          <a:bodyPr wrap="square">
            <a:spAutoFit/>
          </a:bodyPr>
          <a:lstStyle>
            <a:defPPr>
              <a:defRPr lang="en-US"/>
            </a:defPPr>
            <a:lvl1pPr algn="ctr">
              <a:defRPr sz="2000"/>
            </a:lvl1pPr>
          </a:lstStyle>
          <a:p>
            <a:r>
              <a:rPr lang="en-CA" dirty="0"/>
              <a:t>Control Properties Dialogs</a:t>
            </a:r>
          </a:p>
        </p:txBody>
      </p:sp>
      <p:sp>
        <p:nvSpPr>
          <p:cNvPr id="12" name="TextBox 11">
            <a:extLst>
              <a:ext uri="{FF2B5EF4-FFF2-40B4-BE49-F238E27FC236}">
                <a16:creationId xmlns:a16="http://schemas.microsoft.com/office/drawing/2014/main" id="{81C5C68E-EEC8-426B-AA3F-089518E2E588}"/>
              </a:ext>
            </a:extLst>
          </p:cNvPr>
          <p:cNvSpPr txBox="1"/>
          <p:nvPr/>
        </p:nvSpPr>
        <p:spPr>
          <a:xfrm>
            <a:off x="355590" y="847725"/>
            <a:ext cx="1856240" cy="400110"/>
          </a:xfrm>
          <a:prstGeom prst="rect">
            <a:avLst/>
          </a:prstGeom>
          <a:noFill/>
        </p:spPr>
        <p:txBody>
          <a:bodyPr wrap="square" rtlCol="0">
            <a:spAutoFit/>
          </a:bodyPr>
          <a:lstStyle/>
          <a:p>
            <a:pPr algn="l"/>
            <a:r>
              <a:rPr lang="en-CA" sz="2000" dirty="0"/>
              <a:t>Calculate Tab</a:t>
            </a:r>
          </a:p>
        </p:txBody>
      </p:sp>
      <p:sp>
        <p:nvSpPr>
          <p:cNvPr id="14" name="Rectangle 13">
            <a:extLst>
              <a:ext uri="{FF2B5EF4-FFF2-40B4-BE49-F238E27FC236}">
                <a16:creationId xmlns:a16="http://schemas.microsoft.com/office/drawing/2014/main" id="{B85059FD-A001-4C4D-827D-E904D6B8E1EE}"/>
              </a:ext>
            </a:extLst>
          </p:cNvPr>
          <p:cNvSpPr/>
          <p:nvPr/>
        </p:nvSpPr>
        <p:spPr>
          <a:xfrm>
            <a:off x="4448175" y="1943101"/>
            <a:ext cx="547995" cy="1905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0E457F1D-52AA-4848-9ED1-148F98469A34}"/>
              </a:ext>
            </a:extLst>
          </p:cNvPr>
          <p:cNvSpPr txBox="1"/>
          <p:nvPr/>
        </p:nvSpPr>
        <p:spPr>
          <a:xfrm>
            <a:off x="5598362" y="1374483"/>
            <a:ext cx="1492903" cy="400110"/>
          </a:xfrm>
          <a:prstGeom prst="rect">
            <a:avLst/>
          </a:prstGeom>
          <a:noFill/>
        </p:spPr>
        <p:txBody>
          <a:bodyPr wrap="square" rtlCol="0">
            <a:spAutoFit/>
          </a:bodyPr>
          <a:lstStyle/>
          <a:p>
            <a:pPr algn="r"/>
            <a:r>
              <a:rPr lang="en-CA" sz="2000" b="1" dirty="0"/>
              <a:t>Value is the: </a:t>
            </a:r>
            <a:endParaRPr lang="en-CA" sz="2000" dirty="0"/>
          </a:p>
        </p:txBody>
      </p:sp>
      <p:sp>
        <p:nvSpPr>
          <p:cNvPr id="13" name="TextBox 12">
            <a:extLst>
              <a:ext uri="{FF2B5EF4-FFF2-40B4-BE49-F238E27FC236}">
                <a16:creationId xmlns:a16="http://schemas.microsoft.com/office/drawing/2014/main" id="{9680B9E6-5656-432F-B970-3E2CB7B7D012}"/>
              </a:ext>
            </a:extLst>
          </p:cNvPr>
          <p:cNvSpPr txBox="1"/>
          <p:nvPr/>
        </p:nvSpPr>
        <p:spPr>
          <a:xfrm>
            <a:off x="6988629" y="1379539"/>
            <a:ext cx="5131835" cy="707886"/>
          </a:xfrm>
          <a:prstGeom prst="rect">
            <a:avLst/>
          </a:prstGeom>
          <a:noFill/>
        </p:spPr>
        <p:txBody>
          <a:bodyPr wrap="square">
            <a:spAutoFit/>
          </a:bodyPr>
          <a:lstStyle/>
          <a:p>
            <a:r>
              <a:rPr lang="en-US" sz="2000" dirty="0"/>
              <a:t>Select from the </a:t>
            </a:r>
            <a:r>
              <a:rPr lang="en-US" sz="2000" b="1" dirty="0"/>
              <a:t>Pick…</a:t>
            </a:r>
            <a:r>
              <a:rPr lang="en-US" sz="2000" dirty="0"/>
              <a:t> dialog the field(s) to which to apply the calculation.</a:t>
            </a:r>
            <a:endParaRPr lang="en-CA" sz="2000" dirty="0"/>
          </a:p>
        </p:txBody>
      </p:sp>
      <p:sp>
        <p:nvSpPr>
          <p:cNvPr id="16" name="TextBox 15">
            <a:extLst>
              <a:ext uri="{FF2B5EF4-FFF2-40B4-BE49-F238E27FC236}">
                <a16:creationId xmlns:a16="http://schemas.microsoft.com/office/drawing/2014/main" id="{5232CC29-B259-404A-8F11-A65D183D4473}"/>
              </a:ext>
            </a:extLst>
          </p:cNvPr>
          <p:cNvSpPr txBox="1"/>
          <p:nvPr/>
        </p:nvSpPr>
        <p:spPr>
          <a:xfrm>
            <a:off x="5633159" y="2110354"/>
            <a:ext cx="2839037" cy="400110"/>
          </a:xfrm>
          <a:prstGeom prst="rect">
            <a:avLst/>
          </a:prstGeom>
          <a:noFill/>
        </p:spPr>
        <p:txBody>
          <a:bodyPr wrap="square" rtlCol="0">
            <a:spAutoFit/>
          </a:bodyPr>
          <a:lstStyle/>
          <a:p>
            <a:pPr algn="r"/>
            <a:r>
              <a:rPr lang="en-CA" sz="2000" b="1" dirty="0"/>
              <a:t>Simplified field notation: </a:t>
            </a:r>
            <a:endParaRPr lang="en-CA" sz="2000" dirty="0"/>
          </a:p>
        </p:txBody>
      </p:sp>
      <p:sp>
        <p:nvSpPr>
          <p:cNvPr id="17" name="TextBox 16">
            <a:extLst>
              <a:ext uri="{FF2B5EF4-FFF2-40B4-BE49-F238E27FC236}">
                <a16:creationId xmlns:a16="http://schemas.microsoft.com/office/drawing/2014/main" id="{5AEDE990-E067-4FDE-A5B4-501B113A4079}"/>
              </a:ext>
            </a:extLst>
          </p:cNvPr>
          <p:cNvSpPr txBox="1"/>
          <p:nvPr/>
        </p:nvSpPr>
        <p:spPr>
          <a:xfrm>
            <a:off x="6988629" y="2458797"/>
            <a:ext cx="5203370" cy="400110"/>
          </a:xfrm>
          <a:prstGeom prst="rect">
            <a:avLst/>
          </a:prstGeom>
          <a:noFill/>
        </p:spPr>
        <p:txBody>
          <a:bodyPr wrap="square">
            <a:spAutoFit/>
          </a:bodyPr>
          <a:lstStyle/>
          <a:p>
            <a:r>
              <a:rPr lang="en-US" sz="2000" dirty="0"/>
              <a:t>JavaScript dialog.  Enter your formula here.</a:t>
            </a:r>
            <a:endParaRPr lang="en-CA" sz="2000" dirty="0"/>
          </a:p>
        </p:txBody>
      </p:sp>
      <p:sp>
        <p:nvSpPr>
          <p:cNvPr id="18" name="TextBox 17">
            <a:extLst>
              <a:ext uri="{FF2B5EF4-FFF2-40B4-BE49-F238E27FC236}">
                <a16:creationId xmlns:a16="http://schemas.microsoft.com/office/drawing/2014/main" id="{BCA05644-52D4-4AA9-A62E-66A9A196067D}"/>
              </a:ext>
            </a:extLst>
          </p:cNvPr>
          <p:cNvSpPr txBox="1"/>
          <p:nvPr/>
        </p:nvSpPr>
        <p:spPr>
          <a:xfrm>
            <a:off x="8340652" y="2117419"/>
            <a:ext cx="3851347" cy="400110"/>
          </a:xfrm>
          <a:prstGeom prst="rect">
            <a:avLst/>
          </a:prstGeom>
          <a:noFill/>
        </p:spPr>
        <p:txBody>
          <a:bodyPr wrap="square">
            <a:spAutoFit/>
          </a:bodyPr>
          <a:lstStyle/>
          <a:p>
            <a:r>
              <a:rPr lang="en-US" sz="2000" dirty="0"/>
              <a:t>Click on the </a:t>
            </a:r>
            <a:r>
              <a:rPr lang="en-US" sz="2000" b="1" dirty="0"/>
              <a:t>Edit… </a:t>
            </a:r>
            <a:r>
              <a:rPr lang="en-US" sz="2000" dirty="0"/>
              <a:t>to get the</a:t>
            </a:r>
            <a:endParaRPr lang="en-CA" sz="2000" dirty="0"/>
          </a:p>
        </p:txBody>
      </p:sp>
      <p:sp>
        <p:nvSpPr>
          <p:cNvPr id="8" name="TextBox 7">
            <a:extLst>
              <a:ext uri="{FF2B5EF4-FFF2-40B4-BE49-F238E27FC236}">
                <a16:creationId xmlns:a16="http://schemas.microsoft.com/office/drawing/2014/main" id="{37B68A9D-0D37-4A72-A547-0C35395972AA}"/>
              </a:ext>
            </a:extLst>
          </p:cNvPr>
          <p:cNvSpPr txBox="1"/>
          <p:nvPr/>
        </p:nvSpPr>
        <p:spPr>
          <a:xfrm>
            <a:off x="5598362" y="844025"/>
            <a:ext cx="3107094" cy="400110"/>
          </a:xfrm>
          <a:prstGeom prst="rect">
            <a:avLst/>
          </a:prstGeom>
          <a:noFill/>
        </p:spPr>
        <p:txBody>
          <a:bodyPr wrap="square" rtlCol="0">
            <a:spAutoFit/>
          </a:bodyPr>
          <a:lstStyle/>
          <a:p>
            <a:pPr algn="l"/>
            <a:r>
              <a:rPr lang="en-CA" sz="2000" dirty="0"/>
              <a:t>Select one of the following:</a:t>
            </a:r>
          </a:p>
        </p:txBody>
      </p:sp>
      <p:sp>
        <p:nvSpPr>
          <p:cNvPr id="20" name="TextBox 19">
            <a:extLst>
              <a:ext uri="{FF2B5EF4-FFF2-40B4-BE49-F238E27FC236}">
                <a16:creationId xmlns:a16="http://schemas.microsoft.com/office/drawing/2014/main" id="{D1420B4B-11B8-4E8B-B60C-6E4F441455A6}"/>
              </a:ext>
            </a:extLst>
          </p:cNvPr>
          <p:cNvSpPr txBox="1"/>
          <p:nvPr/>
        </p:nvSpPr>
        <p:spPr>
          <a:xfrm>
            <a:off x="5719665" y="2920829"/>
            <a:ext cx="6400799" cy="400110"/>
          </a:xfrm>
          <a:prstGeom prst="rect">
            <a:avLst/>
          </a:prstGeom>
          <a:noFill/>
        </p:spPr>
        <p:txBody>
          <a:bodyPr wrap="square">
            <a:spAutoFit/>
          </a:bodyPr>
          <a:lstStyle/>
          <a:p>
            <a:r>
              <a:rPr lang="en-US" sz="2000" b="1" dirty="0">
                <a:solidFill>
                  <a:srgbClr val="1F1F1F"/>
                </a:solidFill>
              </a:rPr>
              <a:t>S</a:t>
            </a:r>
            <a:r>
              <a:rPr lang="en-US" sz="2000" b="1" i="0" dirty="0">
                <a:solidFill>
                  <a:srgbClr val="1F1F1F"/>
                </a:solidFill>
                <a:effectLst/>
              </a:rPr>
              <a:t>implified </a:t>
            </a:r>
            <a:r>
              <a:rPr lang="en-US" sz="2000" b="1" dirty="0">
                <a:solidFill>
                  <a:srgbClr val="1F1F1F"/>
                </a:solidFill>
              </a:rPr>
              <a:t>F</a:t>
            </a:r>
            <a:r>
              <a:rPr lang="en-US" sz="2000" b="1" i="0" dirty="0">
                <a:solidFill>
                  <a:srgbClr val="1F1F1F"/>
                </a:solidFill>
                <a:effectLst/>
              </a:rPr>
              <a:t>ield Notation </a:t>
            </a:r>
            <a:r>
              <a:rPr lang="en-US" sz="2000" b="0" i="0" dirty="0">
                <a:solidFill>
                  <a:srgbClr val="040C28"/>
                </a:solidFill>
                <a:effectLst/>
              </a:rPr>
              <a:t>allows the creation of much more</a:t>
            </a:r>
            <a:endParaRPr lang="en-US" sz="1000" dirty="0"/>
          </a:p>
        </p:txBody>
      </p:sp>
      <p:sp>
        <p:nvSpPr>
          <p:cNvPr id="21" name="TextBox 20">
            <a:extLst>
              <a:ext uri="{FF2B5EF4-FFF2-40B4-BE49-F238E27FC236}">
                <a16:creationId xmlns:a16="http://schemas.microsoft.com/office/drawing/2014/main" id="{3554B745-DC61-42EE-AEA2-930CAFDE622B}"/>
              </a:ext>
            </a:extLst>
          </p:cNvPr>
          <p:cNvSpPr txBox="1"/>
          <p:nvPr/>
        </p:nvSpPr>
        <p:spPr>
          <a:xfrm>
            <a:off x="5719666" y="5570378"/>
            <a:ext cx="2892490" cy="400110"/>
          </a:xfrm>
          <a:prstGeom prst="rect">
            <a:avLst/>
          </a:prstGeom>
          <a:noFill/>
        </p:spPr>
        <p:txBody>
          <a:bodyPr wrap="square" rtlCol="0">
            <a:spAutoFit/>
          </a:bodyPr>
          <a:lstStyle/>
          <a:p>
            <a:pPr algn="l"/>
            <a:r>
              <a:rPr lang="en-CA" sz="2000" b="1" dirty="0"/>
              <a:t>Custom calculation script</a:t>
            </a:r>
            <a:r>
              <a:rPr lang="en-CA" sz="2000" dirty="0"/>
              <a:t>:</a:t>
            </a:r>
          </a:p>
        </p:txBody>
      </p:sp>
      <p:sp>
        <p:nvSpPr>
          <p:cNvPr id="22" name="TextBox 21">
            <a:extLst>
              <a:ext uri="{FF2B5EF4-FFF2-40B4-BE49-F238E27FC236}">
                <a16:creationId xmlns:a16="http://schemas.microsoft.com/office/drawing/2014/main" id="{AF5757E9-3775-46B9-ACE5-849365F8FBCE}"/>
              </a:ext>
            </a:extLst>
          </p:cNvPr>
          <p:cNvSpPr txBox="1"/>
          <p:nvPr/>
        </p:nvSpPr>
        <p:spPr>
          <a:xfrm>
            <a:off x="8453535" y="5579707"/>
            <a:ext cx="3738465" cy="400110"/>
          </a:xfrm>
          <a:prstGeom prst="rect">
            <a:avLst/>
          </a:prstGeom>
          <a:noFill/>
        </p:spPr>
        <p:txBody>
          <a:bodyPr wrap="square" rtlCol="0">
            <a:spAutoFit/>
          </a:bodyPr>
          <a:lstStyle/>
          <a:p>
            <a:pPr algn="l"/>
            <a:r>
              <a:rPr lang="en-CA" sz="2000" dirty="0"/>
              <a:t>Enter your formula using full</a:t>
            </a:r>
          </a:p>
        </p:txBody>
      </p:sp>
      <p:sp>
        <p:nvSpPr>
          <p:cNvPr id="23" name="TextBox 22">
            <a:extLst>
              <a:ext uri="{FF2B5EF4-FFF2-40B4-BE49-F238E27FC236}">
                <a16:creationId xmlns:a16="http://schemas.microsoft.com/office/drawing/2014/main" id="{967E5283-406C-4530-8E2C-61FC0A4578FF}"/>
              </a:ext>
            </a:extLst>
          </p:cNvPr>
          <p:cNvSpPr txBox="1"/>
          <p:nvPr/>
        </p:nvSpPr>
        <p:spPr>
          <a:xfrm>
            <a:off x="6988629" y="5915926"/>
            <a:ext cx="5131834" cy="707886"/>
          </a:xfrm>
          <a:prstGeom prst="rect">
            <a:avLst/>
          </a:prstGeom>
          <a:noFill/>
        </p:spPr>
        <p:txBody>
          <a:bodyPr wrap="square" rtlCol="0">
            <a:spAutoFit/>
          </a:bodyPr>
          <a:lstStyle/>
          <a:p>
            <a:pPr algn="l"/>
            <a:r>
              <a:rPr lang="en-CA" sz="2000" dirty="0"/>
              <a:t>JavaScript to calculate the field you have selected.</a:t>
            </a:r>
          </a:p>
        </p:txBody>
      </p:sp>
      <p:sp>
        <p:nvSpPr>
          <p:cNvPr id="25" name="TextBox 24">
            <a:extLst>
              <a:ext uri="{FF2B5EF4-FFF2-40B4-BE49-F238E27FC236}">
                <a16:creationId xmlns:a16="http://schemas.microsoft.com/office/drawing/2014/main" id="{B5190D0D-1E60-4D1C-9B82-61935093F3D9}"/>
              </a:ext>
            </a:extLst>
          </p:cNvPr>
          <p:cNvSpPr txBox="1"/>
          <p:nvPr/>
        </p:nvSpPr>
        <p:spPr>
          <a:xfrm>
            <a:off x="5719665" y="3295122"/>
            <a:ext cx="6097554" cy="400110"/>
          </a:xfrm>
          <a:prstGeom prst="rect">
            <a:avLst/>
          </a:prstGeom>
          <a:noFill/>
        </p:spPr>
        <p:txBody>
          <a:bodyPr wrap="square">
            <a:spAutoFit/>
          </a:bodyPr>
          <a:lstStyle/>
          <a:p>
            <a:r>
              <a:rPr lang="en-US" sz="2000" b="0" i="0" dirty="0">
                <a:solidFill>
                  <a:srgbClr val="040C28"/>
                </a:solidFill>
                <a:effectLst/>
              </a:rPr>
              <a:t>complex calculations</a:t>
            </a:r>
            <a:r>
              <a:rPr lang="en-US" sz="2000" b="0" i="0" dirty="0">
                <a:solidFill>
                  <a:srgbClr val="1F1F1F"/>
                </a:solidFill>
                <a:effectLst/>
              </a:rPr>
              <a:t>.</a:t>
            </a:r>
          </a:p>
        </p:txBody>
      </p:sp>
      <p:sp>
        <p:nvSpPr>
          <p:cNvPr id="27" name="TextBox 26">
            <a:extLst>
              <a:ext uri="{FF2B5EF4-FFF2-40B4-BE49-F238E27FC236}">
                <a16:creationId xmlns:a16="http://schemas.microsoft.com/office/drawing/2014/main" id="{EADBA8A0-CA9A-4669-A9A7-6525C8D15824}"/>
              </a:ext>
            </a:extLst>
          </p:cNvPr>
          <p:cNvSpPr txBox="1"/>
          <p:nvPr/>
        </p:nvSpPr>
        <p:spPr>
          <a:xfrm>
            <a:off x="5728996" y="3717817"/>
            <a:ext cx="6463004" cy="1323439"/>
          </a:xfrm>
          <a:prstGeom prst="rect">
            <a:avLst/>
          </a:prstGeom>
          <a:noFill/>
        </p:spPr>
        <p:txBody>
          <a:bodyPr wrap="square">
            <a:spAutoFit/>
          </a:bodyPr>
          <a:lstStyle/>
          <a:p>
            <a:r>
              <a:rPr lang="en-US" sz="2000" b="0" i="0" dirty="0">
                <a:solidFill>
                  <a:srgbClr val="1F1F1F"/>
                </a:solidFill>
                <a:effectLst/>
              </a:rPr>
              <a:t>It uses a notation similar to how a calculation would normally be written, that is, using the regular math symbols, addition, subtraction, multiplication and division. Field names are used as operands.</a:t>
            </a:r>
            <a:r>
              <a:rPr lang="en-US" sz="800" b="0" i="0" dirty="0">
                <a:solidFill>
                  <a:srgbClr val="1F1F1F"/>
                </a:solidFill>
                <a:effectLst/>
              </a:rPr>
              <a:t> (quote from Adobe Help)</a:t>
            </a:r>
            <a:endParaRPr lang="en-US" sz="800" dirty="0"/>
          </a:p>
        </p:txBody>
      </p:sp>
      <p:sp>
        <p:nvSpPr>
          <p:cNvPr id="28" name="Rectangle 27">
            <a:extLst>
              <a:ext uri="{FF2B5EF4-FFF2-40B4-BE49-F238E27FC236}">
                <a16:creationId xmlns:a16="http://schemas.microsoft.com/office/drawing/2014/main" id="{10E1E20B-4E16-4F10-B3A5-7B167125EC82}"/>
              </a:ext>
            </a:extLst>
          </p:cNvPr>
          <p:cNvSpPr/>
          <p:nvPr/>
        </p:nvSpPr>
        <p:spPr>
          <a:xfrm>
            <a:off x="142878" y="164893"/>
            <a:ext cx="3467097"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p>
            <a:r>
              <a:rPr lang="en-CA" sz="2000" dirty="0"/>
              <a:t>Customize – Control Properties</a:t>
            </a:r>
          </a:p>
        </p:txBody>
      </p:sp>
    </p:spTree>
    <p:extLst>
      <p:ext uri="{BB962C8B-B14F-4D97-AF65-F5344CB8AC3E}">
        <p14:creationId xmlns:p14="http://schemas.microsoft.com/office/powerpoint/2010/main" val="199195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additive="base">
                                        <p:cTn id="46" dur="500" fill="hold"/>
                                        <p:tgtEl>
                                          <p:spTgt spid="20"/>
                                        </p:tgtEl>
                                        <p:attrNameLst>
                                          <p:attrName>ppt_x</p:attrName>
                                        </p:attrNameLst>
                                      </p:cBhvr>
                                      <p:tavLst>
                                        <p:tav tm="0">
                                          <p:val>
                                            <p:strVal val="0-#ppt_w/2"/>
                                          </p:val>
                                        </p:tav>
                                        <p:tav tm="100000">
                                          <p:val>
                                            <p:strVal val="#ppt_x"/>
                                          </p:val>
                                        </p:tav>
                                      </p:tavLst>
                                    </p:anim>
                                    <p:anim calcmode="lin" valueType="num">
                                      <p:cBhvr additive="base">
                                        <p:cTn id="47" dur="500" fill="hold"/>
                                        <p:tgtEl>
                                          <p:spTgt spid="20"/>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additive="base">
                                        <p:cTn id="50" dur="500" fill="hold"/>
                                        <p:tgtEl>
                                          <p:spTgt spid="25"/>
                                        </p:tgtEl>
                                        <p:attrNameLst>
                                          <p:attrName>ppt_x</p:attrName>
                                        </p:attrNameLst>
                                      </p:cBhvr>
                                      <p:tavLst>
                                        <p:tav tm="0">
                                          <p:val>
                                            <p:strVal val="0-#ppt_w/2"/>
                                          </p:val>
                                        </p:tav>
                                        <p:tav tm="100000">
                                          <p:val>
                                            <p:strVal val="#ppt_x"/>
                                          </p:val>
                                        </p:tav>
                                      </p:tavLst>
                                    </p:anim>
                                    <p:anim calcmode="lin" valueType="num">
                                      <p:cBhvr additive="base">
                                        <p:cTn id="51" dur="500" fill="hold"/>
                                        <p:tgtEl>
                                          <p:spTgt spid="25"/>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 presetClass="entr" presetSubtype="8" fill="hold" grpId="0" nodeType="after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0-#ppt_w/2"/>
                                          </p:val>
                                        </p:tav>
                                        <p:tav tm="100000">
                                          <p:val>
                                            <p:strVal val="#ppt_x"/>
                                          </p:val>
                                        </p:tav>
                                      </p:tavLst>
                                    </p:anim>
                                    <p:anim calcmode="lin" valueType="num">
                                      <p:cBhvr additive="base">
                                        <p:cTn id="56"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0-#ppt_w/2"/>
                                          </p:val>
                                        </p:tav>
                                        <p:tav tm="100000">
                                          <p:val>
                                            <p:strVal val="#ppt_x"/>
                                          </p:val>
                                        </p:tav>
                                      </p:tavLst>
                                    </p:anim>
                                    <p:anim calcmode="lin" valueType="num">
                                      <p:cBhvr additive="base">
                                        <p:cTn id="62" dur="500" fill="hold"/>
                                        <p:tgtEl>
                                          <p:spTgt spid="21"/>
                                        </p:tgtEl>
                                        <p:attrNameLst>
                                          <p:attrName>ppt_y</p:attrName>
                                        </p:attrNameLst>
                                      </p:cBhvr>
                                      <p:tavLst>
                                        <p:tav tm="0">
                                          <p:val>
                                            <p:strVal val="#ppt_y"/>
                                          </p:val>
                                        </p:tav>
                                        <p:tav tm="100000">
                                          <p:val>
                                            <p:strVal val="#ppt_y"/>
                                          </p:val>
                                        </p:tav>
                                      </p:tavLst>
                                    </p:anim>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wipe(left)">
                                      <p:cBhvr>
                                        <p:cTn id="66" dur="500"/>
                                        <p:tgtEl>
                                          <p:spTgt spid="22"/>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wipe(left)">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xit" presetSubtype="4" fill="hold" grpId="1" nodeType="clickEffect">
                                  <p:stCondLst>
                                    <p:cond delay="0"/>
                                  </p:stCondLst>
                                  <p:childTnLst>
                                    <p:anim calcmode="lin" valueType="num">
                                      <p:cBhvr additive="base">
                                        <p:cTn id="73" dur="500"/>
                                        <p:tgtEl>
                                          <p:spTgt spid="12"/>
                                        </p:tgtEl>
                                        <p:attrNameLst>
                                          <p:attrName>ppt_x</p:attrName>
                                        </p:attrNameLst>
                                      </p:cBhvr>
                                      <p:tavLst>
                                        <p:tav tm="0">
                                          <p:val>
                                            <p:strVal val="ppt_x"/>
                                          </p:val>
                                        </p:tav>
                                        <p:tav tm="100000">
                                          <p:val>
                                            <p:strVal val="ppt_x"/>
                                          </p:val>
                                        </p:tav>
                                      </p:tavLst>
                                    </p:anim>
                                    <p:anim calcmode="lin" valueType="num">
                                      <p:cBhvr additive="base">
                                        <p:cTn id="74" dur="500"/>
                                        <p:tgtEl>
                                          <p:spTgt spid="12"/>
                                        </p:tgtEl>
                                        <p:attrNameLst>
                                          <p:attrName>ppt_y</p:attrName>
                                        </p:attrNameLst>
                                      </p:cBhvr>
                                      <p:tavLst>
                                        <p:tav tm="0">
                                          <p:val>
                                            <p:strVal val="ppt_y"/>
                                          </p:val>
                                        </p:tav>
                                        <p:tav tm="100000">
                                          <p:val>
                                            <p:strVal val="1+ppt_h/2"/>
                                          </p:val>
                                        </p:tav>
                                      </p:tavLst>
                                    </p:anim>
                                    <p:set>
                                      <p:cBhvr>
                                        <p:cTn id="75" dur="1" fill="hold">
                                          <p:stCondLst>
                                            <p:cond delay="499"/>
                                          </p:stCondLst>
                                        </p:cTn>
                                        <p:tgtEl>
                                          <p:spTgt spid="12"/>
                                        </p:tgtEl>
                                        <p:attrNameLst>
                                          <p:attrName>style.visibility</p:attrName>
                                        </p:attrNameLst>
                                      </p:cBhvr>
                                      <p:to>
                                        <p:strVal val="hidden"/>
                                      </p:to>
                                    </p:set>
                                  </p:childTnLst>
                                </p:cTn>
                              </p:par>
                              <p:par>
                                <p:cTn id="76" presetID="2" presetClass="exit" presetSubtype="4" fill="hold" nodeType="withEffect">
                                  <p:stCondLst>
                                    <p:cond delay="0"/>
                                  </p:stCondLst>
                                  <p:childTnLst>
                                    <p:anim calcmode="lin" valueType="num">
                                      <p:cBhvr additive="base">
                                        <p:cTn id="77" dur="500"/>
                                        <p:tgtEl>
                                          <p:spTgt spid="9"/>
                                        </p:tgtEl>
                                        <p:attrNameLst>
                                          <p:attrName>ppt_x</p:attrName>
                                        </p:attrNameLst>
                                      </p:cBhvr>
                                      <p:tavLst>
                                        <p:tav tm="0">
                                          <p:val>
                                            <p:strVal val="ppt_x"/>
                                          </p:val>
                                        </p:tav>
                                        <p:tav tm="100000">
                                          <p:val>
                                            <p:strVal val="ppt_x"/>
                                          </p:val>
                                        </p:tav>
                                      </p:tavLst>
                                    </p:anim>
                                    <p:anim calcmode="lin" valueType="num">
                                      <p:cBhvr additive="base">
                                        <p:cTn id="78" dur="500"/>
                                        <p:tgtEl>
                                          <p:spTgt spid="9"/>
                                        </p:tgtEl>
                                        <p:attrNameLst>
                                          <p:attrName>ppt_y</p:attrName>
                                        </p:attrNameLst>
                                      </p:cBhvr>
                                      <p:tavLst>
                                        <p:tav tm="0">
                                          <p:val>
                                            <p:strVal val="ppt_y"/>
                                          </p:val>
                                        </p:tav>
                                        <p:tav tm="100000">
                                          <p:val>
                                            <p:strVal val="1+ppt_h/2"/>
                                          </p:val>
                                        </p:tav>
                                      </p:tavLst>
                                    </p:anim>
                                    <p:set>
                                      <p:cBhvr>
                                        <p:cTn id="79" dur="1" fill="hold">
                                          <p:stCondLst>
                                            <p:cond delay="499"/>
                                          </p:stCondLst>
                                        </p:cTn>
                                        <p:tgtEl>
                                          <p:spTgt spid="9"/>
                                        </p:tgtEl>
                                        <p:attrNameLst>
                                          <p:attrName>style.visibility</p:attrName>
                                        </p:attrNameLst>
                                      </p:cBhvr>
                                      <p:to>
                                        <p:strVal val="hidden"/>
                                      </p:to>
                                    </p:set>
                                  </p:childTnLst>
                                </p:cTn>
                              </p:par>
                              <p:par>
                                <p:cTn id="80" presetID="2" presetClass="exit" presetSubtype="4" fill="hold" grpId="1" nodeType="withEffect">
                                  <p:stCondLst>
                                    <p:cond delay="0"/>
                                  </p:stCondLst>
                                  <p:childTnLst>
                                    <p:anim calcmode="lin" valueType="num">
                                      <p:cBhvr additive="base">
                                        <p:cTn id="81" dur="500"/>
                                        <p:tgtEl>
                                          <p:spTgt spid="14"/>
                                        </p:tgtEl>
                                        <p:attrNameLst>
                                          <p:attrName>ppt_x</p:attrName>
                                        </p:attrNameLst>
                                      </p:cBhvr>
                                      <p:tavLst>
                                        <p:tav tm="0">
                                          <p:val>
                                            <p:strVal val="ppt_x"/>
                                          </p:val>
                                        </p:tav>
                                        <p:tav tm="100000">
                                          <p:val>
                                            <p:strVal val="ppt_x"/>
                                          </p:val>
                                        </p:tav>
                                      </p:tavLst>
                                    </p:anim>
                                    <p:anim calcmode="lin" valueType="num">
                                      <p:cBhvr additive="base">
                                        <p:cTn id="82" dur="500"/>
                                        <p:tgtEl>
                                          <p:spTgt spid="14"/>
                                        </p:tgtEl>
                                        <p:attrNameLst>
                                          <p:attrName>ppt_y</p:attrName>
                                        </p:attrNameLst>
                                      </p:cBhvr>
                                      <p:tavLst>
                                        <p:tav tm="0">
                                          <p:val>
                                            <p:strVal val="ppt_y"/>
                                          </p:val>
                                        </p:tav>
                                        <p:tav tm="100000">
                                          <p:val>
                                            <p:strVal val="1+ppt_h/2"/>
                                          </p:val>
                                        </p:tav>
                                      </p:tavLst>
                                    </p:anim>
                                    <p:set>
                                      <p:cBhvr>
                                        <p:cTn id="83" dur="1" fill="hold">
                                          <p:stCondLst>
                                            <p:cond delay="499"/>
                                          </p:stCondLst>
                                        </p:cTn>
                                        <p:tgtEl>
                                          <p:spTgt spid="14"/>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11"/>
                                        </p:tgtEl>
                                        <p:attrNameLst>
                                          <p:attrName>ppt_x</p:attrName>
                                        </p:attrNameLst>
                                      </p:cBhvr>
                                      <p:tavLst>
                                        <p:tav tm="0">
                                          <p:val>
                                            <p:strVal val="ppt_x"/>
                                          </p:val>
                                        </p:tav>
                                        <p:tav tm="100000">
                                          <p:val>
                                            <p:strVal val="ppt_x"/>
                                          </p:val>
                                        </p:tav>
                                      </p:tavLst>
                                    </p:anim>
                                    <p:anim calcmode="lin" valueType="num">
                                      <p:cBhvr additive="base">
                                        <p:cTn id="86" dur="500"/>
                                        <p:tgtEl>
                                          <p:spTgt spid="11"/>
                                        </p:tgtEl>
                                        <p:attrNameLst>
                                          <p:attrName>ppt_y</p:attrName>
                                        </p:attrNameLst>
                                      </p:cBhvr>
                                      <p:tavLst>
                                        <p:tav tm="0">
                                          <p:val>
                                            <p:strVal val="ppt_y"/>
                                          </p:val>
                                        </p:tav>
                                        <p:tav tm="100000">
                                          <p:val>
                                            <p:strVal val="1+ppt_h/2"/>
                                          </p:val>
                                        </p:tav>
                                      </p:tavLst>
                                    </p:anim>
                                    <p:set>
                                      <p:cBhvr>
                                        <p:cTn id="87" dur="1" fill="hold">
                                          <p:stCondLst>
                                            <p:cond delay="499"/>
                                          </p:stCondLst>
                                        </p:cTn>
                                        <p:tgtEl>
                                          <p:spTgt spid="11"/>
                                        </p:tgtEl>
                                        <p:attrNameLst>
                                          <p:attrName>style.visibility</p:attrName>
                                        </p:attrNameLst>
                                      </p:cBhvr>
                                      <p:to>
                                        <p:strVal val="hidden"/>
                                      </p:to>
                                    </p:set>
                                  </p:childTnLst>
                                </p:cTn>
                              </p:par>
                              <p:par>
                                <p:cTn id="88" presetID="2" presetClass="exit" presetSubtype="4" fill="hold" grpId="1" nodeType="withEffect">
                                  <p:stCondLst>
                                    <p:cond delay="0"/>
                                  </p:stCondLst>
                                  <p:childTnLst>
                                    <p:anim calcmode="lin" valueType="num">
                                      <p:cBhvr additive="base">
                                        <p:cTn id="89" dur="500"/>
                                        <p:tgtEl>
                                          <p:spTgt spid="13"/>
                                        </p:tgtEl>
                                        <p:attrNameLst>
                                          <p:attrName>ppt_x</p:attrName>
                                        </p:attrNameLst>
                                      </p:cBhvr>
                                      <p:tavLst>
                                        <p:tav tm="0">
                                          <p:val>
                                            <p:strVal val="ppt_x"/>
                                          </p:val>
                                        </p:tav>
                                        <p:tav tm="100000">
                                          <p:val>
                                            <p:strVal val="ppt_x"/>
                                          </p:val>
                                        </p:tav>
                                      </p:tavLst>
                                    </p:anim>
                                    <p:anim calcmode="lin" valueType="num">
                                      <p:cBhvr additive="base">
                                        <p:cTn id="90" dur="500"/>
                                        <p:tgtEl>
                                          <p:spTgt spid="13"/>
                                        </p:tgtEl>
                                        <p:attrNameLst>
                                          <p:attrName>ppt_y</p:attrName>
                                        </p:attrNameLst>
                                      </p:cBhvr>
                                      <p:tavLst>
                                        <p:tav tm="0">
                                          <p:val>
                                            <p:strVal val="ppt_y"/>
                                          </p:val>
                                        </p:tav>
                                        <p:tav tm="100000">
                                          <p:val>
                                            <p:strVal val="1+ppt_h/2"/>
                                          </p:val>
                                        </p:tav>
                                      </p:tavLst>
                                    </p:anim>
                                    <p:set>
                                      <p:cBhvr>
                                        <p:cTn id="91" dur="1" fill="hold">
                                          <p:stCondLst>
                                            <p:cond delay="499"/>
                                          </p:stCondLst>
                                        </p:cTn>
                                        <p:tgtEl>
                                          <p:spTgt spid="13"/>
                                        </p:tgtEl>
                                        <p:attrNameLst>
                                          <p:attrName>style.visibility</p:attrName>
                                        </p:attrNameLst>
                                      </p:cBhvr>
                                      <p:to>
                                        <p:strVal val="hidden"/>
                                      </p:to>
                                    </p:set>
                                  </p:childTnLst>
                                </p:cTn>
                              </p:par>
                              <p:par>
                                <p:cTn id="92" presetID="2" presetClass="exit" presetSubtype="4" fill="hold" grpId="1" nodeType="withEffect">
                                  <p:stCondLst>
                                    <p:cond delay="0"/>
                                  </p:stCondLst>
                                  <p:childTnLst>
                                    <p:anim calcmode="lin" valueType="num">
                                      <p:cBhvr additive="base">
                                        <p:cTn id="93" dur="500"/>
                                        <p:tgtEl>
                                          <p:spTgt spid="16"/>
                                        </p:tgtEl>
                                        <p:attrNameLst>
                                          <p:attrName>ppt_x</p:attrName>
                                        </p:attrNameLst>
                                      </p:cBhvr>
                                      <p:tavLst>
                                        <p:tav tm="0">
                                          <p:val>
                                            <p:strVal val="ppt_x"/>
                                          </p:val>
                                        </p:tav>
                                        <p:tav tm="100000">
                                          <p:val>
                                            <p:strVal val="ppt_x"/>
                                          </p:val>
                                        </p:tav>
                                      </p:tavLst>
                                    </p:anim>
                                    <p:anim calcmode="lin" valueType="num">
                                      <p:cBhvr additive="base">
                                        <p:cTn id="94" dur="500"/>
                                        <p:tgtEl>
                                          <p:spTgt spid="16"/>
                                        </p:tgtEl>
                                        <p:attrNameLst>
                                          <p:attrName>ppt_y</p:attrName>
                                        </p:attrNameLst>
                                      </p:cBhvr>
                                      <p:tavLst>
                                        <p:tav tm="0">
                                          <p:val>
                                            <p:strVal val="ppt_y"/>
                                          </p:val>
                                        </p:tav>
                                        <p:tav tm="100000">
                                          <p:val>
                                            <p:strVal val="1+ppt_h/2"/>
                                          </p:val>
                                        </p:tav>
                                      </p:tavLst>
                                    </p:anim>
                                    <p:set>
                                      <p:cBhvr>
                                        <p:cTn id="95" dur="1" fill="hold">
                                          <p:stCondLst>
                                            <p:cond delay="499"/>
                                          </p:stCondLst>
                                        </p:cTn>
                                        <p:tgtEl>
                                          <p:spTgt spid="16"/>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18"/>
                                        </p:tgtEl>
                                        <p:attrNameLst>
                                          <p:attrName>ppt_x</p:attrName>
                                        </p:attrNameLst>
                                      </p:cBhvr>
                                      <p:tavLst>
                                        <p:tav tm="0">
                                          <p:val>
                                            <p:strVal val="ppt_x"/>
                                          </p:val>
                                        </p:tav>
                                        <p:tav tm="100000">
                                          <p:val>
                                            <p:strVal val="ppt_x"/>
                                          </p:val>
                                        </p:tav>
                                      </p:tavLst>
                                    </p:anim>
                                    <p:anim calcmode="lin" valueType="num">
                                      <p:cBhvr additive="base">
                                        <p:cTn id="98" dur="500"/>
                                        <p:tgtEl>
                                          <p:spTgt spid="18"/>
                                        </p:tgtEl>
                                        <p:attrNameLst>
                                          <p:attrName>ppt_y</p:attrName>
                                        </p:attrNameLst>
                                      </p:cBhvr>
                                      <p:tavLst>
                                        <p:tav tm="0">
                                          <p:val>
                                            <p:strVal val="ppt_y"/>
                                          </p:val>
                                        </p:tav>
                                        <p:tav tm="100000">
                                          <p:val>
                                            <p:strVal val="1+ppt_h/2"/>
                                          </p:val>
                                        </p:tav>
                                      </p:tavLst>
                                    </p:anim>
                                    <p:set>
                                      <p:cBhvr>
                                        <p:cTn id="99" dur="1" fill="hold">
                                          <p:stCondLst>
                                            <p:cond delay="499"/>
                                          </p:stCondLst>
                                        </p:cTn>
                                        <p:tgtEl>
                                          <p:spTgt spid="18"/>
                                        </p:tgtEl>
                                        <p:attrNameLst>
                                          <p:attrName>style.visibility</p:attrName>
                                        </p:attrNameLst>
                                      </p:cBhvr>
                                      <p:to>
                                        <p:strVal val="hidden"/>
                                      </p:to>
                                    </p:set>
                                  </p:childTnLst>
                                </p:cTn>
                              </p:par>
                              <p:par>
                                <p:cTn id="100" presetID="2" presetClass="exit" presetSubtype="4" fill="hold" grpId="1" nodeType="withEffect">
                                  <p:stCondLst>
                                    <p:cond delay="0"/>
                                  </p:stCondLst>
                                  <p:childTnLst>
                                    <p:anim calcmode="lin" valueType="num">
                                      <p:cBhvr additive="base">
                                        <p:cTn id="101" dur="500"/>
                                        <p:tgtEl>
                                          <p:spTgt spid="17"/>
                                        </p:tgtEl>
                                        <p:attrNameLst>
                                          <p:attrName>ppt_x</p:attrName>
                                        </p:attrNameLst>
                                      </p:cBhvr>
                                      <p:tavLst>
                                        <p:tav tm="0">
                                          <p:val>
                                            <p:strVal val="ppt_x"/>
                                          </p:val>
                                        </p:tav>
                                        <p:tav tm="100000">
                                          <p:val>
                                            <p:strVal val="ppt_x"/>
                                          </p:val>
                                        </p:tav>
                                      </p:tavLst>
                                    </p:anim>
                                    <p:anim calcmode="lin" valueType="num">
                                      <p:cBhvr additive="base">
                                        <p:cTn id="102" dur="500"/>
                                        <p:tgtEl>
                                          <p:spTgt spid="17"/>
                                        </p:tgtEl>
                                        <p:attrNameLst>
                                          <p:attrName>ppt_y</p:attrName>
                                        </p:attrNameLst>
                                      </p:cBhvr>
                                      <p:tavLst>
                                        <p:tav tm="0">
                                          <p:val>
                                            <p:strVal val="ppt_y"/>
                                          </p:val>
                                        </p:tav>
                                        <p:tav tm="100000">
                                          <p:val>
                                            <p:strVal val="1+ppt_h/2"/>
                                          </p:val>
                                        </p:tav>
                                      </p:tavLst>
                                    </p:anim>
                                    <p:set>
                                      <p:cBhvr>
                                        <p:cTn id="103" dur="1" fill="hold">
                                          <p:stCondLst>
                                            <p:cond delay="499"/>
                                          </p:stCondLst>
                                        </p:cTn>
                                        <p:tgtEl>
                                          <p:spTgt spid="17"/>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20"/>
                                        </p:tgtEl>
                                        <p:attrNameLst>
                                          <p:attrName>ppt_x</p:attrName>
                                        </p:attrNameLst>
                                      </p:cBhvr>
                                      <p:tavLst>
                                        <p:tav tm="0">
                                          <p:val>
                                            <p:strVal val="ppt_x"/>
                                          </p:val>
                                        </p:tav>
                                        <p:tav tm="100000">
                                          <p:val>
                                            <p:strVal val="ppt_x"/>
                                          </p:val>
                                        </p:tav>
                                      </p:tavLst>
                                    </p:anim>
                                    <p:anim calcmode="lin" valueType="num">
                                      <p:cBhvr additive="base">
                                        <p:cTn id="106" dur="500"/>
                                        <p:tgtEl>
                                          <p:spTgt spid="20"/>
                                        </p:tgtEl>
                                        <p:attrNameLst>
                                          <p:attrName>ppt_y</p:attrName>
                                        </p:attrNameLst>
                                      </p:cBhvr>
                                      <p:tavLst>
                                        <p:tav tm="0">
                                          <p:val>
                                            <p:strVal val="ppt_y"/>
                                          </p:val>
                                        </p:tav>
                                        <p:tav tm="100000">
                                          <p:val>
                                            <p:strVal val="1+ppt_h/2"/>
                                          </p:val>
                                        </p:tav>
                                      </p:tavLst>
                                    </p:anim>
                                    <p:set>
                                      <p:cBhvr>
                                        <p:cTn id="107" dur="1" fill="hold">
                                          <p:stCondLst>
                                            <p:cond delay="499"/>
                                          </p:stCondLst>
                                        </p:cTn>
                                        <p:tgtEl>
                                          <p:spTgt spid="20"/>
                                        </p:tgtEl>
                                        <p:attrNameLst>
                                          <p:attrName>style.visibility</p:attrName>
                                        </p:attrNameLst>
                                      </p:cBhvr>
                                      <p:to>
                                        <p:strVal val="hidden"/>
                                      </p:to>
                                    </p:set>
                                  </p:childTnLst>
                                </p:cTn>
                              </p:par>
                              <p:par>
                                <p:cTn id="108" presetID="2" presetClass="exit" presetSubtype="4" fill="hold" grpId="1" nodeType="withEffect">
                                  <p:stCondLst>
                                    <p:cond delay="0"/>
                                  </p:stCondLst>
                                  <p:childTnLst>
                                    <p:anim calcmode="lin" valueType="num">
                                      <p:cBhvr additive="base">
                                        <p:cTn id="109" dur="500"/>
                                        <p:tgtEl>
                                          <p:spTgt spid="25"/>
                                        </p:tgtEl>
                                        <p:attrNameLst>
                                          <p:attrName>ppt_x</p:attrName>
                                        </p:attrNameLst>
                                      </p:cBhvr>
                                      <p:tavLst>
                                        <p:tav tm="0">
                                          <p:val>
                                            <p:strVal val="ppt_x"/>
                                          </p:val>
                                        </p:tav>
                                        <p:tav tm="100000">
                                          <p:val>
                                            <p:strVal val="ppt_x"/>
                                          </p:val>
                                        </p:tav>
                                      </p:tavLst>
                                    </p:anim>
                                    <p:anim calcmode="lin" valueType="num">
                                      <p:cBhvr additive="base">
                                        <p:cTn id="110" dur="500"/>
                                        <p:tgtEl>
                                          <p:spTgt spid="25"/>
                                        </p:tgtEl>
                                        <p:attrNameLst>
                                          <p:attrName>ppt_y</p:attrName>
                                        </p:attrNameLst>
                                      </p:cBhvr>
                                      <p:tavLst>
                                        <p:tav tm="0">
                                          <p:val>
                                            <p:strVal val="ppt_y"/>
                                          </p:val>
                                        </p:tav>
                                        <p:tav tm="100000">
                                          <p:val>
                                            <p:strVal val="1+ppt_h/2"/>
                                          </p:val>
                                        </p:tav>
                                      </p:tavLst>
                                    </p:anim>
                                    <p:set>
                                      <p:cBhvr>
                                        <p:cTn id="111" dur="1" fill="hold">
                                          <p:stCondLst>
                                            <p:cond delay="499"/>
                                          </p:stCondLst>
                                        </p:cTn>
                                        <p:tgtEl>
                                          <p:spTgt spid="25"/>
                                        </p:tgtEl>
                                        <p:attrNameLst>
                                          <p:attrName>style.visibility</p:attrName>
                                        </p:attrNameLst>
                                      </p:cBhvr>
                                      <p:to>
                                        <p:strVal val="hidden"/>
                                      </p:to>
                                    </p:set>
                                  </p:childTnLst>
                                </p:cTn>
                              </p:par>
                              <p:par>
                                <p:cTn id="112" presetID="2" presetClass="exit" presetSubtype="4" fill="hold" grpId="1" nodeType="withEffect">
                                  <p:stCondLst>
                                    <p:cond delay="0"/>
                                  </p:stCondLst>
                                  <p:childTnLst>
                                    <p:anim calcmode="lin" valueType="num">
                                      <p:cBhvr additive="base">
                                        <p:cTn id="113" dur="500"/>
                                        <p:tgtEl>
                                          <p:spTgt spid="27"/>
                                        </p:tgtEl>
                                        <p:attrNameLst>
                                          <p:attrName>ppt_x</p:attrName>
                                        </p:attrNameLst>
                                      </p:cBhvr>
                                      <p:tavLst>
                                        <p:tav tm="0">
                                          <p:val>
                                            <p:strVal val="ppt_x"/>
                                          </p:val>
                                        </p:tav>
                                        <p:tav tm="100000">
                                          <p:val>
                                            <p:strVal val="ppt_x"/>
                                          </p:val>
                                        </p:tav>
                                      </p:tavLst>
                                    </p:anim>
                                    <p:anim calcmode="lin" valueType="num">
                                      <p:cBhvr additive="base">
                                        <p:cTn id="114" dur="500"/>
                                        <p:tgtEl>
                                          <p:spTgt spid="27"/>
                                        </p:tgtEl>
                                        <p:attrNameLst>
                                          <p:attrName>ppt_y</p:attrName>
                                        </p:attrNameLst>
                                      </p:cBhvr>
                                      <p:tavLst>
                                        <p:tav tm="0">
                                          <p:val>
                                            <p:strVal val="ppt_y"/>
                                          </p:val>
                                        </p:tav>
                                        <p:tav tm="100000">
                                          <p:val>
                                            <p:strVal val="1+ppt_h/2"/>
                                          </p:val>
                                        </p:tav>
                                      </p:tavLst>
                                    </p:anim>
                                    <p:set>
                                      <p:cBhvr>
                                        <p:cTn id="115" dur="1" fill="hold">
                                          <p:stCondLst>
                                            <p:cond delay="499"/>
                                          </p:stCondLst>
                                        </p:cTn>
                                        <p:tgtEl>
                                          <p:spTgt spid="27"/>
                                        </p:tgtEl>
                                        <p:attrNameLst>
                                          <p:attrName>style.visibility</p:attrName>
                                        </p:attrNameLst>
                                      </p:cBhvr>
                                      <p:to>
                                        <p:strVal val="hidden"/>
                                      </p:to>
                                    </p:set>
                                  </p:childTnLst>
                                </p:cTn>
                              </p:par>
                              <p:par>
                                <p:cTn id="116" presetID="2" presetClass="exit" presetSubtype="4" fill="hold" grpId="1" nodeType="withEffect">
                                  <p:stCondLst>
                                    <p:cond delay="0"/>
                                  </p:stCondLst>
                                  <p:childTnLst>
                                    <p:anim calcmode="lin" valueType="num">
                                      <p:cBhvr additive="base">
                                        <p:cTn id="117" dur="500"/>
                                        <p:tgtEl>
                                          <p:spTgt spid="21"/>
                                        </p:tgtEl>
                                        <p:attrNameLst>
                                          <p:attrName>ppt_x</p:attrName>
                                        </p:attrNameLst>
                                      </p:cBhvr>
                                      <p:tavLst>
                                        <p:tav tm="0">
                                          <p:val>
                                            <p:strVal val="ppt_x"/>
                                          </p:val>
                                        </p:tav>
                                        <p:tav tm="100000">
                                          <p:val>
                                            <p:strVal val="ppt_x"/>
                                          </p:val>
                                        </p:tav>
                                      </p:tavLst>
                                    </p:anim>
                                    <p:anim calcmode="lin" valueType="num">
                                      <p:cBhvr additive="base">
                                        <p:cTn id="118" dur="500"/>
                                        <p:tgtEl>
                                          <p:spTgt spid="21"/>
                                        </p:tgtEl>
                                        <p:attrNameLst>
                                          <p:attrName>ppt_y</p:attrName>
                                        </p:attrNameLst>
                                      </p:cBhvr>
                                      <p:tavLst>
                                        <p:tav tm="0">
                                          <p:val>
                                            <p:strVal val="ppt_y"/>
                                          </p:val>
                                        </p:tav>
                                        <p:tav tm="100000">
                                          <p:val>
                                            <p:strVal val="1+ppt_h/2"/>
                                          </p:val>
                                        </p:tav>
                                      </p:tavLst>
                                    </p:anim>
                                    <p:set>
                                      <p:cBhvr>
                                        <p:cTn id="119" dur="1" fill="hold">
                                          <p:stCondLst>
                                            <p:cond delay="499"/>
                                          </p:stCondLst>
                                        </p:cTn>
                                        <p:tgtEl>
                                          <p:spTgt spid="21"/>
                                        </p:tgtEl>
                                        <p:attrNameLst>
                                          <p:attrName>style.visibility</p:attrName>
                                        </p:attrNameLst>
                                      </p:cBhvr>
                                      <p:to>
                                        <p:strVal val="hidden"/>
                                      </p:to>
                                    </p:set>
                                  </p:childTnLst>
                                </p:cTn>
                              </p:par>
                              <p:par>
                                <p:cTn id="120" presetID="2" presetClass="exit" presetSubtype="4" fill="hold" grpId="1" nodeType="withEffect">
                                  <p:stCondLst>
                                    <p:cond delay="0"/>
                                  </p:stCondLst>
                                  <p:childTnLst>
                                    <p:anim calcmode="lin" valueType="num">
                                      <p:cBhvr additive="base">
                                        <p:cTn id="121" dur="500"/>
                                        <p:tgtEl>
                                          <p:spTgt spid="22"/>
                                        </p:tgtEl>
                                        <p:attrNameLst>
                                          <p:attrName>ppt_x</p:attrName>
                                        </p:attrNameLst>
                                      </p:cBhvr>
                                      <p:tavLst>
                                        <p:tav tm="0">
                                          <p:val>
                                            <p:strVal val="ppt_x"/>
                                          </p:val>
                                        </p:tav>
                                        <p:tav tm="100000">
                                          <p:val>
                                            <p:strVal val="ppt_x"/>
                                          </p:val>
                                        </p:tav>
                                      </p:tavLst>
                                    </p:anim>
                                    <p:anim calcmode="lin" valueType="num">
                                      <p:cBhvr additive="base">
                                        <p:cTn id="122" dur="500"/>
                                        <p:tgtEl>
                                          <p:spTgt spid="22"/>
                                        </p:tgtEl>
                                        <p:attrNameLst>
                                          <p:attrName>ppt_y</p:attrName>
                                        </p:attrNameLst>
                                      </p:cBhvr>
                                      <p:tavLst>
                                        <p:tav tm="0">
                                          <p:val>
                                            <p:strVal val="ppt_y"/>
                                          </p:val>
                                        </p:tav>
                                        <p:tav tm="100000">
                                          <p:val>
                                            <p:strVal val="1+ppt_h/2"/>
                                          </p:val>
                                        </p:tav>
                                      </p:tavLst>
                                    </p:anim>
                                    <p:set>
                                      <p:cBhvr>
                                        <p:cTn id="123" dur="1" fill="hold">
                                          <p:stCondLst>
                                            <p:cond delay="499"/>
                                          </p:stCondLst>
                                        </p:cTn>
                                        <p:tgtEl>
                                          <p:spTgt spid="22"/>
                                        </p:tgtEl>
                                        <p:attrNameLst>
                                          <p:attrName>style.visibility</p:attrName>
                                        </p:attrNameLst>
                                      </p:cBhvr>
                                      <p:to>
                                        <p:strVal val="hidden"/>
                                      </p:to>
                                    </p:set>
                                  </p:childTnLst>
                                </p:cTn>
                              </p:par>
                              <p:par>
                                <p:cTn id="124" presetID="2" presetClass="exit" presetSubtype="4" fill="hold" grpId="1" nodeType="withEffect">
                                  <p:stCondLst>
                                    <p:cond delay="0"/>
                                  </p:stCondLst>
                                  <p:childTnLst>
                                    <p:anim calcmode="lin" valueType="num">
                                      <p:cBhvr additive="base">
                                        <p:cTn id="125" dur="500"/>
                                        <p:tgtEl>
                                          <p:spTgt spid="23"/>
                                        </p:tgtEl>
                                        <p:attrNameLst>
                                          <p:attrName>ppt_x</p:attrName>
                                        </p:attrNameLst>
                                      </p:cBhvr>
                                      <p:tavLst>
                                        <p:tav tm="0">
                                          <p:val>
                                            <p:strVal val="ppt_x"/>
                                          </p:val>
                                        </p:tav>
                                        <p:tav tm="100000">
                                          <p:val>
                                            <p:strVal val="ppt_x"/>
                                          </p:val>
                                        </p:tav>
                                      </p:tavLst>
                                    </p:anim>
                                    <p:anim calcmode="lin" valueType="num">
                                      <p:cBhvr additive="base">
                                        <p:cTn id="126" dur="500"/>
                                        <p:tgtEl>
                                          <p:spTgt spid="23"/>
                                        </p:tgtEl>
                                        <p:attrNameLst>
                                          <p:attrName>ppt_y</p:attrName>
                                        </p:attrNameLst>
                                      </p:cBhvr>
                                      <p:tavLst>
                                        <p:tav tm="0">
                                          <p:val>
                                            <p:strVal val="ppt_y"/>
                                          </p:val>
                                        </p:tav>
                                        <p:tav tm="100000">
                                          <p:val>
                                            <p:strVal val="1+ppt_h/2"/>
                                          </p:val>
                                        </p:tav>
                                      </p:tavLst>
                                    </p:anim>
                                    <p:set>
                                      <p:cBhvr>
                                        <p:cTn id="127" dur="1" fill="hold">
                                          <p:stCondLst>
                                            <p:cond delay="499"/>
                                          </p:stCondLst>
                                        </p:cTn>
                                        <p:tgtEl>
                                          <p:spTgt spid="23"/>
                                        </p:tgtEl>
                                        <p:attrNameLst>
                                          <p:attrName>style.visibility</p:attrName>
                                        </p:attrNameLst>
                                      </p:cBhvr>
                                      <p:to>
                                        <p:strVal val="hidden"/>
                                      </p:to>
                                    </p:set>
                                  </p:childTnLst>
                                </p:cTn>
                              </p:par>
                              <p:par>
                                <p:cTn id="128" presetID="2" presetClass="exit" presetSubtype="4" fill="hold" nodeType="withEffect">
                                  <p:stCondLst>
                                    <p:cond delay="0"/>
                                  </p:stCondLst>
                                  <p:childTnLst>
                                    <p:anim calcmode="lin" valueType="num">
                                      <p:cBhvr additive="base">
                                        <p:cTn id="129" dur="500"/>
                                        <p:tgtEl>
                                          <p:spTgt spid="3"/>
                                        </p:tgtEl>
                                        <p:attrNameLst>
                                          <p:attrName>ppt_x</p:attrName>
                                        </p:attrNameLst>
                                      </p:cBhvr>
                                      <p:tavLst>
                                        <p:tav tm="0">
                                          <p:val>
                                            <p:strVal val="ppt_x"/>
                                          </p:val>
                                        </p:tav>
                                        <p:tav tm="100000">
                                          <p:val>
                                            <p:strVal val="ppt_x"/>
                                          </p:val>
                                        </p:tav>
                                      </p:tavLst>
                                    </p:anim>
                                    <p:anim calcmode="lin" valueType="num">
                                      <p:cBhvr additive="base">
                                        <p:cTn id="130" dur="500"/>
                                        <p:tgtEl>
                                          <p:spTgt spid="3"/>
                                        </p:tgtEl>
                                        <p:attrNameLst>
                                          <p:attrName>ppt_y</p:attrName>
                                        </p:attrNameLst>
                                      </p:cBhvr>
                                      <p:tavLst>
                                        <p:tav tm="0">
                                          <p:val>
                                            <p:strVal val="ppt_y"/>
                                          </p:val>
                                        </p:tav>
                                        <p:tav tm="100000">
                                          <p:val>
                                            <p:strVal val="1+ppt_h/2"/>
                                          </p:val>
                                        </p:tav>
                                      </p:tavLst>
                                    </p:anim>
                                    <p:set>
                                      <p:cBhvr>
                                        <p:cTn id="131" dur="1" fill="hold">
                                          <p:stCondLst>
                                            <p:cond delay="499"/>
                                          </p:stCondLst>
                                        </p:cTn>
                                        <p:tgtEl>
                                          <p:spTgt spid="3"/>
                                        </p:tgtEl>
                                        <p:attrNameLst>
                                          <p:attrName>style.visibility</p:attrName>
                                        </p:attrNameLst>
                                      </p:cBhvr>
                                      <p:to>
                                        <p:strVal val="hidden"/>
                                      </p:to>
                                    </p:set>
                                  </p:childTnLst>
                                </p:cTn>
                              </p:par>
                              <p:par>
                                <p:cTn id="132" presetID="2" presetClass="exit" presetSubtype="4" fill="hold" grpId="0" nodeType="withEffect">
                                  <p:stCondLst>
                                    <p:cond delay="0"/>
                                  </p:stCondLst>
                                  <p:childTnLst>
                                    <p:anim calcmode="lin" valueType="num">
                                      <p:cBhvr additive="base">
                                        <p:cTn id="133" dur="500"/>
                                        <p:tgtEl>
                                          <p:spTgt spid="10"/>
                                        </p:tgtEl>
                                        <p:attrNameLst>
                                          <p:attrName>ppt_x</p:attrName>
                                        </p:attrNameLst>
                                      </p:cBhvr>
                                      <p:tavLst>
                                        <p:tav tm="0">
                                          <p:val>
                                            <p:strVal val="ppt_x"/>
                                          </p:val>
                                        </p:tav>
                                        <p:tav tm="100000">
                                          <p:val>
                                            <p:strVal val="ppt_x"/>
                                          </p:val>
                                        </p:tav>
                                      </p:tavLst>
                                    </p:anim>
                                    <p:anim calcmode="lin" valueType="num">
                                      <p:cBhvr additive="base">
                                        <p:cTn id="134" dur="500"/>
                                        <p:tgtEl>
                                          <p:spTgt spid="10"/>
                                        </p:tgtEl>
                                        <p:attrNameLst>
                                          <p:attrName>ppt_y</p:attrName>
                                        </p:attrNameLst>
                                      </p:cBhvr>
                                      <p:tavLst>
                                        <p:tav tm="0">
                                          <p:val>
                                            <p:strVal val="ppt_y"/>
                                          </p:val>
                                        </p:tav>
                                        <p:tav tm="100000">
                                          <p:val>
                                            <p:strVal val="1+ppt_h/2"/>
                                          </p:val>
                                        </p:tav>
                                      </p:tavLst>
                                    </p:anim>
                                    <p:set>
                                      <p:cBhvr>
                                        <p:cTn id="135" dur="1" fill="hold">
                                          <p:stCondLst>
                                            <p:cond delay="499"/>
                                          </p:stCondLst>
                                        </p:cTn>
                                        <p:tgtEl>
                                          <p:spTgt spid="10"/>
                                        </p:tgtEl>
                                        <p:attrNameLst>
                                          <p:attrName>style.visibility</p:attrName>
                                        </p:attrNameLst>
                                      </p:cBhvr>
                                      <p:to>
                                        <p:strVal val="hidden"/>
                                      </p:to>
                                    </p:set>
                                  </p:childTnLst>
                                </p:cTn>
                              </p:par>
                              <p:par>
                                <p:cTn id="136" presetID="2" presetClass="exit" presetSubtype="4" fill="hold" grpId="0" nodeType="withEffect">
                                  <p:stCondLst>
                                    <p:cond delay="0"/>
                                  </p:stCondLst>
                                  <p:childTnLst>
                                    <p:anim calcmode="lin" valueType="num">
                                      <p:cBhvr additive="base">
                                        <p:cTn id="137" dur="500"/>
                                        <p:tgtEl>
                                          <p:spTgt spid="8"/>
                                        </p:tgtEl>
                                        <p:attrNameLst>
                                          <p:attrName>ppt_x</p:attrName>
                                        </p:attrNameLst>
                                      </p:cBhvr>
                                      <p:tavLst>
                                        <p:tav tm="0">
                                          <p:val>
                                            <p:strVal val="ppt_x"/>
                                          </p:val>
                                        </p:tav>
                                        <p:tav tm="100000">
                                          <p:val>
                                            <p:strVal val="ppt_x"/>
                                          </p:val>
                                        </p:tav>
                                      </p:tavLst>
                                    </p:anim>
                                    <p:anim calcmode="lin" valueType="num">
                                      <p:cBhvr additive="base">
                                        <p:cTn id="138" dur="500"/>
                                        <p:tgtEl>
                                          <p:spTgt spid="8"/>
                                        </p:tgtEl>
                                        <p:attrNameLst>
                                          <p:attrName>ppt_y</p:attrName>
                                        </p:attrNameLst>
                                      </p:cBhvr>
                                      <p:tavLst>
                                        <p:tav tm="0">
                                          <p:val>
                                            <p:strVal val="ppt_y"/>
                                          </p:val>
                                        </p:tav>
                                        <p:tav tm="100000">
                                          <p:val>
                                            <p:strVal val="1+ppt_h/2"/>
                                          </p:val>
                                        </p:tav>
                                      </p:tavLst>
                                    </p:anim>
                                    <p:set>
                                      <p:cBhvr>
                                        <p:cTn id="139" dur="1" fill="hold">
                                          <p:stCondLst>
                                            <p:cond delay="499"/>
                                          </p:stCondLst>
                                        </p:cTn>
                                        <p:tgtEl>
                                          <p:spTgt spid="8"/>
                                        </p:tgtEl>
                                        <p:attrNameLst>
                                          <p:attrName>style.visibility</p:attrName>
                                        </p:attrNameLst>
                                      </p:cBhvr>
                                      <p:to>
                                        <p:strVal val="hidden"/>
                                      </p:to>
                                    </p:set>
                                  </p:childTnLst>
                                </p:cTn>
                              </p:par>
                              <p:par>
                                <p:cTn id="140" presetID="2" presetClass="exit" presetSubtype="4" fill="hold" grpId="0" nodeType="withEffect">
                                  <p:stCondLst>
                                    <p:cond delay="0"/>
                                  </p:stCondLst>
                                  <p:childTnLst>
                                    <p:anim calcmode="lin" valueType="num">
                                      <p:cBhvr additive="base">
                                        <p:cTn id="141" dur="500"/>
                                        <p:tgtEl>
                                          <p:spTgt spid="28"/>
                                        </p:tgtEl>
                                        <p:attrNameLst>
                                          <p:attrName>ppt_x</p:attrName>
                                        </p:attrNameLst>
                                      </p:cBhvr>
                                      <p:tavLst>
                                        <p:tav tm="0">
                                          <p:val>
                                            <p:strVal val="ppt_x"/>
                                          </p:val>
                                        </p:tav>
                                        <p:tav tm="100000">
                                          <p:val>
                                            <p:strVal val="ppt_x"/>
                                          </p:val>
                                        </p:tav>
                                      </p:tavLst>
                                    </p:anim>
                                    <p:anim calcmode="lin" valueType="num">
                                      <p:cBhvr additive="base">
                                        <p:cTn id="142" dur="500"/>
                                        <p:tgtEl>
                                          <p:spTgt spid="28"/>
                                        </p:tgtEl>
                                        <p:attrNameLst>
                                          <p:attrName>ppt_y</p:attrName>
                                        </p:attrNameLst>
                                      </p:cBhvr>
                                      <p:tavLst>
                                        <p:tav tm="0">
                                          <p:val>
                                            <p:strVal val="ppt_y"/>
                                          </p:val>
                                        </p:tav>
                                        <p:tav tm="100000">
                                          <p:val>
                                            <p:strVal val="1+ppt_h/2"/>
                                          </p:val>
                                        </p:tav>
                                      </p:tavLst>
                                    </p:anim>
                                    <p:set>
                                      <p:cBhvr>
                                        <p:cTn id="143"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2" grpId="1"/>
      <p:bldP spid="14" grpId="0" animBg="1"/>
      <p:bldP spid="14" grpId="1" animBg="1"/>
      <p:bldP spid="11" grpId="0"/>
      <p:bldP spid="11" grpId="1"/>
      <p:bldP spid="13" grpId="0"/>
      <p:bldP spid="13" grpId="1"/>
      <p:bldP spid="16" grpId="0"/>
      <p:bldP spid="16" grpId="1"/>
      <p:bldP spid="17" grpId="0"/>
      <p:bldP spid="17" grpId="1"/>
      <p:bldP spid="18" grpId="0"/>
      <p:bldP spid="18" grpId="1"/>
      <p:bldP spid="8" grpId="0"/>
      <p:bldP spid="20" grpId="0"/>
      <p:bldP spid="20" grpId="1"/>
      <p:bldP spid="21" grpId="0"/>
      <p:bldP spid="21" grpId="1"/>
      <p:bldP spid="22" grpId="0"/>
      <p:bldP spid="22" grpId="1"/>
      <p:bldP spid="23" grpId="0"/>
      <p:bldP spid="23" grpId="1"/>
      <p:bldP spid="25" grpId="0"/>
      <p:bldP spid="25" grpId="1"/>
      <p:bldP spid="27" grpId="0"/>
      <p:bldP spid="27" grpId="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23</a:t>
              </a:fld>
              <a:r>
                <a:rPr lang="en-CA" sz="1400" dirty="0"/>
                <a:t> </a:t>
              </a:r>
              <a:endParaRPr lang="en-GB" sz="1400" dirty="0"/>
            </a:p>
          </p:txBody>
        </p:sp>
      </p:grpSp>
      <p:sp>
        <p:nvSpPr>
          <p:cNvPr id="6" name="TextBox 5">
            <a:extLst>
              <a:ext uri="{FF2B5EF4-FFF2-40B4-BE49-F238E27FC236}">
                <a16:creationId xmlns:a16="http://schemas.microsoft.com/office/drawing/2014/main" id="{FF662F4D-C04C-4FB9-A9D8-FF015E0986C2}"/>
              </a:ext>
            </a:extLst>
          </p:cNvPr>
          <p:cNvSpPr txBox="1"/>
          <p:nvPr/>
        </p:nvSpPr>
        <p:spPr>
          <a:xfrm>
            <a:off x="77564" y="62743"/>
            <a:ext cx="1768595"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defPPr>
              <a:defRPr lang="en-US"/>
            </a:defPPr>
            <a:lvl1pPr>
              <a:defRPr sz="2000"/>
            </a:lvl1pPr>
          </a:lstStyle>
          <a:p>
            <a:r>
              <a:rPr lang="en-CA" dirty="0"/>
              <a:t>Making a Form</a:t>
            </a:r>
          </a:p>
        </p:txBody>
      </p:sp>
      <p:sp>
        <p:nvSpPr>
          <p:cNvPr id="7" name="TextBox 6">
            <a:extLst>
              <a:ext uri="{FF2B5EF4-FFF2-40B4-BE49-F238E27FC236}">
                <a16:creationId xmlns:a16="http://schemas.microsoft.com/office/drawing/2014/main" id="{1D1FD11F-D57C-4DAF-966B-FF53E3CF24A2}"/>
              </a:ext>
            </a:extLst>
          </p:cNvPr>
          <p:cNvSpPr txBox="1"/>
          <p:nvPr/>
        </p:nvSpPr>
        <p:spPr>
          <a:xfrm>
            <a:off x="7506893" y="57525"/>
            <a:ext cx="1739900"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From Scratch</a:t>
            </a:r>
          </a:p>
        </p:txBody>
      </p:sp>
      <p:sp>
        <p:nvSpPr>
          <p:cNvPr id="2" name="TextBox 1">
            <a:extLst>
              <a:ext uri="{FF2B5EF4-FFF2-40B4-BE49-F238E27FC236}">
                <a16:creationId xmlns:a16="http://schemas.microsoft.com/office/drawing/2014/main" id="{C96A9955-4A44-4E8A-AED6-DF05EA92E389}"/>
              </a:ext>
            </a:extLst>
          </p:cNvPr>
          <p:cNvSpPr txBox="1"/>
          <p:nvPr/>
        </p:nvSpPr>
        <p:spPr>
          <a:xfrm>
            <a:off x="6409642" y="654112"/>
            <a:ext cx="4158515" cy="707886"/>
          </a:xfrm>
          <a:prstGeom prst="rect">
            <a:avLst/>
          </a:prstGeom>
          <a:noFill/>
          <a:ln w="19050">
            <a:solidFill>
              <a:schemeClr val="accent2">
                <a:lumMod val="40000"/>
                <a:lumOff val="60000"/>
              </a:schemeClr>
            </a:solidFill>
          </a:ln>
        </p:spPr>
        <p:txBody>
          <a:bodyPr wrap="square" rtlCol="0">
            <a:spAutoFit/>
          </a:bodyPr>
          <a:lstStyle/>
          <a:p>
            <a:pPr algn="l"/>
            <a:r>
              <a:rPr lang="en-CA" sz="2000" dirty="0"/>
              <a:t>Creating from scratch means we first need to create a blank PDF document.</a:t>
            </a:r>
          </a:p>
        </p:txBody>
      </p:sp>
      <p:pic>
        <p:nvPicPr>
          <p:cNvPr id="9" name="Picture 8">
            <a:extLst>
              <a:ext uri="{FF2B5EF4-FFF2-40B4-BE49-F238E27FC236}">
                <a16:creationId xmlns:a16="http://schemas.microsoft.com/office/drawing/2014/main" id="{A0BD0F8E-DC1B-4BFC-BBF1-BCFEA1C52D8A}"/>
              </a:ext>
            </a:extLst>
          </p:cNvPr>
          <p:cNvPicPr>
            <a:picLocks noChangeAspect="1"/>
          </p:cNvPicPr>
          <p:nvPr/>
        </p:nvPicPr>
        <p:blipFill>
          <a:blip r:embed="rId2"/>
          <a:stretch>
            <a:fillRect/>
          </a:stretch>
        </p:blipFill>
        <p:spPr>
          <a:xfrm>
            <a:off x="304437" y="1606731"/>
            <a:ext cx="3820058" cy="3905795"/>
          </a:xfrm>
          <a:prstGeom prst="rect">
            <a:avLst/>
          </a:prstGeom>
          <a:ln w="12700">
            <a:solidFill>
              <a:schemeClr val="bg1">
                <a:lumMod val="85000"/>
              </a:schemeClr>
            </a:solidFill>
          </a:ln>
        </p:spPr>
      </p:pic>
      <p:cxnSp>
        <p:nvCxnSpPr>
          <p:cNvPr id="11" name="Straight Arrow Connector 10">
            <a:extLst>
              <a:ext uri="{FF2B5EF4-FFF2-40B4-BE49-F238E27FC236}">
                <a16:creationId xmlns:a16="http://schemas.microsoft.com/office/drawing/2014/main" id="{855B5A31-AE07-49D9-9F62-E8693A1561F8}"/>
              </a:ext>
            </a:extLst>
          </p:cNvPr>
          <p:cNvCxnSpPr>
            <a:cxnSpLocks/>
            <a:stCxn id="2" idx="1"/>
            <a:endCxn id="12" idx="7"/>
          </p:cNvCxnSpPr>
          <p:nvPr/>
        </p:nvCxnSpPr>
        <p:spPr>
          <a:xfrm flipH="1">
            <a:off x="1447460" y="1008055"/>
            <a:ext cx="4962182" cy="10847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4D603632-C840-42FA-B34D-67CE6B6D7456}"/>
              </a:ext>
            </a:extLst>
          </p:cNvPr>
          <p:cNvSpPr/>
          <p:nvPr/>
        </p:nvSpPr>
        <p:spPr>
          <a:xfrm>
            <a:off x="1073833" y="2034073"/>
            <a:ext cx="437731" cy="401219"/>
          </a:xfrm>
          <a:prstGeom prst="ellipse">
            <a:avLst/>
          </a:pr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5" name="Straight Arrow Connector 14">
            <a:extLst>
              <a:ext uri="{FF2B5EF4-FFF2-40B4-BE49-F238E27FC236}">
                <a16:creationId xmlns:a16="http://schemas.microsoft.com/office/drawing/2014/main" id="{25309EAF-A02E-4B9C-92BA-91288DB277CB}"/>
              </a:ext>
            </a:extLst>
          </p:cNvPr>
          <p:cNvCxnSpPr>
            <a:cxnSpLocks/>
            <a:stCxn id="12" idx="6"/>
            <a:endCxn id="16" idx="1"/>
          </p:cNvCxnSpPr>
          <p:nvPr/>
        </p:nvCxnSpPr>
        <p:spPr>
          <a:xfrm>
            <a:off x="1511564" y="2234683"/>
            <a:ext cx="1357903" cy="19258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4D904902-6924-4FDF-849E-6D278D8F990A}"/>
              </a:ext>
            </a:extLst>
          </p:cNvPr>
          <p:cNvSpPr/>
          <p:nvPr/>
        </p:nvSpPr>
        <p:spPr>
          <a:xfrm>
            <a:off x="2687222" y="3948744"/>
            <a:ext cx="1244445" cy="1446242"/>
          </a:xfrm>
          <a:prstGeom prst="ellipse">
            <a:avLst/>
          </a:pr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9" name="Picture 18">
            <a:extLst>
              <a:ext uri="{FF2B5EF4-FFF2-40B4-BE49-F238E27FC236}">
                <a16:creationId xmlns:a16="http://schemas.microsoft.com/office/drawing/2014/main" id="{92D513D0-4304-4178-8ADB-D1BE7BE9B12A}"/>
              </a:ext>
            </a:extLst>
          </p:cNvPr>
          <p:cNvPicPr>
            <a:picLocks noChangeAspect="1"/>
          </p:cNvPicPr>
          <p:nvPr/>
        </p:nvPicPr>
        <p:blipFill>
          <a:blip r:embed="rId3"/>
          <a:stretch>
            <a:fillRect/>
          </a:stretch>
        </p:blipFill>
        <p:spPr>
          <a:xfrm>
            <a:off x="5859633" y="1553257"/>
            <a:ext cx="5258534" cy="4925112"/>
          </a:xfrm>
          <a:prstGeom prst="rect">
            <a:avLst/>
          </a:prstGeom>
          <a:ln w="19050">
            <a:solidFill>
              <a:schemeClr val="bg1">
                <a:lumMod val="75000"/>
              </a:schemeClr>
            </a:solidFill>
          </a:ln>
        </p:spPr>
      </p:pic>
      <p:cxnSp>
        <p:nvCxnSpPr>
          <p:cNvPr id="20" name="Straight Arrow Connector 19">
            <a:extLst>
              <a:ext uri="{FF2B5EF4-FFF2-40B4-BE49-F238E27FC236}">
                <a16:creationId xmlns:a16="http://schemas.microsoft.com/office/drawing/2014/main" id="{3DA64DBC-742E-4CA5-8312-105C1EA8D619}"/>
              </a:ext>
            </a:extLst>
          </p:cNvPr>
          <p:cNvCxnSpPr>
            <a:cxnSpLocks/>
            <a:stCxn id="16" idx="6"/>
            <a:endCxn id="23" idx="1"/>
          </p:cNvCxnSpPr>
          <p:nvPr/>
        </p:nvCxnSpPr>
        <p:spPr>
          <a:xfrm>
            <a:off x="3931667" y="4671865"/>
            <a:ext cx="2301181" cy="4602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F57EAA31-2C36-4BC9-96C1-0236DA891759}"/>
              </a:ext>
            </a:extLst>
          </p:cNvPr>
          <p:cNvSpPr/>
          <p:nvPr/>
        </p:nvSpPr>
        <p:spPr>
          <a:xfrm>
            <a:off x="6232848" y="4968840"/>
            <a:ext cx="1026367" cy="32657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572ED607-E040-4A3D-B7FD-326F33168793}"/>
              </a:ext>
            </a:extLst>
          </p:cNvPr>
          <p:cNvCxnSpPr>
            <a:cxnSpLocks/>
            <a:stCxn id="23" idx="3"/>
            <a:endCxn id="34" idx="0"/>
          </p:cNvCxnSpPr>
          <p:nvPr/>
        </p:nvCxnSpPr>
        <p:spPr>
          <a:xfrm>
            <a:off x="7259215" y="5132126"/>
            <a:ext cx="1460064" cy="6062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3F84B676-216A-4EA9-8EE5-95690A4B950E}"/>
              </a:ext>
            </a:extLst>
          </p:cNvPr>
          <p:cNvSpPr/>
          <p:nvPr/>
        </p:nvSpPr>
        <p:spPr>
          <a:xfrm>
            <a:off x="7958655" y="5738327"/>
            <a:ext cx="1521247" cy="474892"/>
          </a:xfrm>
          <a:prstGeom prst="roundRect">
            <a:avLst>
              <a:gd name="adj" fmla="val 24526"/>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256936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par>
                          <p:cTn id="14" fill="hold">
                            <p:stCondLst>
                              <p:cond delay="500"/>
                            </p:stCondLst>
                            <p:childTnLst>
                              <p:par>
                                <p:cTn id="15" presetID="2" presetClass="entr" presetSubtype="2"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1+#ppt_w/2"/>
                                          </p:val>
                                        </p:tav>
                                        <p:tav tm="100000">
                                          <p:val>
                                            <p:strVal val="#ppt_x"/>
                                          </p:val>
                                        </p:tav>
                                      </p:tavLst>
                                    </p:anim>
                                    <p:anim calcmode="lin" valueType="num">
                                      <p:cBhvr additive="base">
                                        <p:cTn id="18" dur="500" fill="hold"/>
                                        <p:tgtEl>
                                          <p:spTgt spid="2"/>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2" presetClass="entr" presetSubtype="2"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right)">
                                      <p:cBhvr>
                                        <p:cTn id="22" dur="500"/>
                                        <p:tgtEl>
                                          <p:spTgt spid="11"/>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500"/>
                                        <p:tgtEl>
                                          <p:spTgt spid="12"/>
                                        </p:tgtEl>
                                      </p:cBhvr>
                                    </p:animEffect>
                                  </p:childTnLst>
                                </p:cTn>
                              </p:par>
                            </p:childTnLst>
                          </p:cTn>
                        </p:par>
                        <p:par>
                          <p:cTn id="27" fill="hold">
                            <p:stCondLst>
                              <p:cond delay="2000"/>
                            </p:stCondLst>
                            <p:childTnLst>
                              <p:par>
                                <p:cTn id="28" presetID="22" presetClass="entr" presetSubtype="1"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par>
                          <p:cTn id="31" fill="hold">
                            <p:stCondLst>
                              <p:cond delay="2500"/>
                            </p:stCondLst>
                            <p:childTnLst>
                              <p:par>
                                <p:cTn id="32" presetID="22" presetClass="entr" presetSubtype="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up)">
                                      <p:cBhvr>
                                        <p:cTn id="34" dur="500"/>
                                        <p:tgtEl>
                                          <p:spTgt spid="16"/>
                                        </p:tgtEl>
                                      </p:cBhvr>
                                    </p:animEffect>
                                  </p:childTnLst>
                                </p:cTn>
                              </p:par>
                            </p:childTnLst>
                          </p:cTn>
                        </p:par>
                        <p:par>
                          <p:cTn id="35" fill="hold">
                            <p:stCondLst>
                              <p:cond delay="3000"/>
                            </p:stCondLst>
                            <p:childTnLst>
                              <p:par>
                                <p:cTn id="36" presetID="22" presetClass="entr" presetSubtype="8"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childTnLst>
                          </p:cTn>
                        </p:par>
                        <p:par>
                          <p:cTn id="39" fill="hold">
                            <p:stCondLst>
                              <p:cond delay="3500"/>
                            </p:stCondLst>
                            <p:childTnLst>
                              <p:par>
                                <p:cTn id="40" presetID="22" presetClass="entr" presetSubtype="8"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par>
                          <p:cTn id="43" fill="hold">
                            <p:stCondLst>
                              <p:cond delay="4000"/>
                            </p:stCondLst>
                            <p:childTnLst>
                              <p:par>
                                <p:cTn id="44" presetID="22" presetClass="entr" presetSubtype="1" fill="hold"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up)">
                                      <p:cBhvr>
                                        <p:cTn id="46" dur="500"/>
                                        <p:tgtEl>
                                          <p:spTgt spid="31"/>
                                        </p:tgtEl>
                                      </p:cBhvr>
                                    </p:animEffect>
                                  </p:childTnLst>
                                </p:cTn>
                              </p:par>
                            </p:childTnLst>
                          </p:cTn>
                        </p:par>
                        <p:par>
                          <p:cTn id="47" fill="hold">
                            <p:stCondLst>
                              <p:cond delay="4500"/>
                            </p:stCondLst>
                            <p:childTnLst>
                              <p:par>
                                <p:cTn id="48" presetID="22" presetClass="entr" presetSubtype="1"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up)">
                                      <p:cBhvr>
                                        <p:cTn id="50" dur="5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19"/>
                                        </p:tgtEl>
                                        <p:attrNameLst>
                                          <p:attrName>ppt_x</p:attrName>
                                        </p:attrNameLst>
                                      </p:cBhvr>
                                      <p:tavLst>
                                        <p:tav tm="0">
                                          <p:val>
                                            <p:strVal val="ppt_x"/>
                                          </p:val>
                                        </p:tav>
                                        <p:tav tm="100000">
                                          <p:val>
                                            <p:strVal val="ppt_x"/>
                                          </p:val>
                                        </p:tav>
                                      </p:tavLst>
                                    </p:anim>
                                    <p:anim calcmode="lin" valueType="num">
                                      <p:cBhvr additive="base">
                                        <p:cTn id="55" dur="500"/>
                                        <p:tgtEl>
                                          <p:spTgt spid="19"/>
                                        </p:tgtEl>
                                        <p:attrNameLst>
                                          <p:attrName>ppt_y</p:attrName>
                                        </p:attrNameLst>
                                      </p:cBhvr>
                                      <p:tavLst>
                                        <p:tav tm="0">
                                          <p:val>
                                            <p:strVal val="ppt_y"/>
                                          </p:val>
                                        </p:tav>
                                        <p:tav tm="100000">
                                          <p:val>
                                            <p:strVal val="1+ppt_h/2"/>
                                          </p:val>
                                        </p:tav>
                                      </p:tavLst>
                                    </p:anim>
                                    <p:set>
                                      <p:cBhvr>
                                        <p:cTn id="56" dur="1" fill="hold">
                                          <p:stCondLst>
                                            <p:cond delay="499"/>
                                          </p:stCondLst>
                                        </p:cTn>
                                        <p:tgtEl>
                                          <p:spTgt spid="19"/>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7"/>
                                        </p:tgtEl>
                                        <p:attrNameLst>
                                          <p:attrName>ppt_x</p:attrName>
                                        </p:attrNameLst>
                                      </p:cBhvr>
                                      <p:tavLst>
                                        <p:tav tm="0">
                                          <p:val>
                                            <p:strVal val="ppt_x"/>
                                          </p:val>
                                        </p:tav>
                                        <p:tav tm="100000">
                                          <p:val>
                                            <p:strVal val="ppt_x"/>
                                          </p:val>
                                        </p:tav>
                                      </p:tavLst>
                                    </p:anim>
                                    <p:anim calcmode="lin" valueType="num">
                                      <p:cBhvr additive="base">
                                        <p:cTn id="59" dur="500"/>
                                        <p:tgtEl>
                                          <p:spTgt spid="7"/>
                                        </p:tgtEl>
                                        <p:attrNameLst>
                                          <p:attrName>ppt_y</p:attrName>
                                        </p:attrNameLst>
                                      </p:cBhvr>
                                      <p:tavLst>
                                        <p:tav tm="0">
                                          <p:val>
                                            <p:strVal val="ppt_y"/>
                                          </p:val>
                                        </p:tav>
                                        <p:tav tm="100000">
                                          <p:val>
                                            <p:strVal val="1+ppt_h/2"/>
                                          </p:val>
                                        </p:tav>
                                      </p:tavLst>
                                    </p:anim>
                                    <p:set>
                                      <p:cBhvr>
                                        <p:cTn id="60" dur="1" fill="hold">
                                          <p:stCondLst>
                                            <p:cond delay="499"/>
                                          </p:stCondLst>
                                        </p:cTn>
                                        <p:tgtEl>
                                          <p:spTgt spid="7"/>
                                        </p:tgtEl>
                                        <p:attrNameLst>
                                          <p:attrName>style.visibility</p:attrName>
                                        </p:attrNameLst>
                                      </p:cBhvr>
                                      <p:to>
                                        <p:strVal val="hidden"/>
                                      </p:to>
                                    </p:set>
                                  </p:childTnLst>
                                </p:cTn>
                              </p:par>
                              <p:par>
                                <p:cTn id="61" presetID="2" presetClass="exit" presetSubtype="4" fill="hold" grpId="1" nodeType="withEffect">
                                  <p:stCondLst>
                                    <p:cond delay="0"/>
                                  </p:stCondLst>
                                  <p:childTnLst>
                                    <p:anim calcmode="lin" valueType="num">
                                      <p:cBhvr additive="base">
                                        <p:cTn id="62" dur="500"/>
                                        <p:tgtEl>
                                          <p:spTgt spid="2"/>
                                        </p:tgtEl>
                                        <p:attrNameLst>
                                          <p:attrName>ppt_x</p:attrName>
                                        </p:attrNameLst>
                                      </p:cBhvr>
                                      <p:tavLst>
                                        <p:tav tm="0">
                                          <p:val>
                                            <p:strVal val="ppt_x"/>
                                          </p:val>
                                        </p:tav>
                                        <p:tav tm="100000">
                                          <p:val>
                                            <p:strVal val="ppt_x"/>
                                          </p:val>
                                        </p:tav>
                                      </p:tavLst>
                                    </p:anim>
                                    <p:anim calcmode="lin" valueType="num">
                                      <p:cBhvr additive="base">
                                        <p:cTn id="63" dur="500"/>
                                        <p:tgtEl>
                                          <p:spTgt spid="2"/>
                                        </p:tgtEl>
                                        <p:attrNameLst>
                                          <p:attrName>ppt_y</p:attrName>
                                        </p:attrNameLst>
                                      </p:cBhvr>
                                      <p:tavLst>
                                        <p:tav tm="0">
                                          <p:val>
                                            <p:strVal val="ppt_y"/>
                                          </p:val>
                                        </p:tav>
                                        <p:tav tm="100000">
                                          <p:val>
                                            <p:strVal val="1+ppt_h/2"/>
                                          </p:val>
                                        </p:tav>
                                      </p:tavLst>
                                    </p:anim>
                                    <p:set>
                                      <p:cBhvr>
                                        <p:cTn id="64" dur="1" fill="hold">
                                          <p:stCondLst>
                                            <p:cond delay="499"/>
                                          </p:stCondLst>
                                        </p:cTn>
                                        <p:tgtEl>
                                          <p:spTgt spid="2"/>
                                        </p:tgtEl>
                                        <p:attrNameLst>
                                          <p:attrName>style.visibility</p:attrName>
                                        </p:attrNameLst>
                                      </p:cBhvr>
                                      <p:to>
                                        <p:strVal val="hidden"/>
                                      </p:to>
                                    </p:set>
                                  </p:childTnLst>
                                </p:cTn>
                              </p:par>
                              <p:par>
                                <p:cTn id="65" presetID="2" presetClass="exit" presetSubtype="4" fill="hold" nodeType="withEffect">
                                  <p:stCondLst>
                                    <p:cond delay="0"/>
                                  </p:stCondLst>
                                  <p:childTnLst>
                                    <p:anim calcmode="lin" valueType="num">
                                      <p:cBhvr additive="base">
                                        <p:cTn id="66" dur="500"/>
                                        <p:tgtEl>
                                          <p:spTgt spid="11"/>
                                        </p:tgtEl>
                                        <p:attrNameLst>
                                          <p:attrName>ppt_x</p:attrName>
                                        </p:attrNameLst>
                                      </p:cBhvr>
                                      <p:tavLst>
                                        <p:tav tm="0">
                                          <p:val>
                                            <p:strVal val="ppt_x"/>
                                          </p:val>
                                        </p:tav>
                                        <p:tav tm="100000">
                                          <p:val>
                                            <p:strVal val="ppt_x"/>
                                          </p:val>
                                        </p:tav>
                                      </p:tavLst>
                                    </p:anim>
                                    <p:anim calcmode="lin" valueType="num">
                                      <p:cBhvr additive="base">
                                        <p:cTn id="67" dur="500"/>
                                        <p:tgtEl>
                                          <p:spTgt spid="11"/>
                                        </p:tgtEl>
                                        <p:attrNameLst>
                                          <p:attrName>ppt_y</p:attrName>
                                        </p:attrNameLst>
                                      </p:cBhvr>
                                      <p:tavLst>
                                        <p:tav tm="0">
                                          <p:val>
                                            <p:strVal val="ppt_y"/>
                                          </p:val>
                                        </p:tav>
                                        <p:tav tm="100000">
                                          <p:val>
                                            <p:strVal val="1+ppt_h/2"/>
                                          </p:val>
                                        </p:tav>
                                      </p:tavLst>
                                    </p:anim>
                                    <p:set>
                                      <p:cBhvr>
                                        <p:cTn id="68" dur="1" fill="hold">
                                          <p:stCondLst>
                                            <p:cond delay="499"/>
                                          </p:stCondLst>
                                        </p:cTn>
                                        <p:tgtEl>
                                          <p:spTgt spid="11"/>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12"/>
                                        </p:tgtEl>
                                        <p:attrNameLst>
                                          <p:attrName>ppt_x</p:attrName>
                                        </p:attrNameLst>
                                      </p:cBhvr>
                                      <p:tavLst>
                                        <p:tav tm="0">
                                          <p:val>
                                            <p:strVal val="ppt_x"/>
                                          </p:val>
                                        </p:tav>
                                        <p:tav tm="100000">
                                          <p:val>
                                            <p:strVal val="ppt_x"/>
                                          </p:val>
                                        </p:tav>
                                      </p:tavLst>
                                    </p:anim>
                                    <p:anim calcmode="lin" valueType="num">
                                      <p:cBhvr additive="base">
                                        <p:cTn id="71" dur="500"/>
                                        <p:tgtEl>
                                          <p:spTgt spid="12"/>
                                        </p:tgtEl>
                                        <p:attrNameLst>
                                          <p:attrName>ppt_y</p:attrName>
                                        </p:attrNameLst>
                                      </p:cBhvr>
                                      <p:tavLst>
                                        <p:tav tm="0">
                                          <p:val>
                                            <p:strVal val="ppt_y"/>
                                          </p:val>
                                        </p:tav>
                                        <p:tav tm="100000">
                                          <p:val>
                                            <p:strVal val="1+ppt_h/2"/>
                                          </p:val>
                                        </p:tav>
                                      </p:tavLst>
                                    </p:anim>
                                    <p:set>
                                      <p:cBhvr>
                                        <p:cTn id="72" dur="1" fill="hold">
                                          <p:stCondLst>
                                            <p:cond delay="499"/>
                                          </p:stCondLst>
                                        </p:cTn>
                                        <p:tgtEl>
                                          <p:spTgt spid="12"/>
                                        </p:tgtEl>
                                        <p:attrNameLst>
                                          <p:attrName>style.visibility</p:attrName>
                                        </p:attrNameLst>
                                      </p:cBhvr>
                                      <p:to>
                                        <p:strVal val="hidden"/>
                                      </p:to>
                                    </p:set>
                                  </p:childTnLst>
                                </p:cTn>
                              </p:par>
                              <p:par>
                                <p:cTn id="73" presetID="2" presetClass="exit" presetSubtype="4" fill="hold" nodeType="withEffect">
                                  <p:stCondLst>
                                    <p:cond delay="0"/>
                                  </p:stCondLst>
                                  <p:childTnLst>
                                    <p:anim calcmode="lin" valueType="num">
                                      <p:cBhvr additive="base">
                                        <p:cTn id="74" dur="500"/>
                                        <p:tgtEl>
                                          <p:spTgt spid="15"/>
                                        </p:tgtEl>
                                        <p:attrNameLst>
                                          <p:attrName>ppt_x</p:attrName>
                                        </p:attrNameLst>
                                      </p:cBhvr>
                                      <p:tavLst>
                                        <p:tav tm="0">
                                          <p:val>
                                            <p:strVal val="ppt_x"/>
                                          </p:val>
                                        </p:tav>
                                        <p:tav tm="100000">
                                          <p:val>
                                            <p:strVal val="ppt_x"/>
                                          </p:val>
                                        </p:tav>
                                      </p:tavLst>
                                    </p:anim>
                                    <p:anim calcmode="lin" valueType="num">
                                      <p:cBhvr additive="base">
                                        <p:cTn id="75" dur="500"/>
                                        <p:tgtEl>
                                          <p:spTgt spid="15"/>
                                        </p:tgtEl>
                                        <p:attrNameLst>
                                          <p:attrName>ppt_y</p:attrName>
                                        </p:attrNameLst>
                                      </p:cBhvr>
                                      <p:tavLst>
                                        <p:tav tm="0">
                                          <p:val>
                                            <p:strVal val="ppt_y"/>
                                          </p:val>
                                        </p:tav>
                                        <p:tav tm="100000">
                                          <p:val>
                                            <p:strVal val="1+ppt_h/2"/>
                                          </p:val>
                                        </p:tav>
                                      </p:tavLst>
                                    </p:anim>
                                    <p:set>
                                      <p:cBhvr>
                                        <p:cTn id="76" dur="1" fill="hold">
                                          <p:stCondLst>
                                            <p:cond delay="499"/>
                                          </p:stCondLst>
                                        </p:cTn>
                                        <p:tgtEl>
                                          <p:spTgt spid="15"/>
                                        </p:tgtEl>
                                        <p:attrNameLst>
                                          <p:attrName>style.visibility</p:attrName>
                                        </p:attrNameLst>
                                      </p:cBhvr>
                                      <p:to>
                                        <p:strVal val="hidden"/>
                                      </p:to>
                                    </p:set>
                                  </p:childTnLst>
                                </p:cTn>
                              </p:par>
                              <p:par>
                                <p:cTn id="77" presetID="2" presetClass="exit" presetSubtype="4" fill="hold" grpId="1" nodeType="withEffect">
                                  <p:stCondLst>
                                    <p:cond delay="0"/>
                                  </p:stCondLst>
                                  <p:childTnLst>
                                    <p:anim calcmode="lin" valueType="num">
                                      <p:cBhvr additive="base">
                                        <p:cTn id="78" dur="500"/>
                                        <p:tgtEl>
                                          <p:spTgt spid="16"/>
                                        </p:tgtEl>
                                        <p:attrNameLst>
                                          <p:attrName>ppt_x</p:attrName>
                                        </p:attrNameLst>
                                      </p:cBhvr>
                                      <p:tavLst>
                                        <p:tav tm="0">
                                          <p:val>
                                            <p:strVal val="ppt_x"/>
                                          </p:val>
                                        </p:tav>
                                        <p:tav tm="100000">
                                          <p:val>
                                            <p:strVal val="ppt_x"/>
                                          </p:val>
                                        </p:tav>
                                      </p:tavLst>
                                    </p:anim>
                                    <p:anim calcmode="lin" valueType="num">
                                      <p:cBhvr additive="base">
                                        <p:cTn id="79" dur="500"/>
                                        <p:tgtEl>
                                          <p:spTgt spid="16"/>
                                        </p:tgtEl>
                                        <p:attrNameLst>
                                          <p:attrName>ppt_y</p:attrName>
                                        </p:attrNameLst>
                                      </p:cBhvr>
                                      <p:tavLst>
                                        <p:tav tm="0">
                                          <p:val>
                                            <p:strVal val="ppt_y"/>
                                          </p:val>
                                        </p:tav>
                                        <p:tav tm="100000">
                                          <p:val>
                                            <p:strVal val="1+ppt_h/2"/>
                                          </p:val>
                                        </p:tav>
                                      </p:tavLst>
                                    </p:anim>
                                    <p:set>
                                      <p:cBhvr>
                                        <p:cTn id="80" dur="1" fill="hold">
                                          <p:stCondLst>
                                            <p:cond delay="499"/>
                                          </p:stCondLst>
                                        </p:cTn>
                                        <p:tgtEl>
                                          <p:spTgt spid="16"/>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500"/>
                                        <p:tgtEl>
                                          <p:spTgt spid="20"/>
                                        </p:tgtEl>
                                        <p:attrNameLst>
                                          <p:attrName>ppt_x</p:attrName>
                                        </p:attrNameLst>
                                      </p:cBhvr>
                                      <p:tavLst>
                                        <p:tav tm="0">
                                          <p:val>
                                            <p:strVal val="ppt_x"/>
                                          </p:val>
                                        </p:tav>
                                        <p:tav tm="100000">
                                          <p:val>
                                            <p:strVal val="ppt_x"/>
                                          </p:val>
                                        </p:tav>
                                      </p:tavLst>
                                    </p:anim>
                                    <p:anim calcmode="lin" valueType="num">
                                      <p:cBhvr additive="base">
                                        <p:cTn id="83" dur="500"/>
                                        <p:tgtEl>
                                          <p:spTgt spid="20"/>
                                        </p:tgtEl>
                                        <p:attrNameLst>
                                          <p:attrName>ppt_y</p:attrName>
                                        </p:attrNameLst>
                                      </p:cBhvr>
                                      <p:tavLst>
                                        <p:tav tm="0">
                                          <p:val>
                                            <p:strVal val="ppt_y"/>
                                          </p:val>
                                        </p:tav>
                                        <p:tav tm="100000">
                                          <p:val>
                                            <p:strVal val="1+ppt_h/2"/>
                                          </p:val>
                                        </p:tav>
                                      </p:tavLst>
                                    </p:anim>
                                    <p:set>
                                      <p:cBhvr>
                                        <p:cTn id="84" dur="1" fill="hold">
                                          <p:stCondLst>
                                            <p:cond delay="499"/>
                                          </p:stCondLst>
                                        </p:cTn>
                                        <p:tgtEl>
                                          <p:spTgt spid="20"/>
                                        </p:tgtEl>
                                        <p:attrNameLst>
                                          <p:attrName>style.visibility</p:attrName>
                                        </p:attrNameLst>
                                      </p:cBhvr>
                                      <p:to>
                                        <p:strVal val="hidden"/>
                                      </p:to>
                                    </p:set>
                                  </p:childTnLst>
                                </p:cTn>
                              </p:par>
                              <p:par>
                                <p:cTn id="85" presetID="2" presetClass="exit" presetSubtype="4" fill="hold" grpId="1" nodeType="withEffect">
                                  <p:stCondLst>
                                    <p:cond delay="0"/>
                                  </p:stCondLst>
                                  <p:childTnLst>
                                    <p:anim calcmode="lin" valueType="num">
                                      <p:cBhvr additive="base">
                                        <p:cTn id="86" dur="500"/>
                                        <p:tgtEl>
                                          <p:spTgt spid="23"/>
                                        </p:tgtEl>
                                        <p:attrNameLst>
                                          <p:attrName>ppt_x</p:attrName>
                                        </p:attrNameLst>
                                      </p:cBhvr>
                                      <p:tavLst>
                                        <p:tav tm="0">
                                          <p:val>
                                            <p:strVal val="ppt_x"/>
                                          </p:val>
                                        </p:tav>
                                        <p:tav tm="100000">
                                          <p:val>
                                            <p:strVal val="ppt_x"/>
                                          </p:val>
                                        </p:tav>
                                      </p:tavLst>
                                    </p:anim>
                                    <p:anim calcmode="lin" valueType="num">
                                      <p:cBhvr additive="base">
                                        <p:cTn id="87" dur="500"/>
                                        <p:tgtEl>
                                          <p:spTgt spid="23"/>
                                        </p:tgtEl>
                                        <p:attrNameLst>
                                          <p:attrName>ppt_y</p:attrName>
                                        </p:attrNameLst>
                                      </p:cBhvr>
                                      <p:tavLst>
                                        <p:tav tm="0">
                                          <p:val>
                                            <p:strVal val="ppt_y"/>
                                          </p:val>
                                        </p:tav>
                                        <p:tav tm="100000">
                                          <p:val>
                                            <p:strVal val="1+ppt_h/2"/>
                                          </p:val>
                                        </p:tav>
                                      </p:tavLst>
                                    </p:anim>
                                    <p:set>
                                      <p:cBhvr>
                                        <p:cTn id="88" dur="1" fill="hold">
                                          <p:stCondLst>
                                            <p:cond delay="499"/>
                                          </p:stCondLst>
                                        </p:cTn>
                                        <p:tgtEl>
                                          <p:spTgt spid="23"/>
                                        </p:tgtEl>
                                        <p:attrNameLst>
                                          <p:attrName>style.visibility</p:attrName>
                                        </p:attrNameLst>
                                      </p:cBhvr>
                                      <p:to>
                                        <p:strVal val="hidden"/>
                                      </p:to>
                                    </p:set>
                                  </p:childTnLst>
                                </p:cTn>
                              </p:par>
                              <p:par>
                                <p:cTn id="89" presetID="2" presetClass="exit" presetSubtype="4" fill="hold" nodeType="withEffect">
                                  <p:stCondLst>
                                    <p:cond delay="0"/>
                                  </p:stCondLst>
                                  <p:childTnLst>
                                    <p:anim calcmode="lin" valueType="num">
                                      <p:cBhvr additive="base">
                                        <p:cTn id="90" dur="500"/>
                                        <p:tgtEl>
                                          <p:spTgt spid="31"/>
                                        </p:tgtEl>
                                        <p:attrNameLst>
                                          <p:attrName>ppt_x</p:attrName>
                                        </p:attrNameLst>
                                      </p:cBhvr>
                                      <p:tavLst>
                                        <p:tav tm="0">
                                          <p:val>
                                            <p:strVal val="ppt_x"/>
                                          </p:val>
                                        </p:tav>
                                        <p:tav tm="100000">
                                          <p:val>
                                            <p:strVal val="ppt_x"/>
                                          </p:val>
                                        </p:tav>
                                      </p:tavLst>
                                    </p:anim>
                                    <p:anim calcmode="lin" valueType="num">
                                      <p:cBhvr additive="base">
                                        <p:cTn id="91" dur="500"/>
                                        <p:tgtEl>
                                          <p:spTgt spid="31"/>
                                        </p:tgtEl>
                                        <p:attrNameLst>
                                          <p:attrName>ppt_y</p:attrName>
                                        </p:attrNameLst>
                                      </p:cBhvr>
                                      <p:tavLst>
                                        <p:tav tm="0">
                                          <p:val>
                                            <p:strVal val="ppt_y"/>
                                          </p:val>
                                        </p:tav>
                                        <p:tav tm="100000">
                                          <p:val>
                                            <p:strVal val="1+ppt_h/2"/>
                                          </p:val>
                                        </p:tav>
                                      </p:tavLst>
                                    </p:anim>
                                    <p:set>
                                      <p:cBhvr>
                                        <p:cTn id="92" dur="1" fill="hold">
                                          <p:stCondLst>
                                            <p:cond delay="499"/>
                                          </p:stCondLst>
                                        </p:cTn>
                                        <p:tgtEl>
                                          <p:spTgt spid="31"/>
                                        </p:tgtEl>
                                        <p:attrNameLst>
                                          <p:attrName>style.visibility</p:attrName>
                                        </p:attrNameLst>
                                      </p:cBhvr>
                                      <p:to>
                                        <p:strVal val="hidden"/>
                                      </p:to>
                                    </p:set>
                                  </p:childTnLst>
                                </p:cTn>
                              </p:par>
                              <p:par>
                                <p:cTn id="93" presetID="2" presetClass="exit" presetSubtype="4" fill="hold" grpId="1" nodeType="withEffect">
                                  <p:stCondLst>
                                    <p:cond delay="0"/>
                                  </p:stCondLst>
                                  <p:childTnLst>
                                    <p:anim calcmode="lin" valueType="num">
                                      <p:cBhvr additive="base">
                                        <p:cTn id="94" dur="500"/>
                                        <p:tgtEl>
                                          <p:spTgt spid="34"/>
                                        </p:tgtEl>
                                        <p:attrNameLst>
                                          <p:attrName>ppt_x</p:attrName>
                                        </p:attrNameLst>
                                      </p:cBhvr>
                                      <p:tavLst>
                                        <p:tav tm="0">
                                          <p:val>
                                            <p:strVal val="ppt_x"/>
                                          </p:val>
                                        </p:tav>
                                        <p:tav tm="100000">
                                          <p:val>
                                            <p:strVal val="ppt_x"/>
                                          </p:val>
                                        </p:tav>
                                      </p:tavLst>
                                    </p:anim>
                                    <p:anim calcmode="lin" valueType="num">
                                      <p:cBhvr additive="base">
                                        <p:cTn id="95" dur="500"/>
                                        <p:tgtEl>
                                          <p:spTgt spid="34"/>
                                        </p:tgtEl>
                                        <p:attrNameLst>
                                          <p:attrName>ppt_y</p:attrName>
                                        </p:attrNameLst>
                                      </p:cBhvr>
                                      <p:tavLst>
                                        <p:tav tm="0">
                                          <p:val>
                                            <p:strVal val="ppt_y"/>
                                          </p:val>
                                        </p:tav>
                                        <p:tav tm="100000">
                                          <p:val>
                                            <p:strVal val="1+ppt_h/2"/>
                                          </p:val>
                                        </p:tav>
                                      </p:tavLst>
                                    </p:anim>
                                    <p:set>
                                      <p:cBhvr>
                                        <p:cTn id="96" dur="1" fill="hold">
                                          <p:stCondLst>
                                            <p:cond delay="499"/>
                                          </p:stCondLst>
                                        </p:cTn>
                                        <p:tgtEl>
                                          <p:spTgt spid="34"/>
                                        </p:tgtEl>
                                        <p:attrNameLst>
                                          <p:attrName>style.visibility</p:attrName>
                                        </p:attrNameLst>
                                      </p:cBhvr>
                                      <p:to>
                                        <p:strVal val="hidden"/>
                                      </p:to>
                                    </p:set>
                                  </p:childTnLst>
                                </p:cTn>
                              </p:par>
                              <p:par>
                                <p:cTn id="97" presetID="2" presetClass="exit" presetSubtype="4" fill="hold" nodeType="withEffect">
                                  <p:stCondLst>
                                    <p:cond delay="0"/>
                                  </p:stCondLst>
                                  <p:childTnLst>
                                    <p:anim calcmode="lin" valueType="num">
                                      <p:cBhvr additive="base">
                                        <p:cTn id="98" dur="500"/>
                                        <p:tgtEl>
                                          <p:spTgt spid="9"/>
                                        </p:tgtEl>
                                        <p:attrNameLst>
                                          <p:attrName>ppt_x</p:attrName>
                                        </p:attrNameLst>
                                      </p:cBhvr>
                                      <p:tavLst>
                                        <p:tav tm="0">
                                          <p:val>
                                            <p:strVal val="ppt_x"/>
                                          </p:val>
                                        </p:tav>
                                        <p:tav tm="100000">
                                          <p:val>
                                            <p:strVal val="ppt_x"/>
                                          </p:val>
                                        </p:tav>
                                      </p:tavLst>
                                    </p:anim>
                                    <p:anim calcmode="lin" valueType="num">
                                      <p:cBhvr additive="base">
                                        <p:cTn id="99" dur="500"/>
                                        <p:tgtEl>
                                          <p:spTgt spid="9"/>
                                        </p:tgtEl>
                                        <p:attrNameLst>
                                          <p:attrName>ppt_y</p:attrName>
                                        </p:attrNameLst>
                                      </p:cBhvr>
                                      <p:tavLst>
                                        <p:tav tm="0">
                                          <p:val>
                                            <p:strVal val="ppt_y"/>
                                          </p:val>
                                        </p:tav>
                                        <p:tav tm="100000">
                                          <p:val>
                                            <p:strVal val="1+ppt_h/2"/>
                                          </p:val>
                                        </p:tav>
                                      </p:tavLst>
                                    </p:anim>
                                    <p:set>
                                      <p:cBhvr>
                                        <p:cTn id="10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2" grpId="0" animBg="1"/>
      <p:bldP spid="2" grpId="1" animBg="1"/>
      <p:bldP spid="12" grpId="0" animBg="1"/>
      <p:bldP spid="12" grpId="1" animBg="1"/>
      <p:bldP spid="16" grpId="0" animBg="1"/>
      <p:bldP spid="16" grpId="1" animBg="1"/>
      <p:bldP spid="23" grpId="0" animBg="1"/>
      <p:bldP spid="23" grpId="1" animBg="1"/>
      <p:bldP spid="34" grpId="0" animBg="1"/>
      <p:bldP spid="3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24</a:t>
              </a:fld>
              <a:r>
                <a:rPr lang="en-CA" sz="1400" dirty="0"/>
                <a:t> </a:t>
              </a:r>
              <a:endParaRPr lang="en-GB" sz="1400" dirty="0"/>
            </a:p>
          </p:txBody>
        </p:sp>
      </p:grpSp>
      <p:pic>
        <p:nvPicPr>
          <p:cNvPr id="6" name="Picture 5">
            <a:extLst>
              <a:ext uri="{FF2B5EF4-FFF2-40B4-BE49-F238E27FC236}">
                <a16:creationId xmlns:a16="http://schemas.microsoft.com/office/drawing/2014/main" id="{2BCB3AE9-003B-4125-B7CF-E8A61EFA1AEC}"/>
              </a:ext>
            </a:extLst>
          </p:cNvPr>
          <p:cNvPicPr>
            <a:picLocks noChangeAspect="1"/>
          </p:cNvPicPr>
          <p:nvPr/>
        </p:nvPicPr>
        <p:blipFill>
          <a:blip r:embed="rId3"/>
          <a:stretch>
            <a:fillRect/>
          </a:stretch>
        </p:blipFill>
        <p:spPr>
          <a:xfrm>
            <a:off x="2149846" y="62743"/>
            <a:ext cx="9082200" cy="6835990"/>
          </a:xfrm>
          <a:prstGeom prst="rect">
            <a:avLst/>
          </a:prstGeom>
          <a:ln w="12700">
            <a:solidFill>
              <a:schemeClr val="bg1">
                <a:lumMod val="65000"/>
              </a:schemeClr>
            </a:solidFill>
          </a:ln>
        </p:spPr>
      </p:pic>
      <p:sp>
        <p:nvSpPr>
          <p:cNvPr id="7" name="TextBox 6">
            <a:extLst>
              <a:ext uri="{FF2B5EF4-FFF2-40B4-BE49-F238E27FC236}">
                <a16:creationId xmlns:a16="http://schemas.microsoft.com/office/drawing/2014/main" id="{969C80EA-4C33-4635-B561-EF45CBD42F51}"/>
              </a:ext>
            </a:extLst>
          </p:cNvPr>
          <p:cNvSpPr txBox="1"/>
          <p:nvPr/>
        </p:nvSpPr>
        <p:spPr>
          <a:xfrm>
            <a:off x="77564" y="62743"/>
            <a:ext cx="1768595" cy="400110"/>
          </a:xfrm>
          <a:prstGeom prst="rect">
            <a:avLst/>
          </a:prstGeom>
          <a:solidFill>
            <a:srgbClr val="FADDCA"/>
          </a:solidFill>
          <a:effectLst>
            <a:glow rad="38100">
              <a:schemeClr val="accent2">
                <a:satMod val="175000"/>
                <a:alpha val="40000"/>
              </a:schemeClr>
            </a:glow>
            <a:softEdge rad="31750"/>
          </a:effectLst>
        </p:spPr>
        <p:txBody>
          <a:bodyPr wrap="square">
            <a:spAutoFit/>
          </a:bodyPr>
          <a:lstStyle>
            <a:defPPr>
              <a:defRPr lang="en-US"/>
            </a:defPPr>
            <a:lvl1pPr>
              <a:defRPr sz="2000"/>
            </a:lvl1pPr>
          </a:lstStyle>
          <a:p>
            <a:r>
              <a:rPr lang="en-CA" dirty="0"/>
              <a:t>Making a Form</a:t>
            </a:r>
          </a:p>
        </p:txBody>
      </p:sp>
      <p:sp>
        <p:nvSpPr>
          <p:cNvPr id="17" name="TextBox 16">
            <a:extLst>
              <a:ext uri="{FF2B5EF4-FFF2-40B4-BE49-F238E27FC236}">
                <a16:creationId xmlns:a16="http://schemas.microsoft.com/office/drawing/2014/main" id="{B3CBDF23-8FB6-45A2-85F6-65CC9CE3D94D}"/>
              </a:ext>
            </a:extLst>
          </p:cNvPr>
          <p:cNvSpPr txBox="1"/>
          <p:nvPr/>
        </p:nvSpPr>
        <p:spPr>
          <a:xfrm>
            <a:off x="1351868" y="3165143"/>
            <a:ext cx="4257092" cy="400110"/>
          </a:xfrm>
          <a:prstGeom prst="rect">
            <a:avLst/>
          </a:prstGeom>
          <a:solidFill>
            <a:schemeClr val="bg1"/>
          </a:solidFill>
          <a:ln w="19050">
            <a:solidFill>
              <a:schemeClr val="accent2">
                <a:lumMod val="60000"/>
                <a:lumOff val="40000"/>
              </a:schemeClr>
            </a:solidFill>
          </a:ln>
        </p:spPr>
        <p:txBody>
          <a:bodyPr wrap="square" rtlCol="0">
            <a:spAutoFit/>
          </a:bodyPr>
          <a:lstStyle>
            <a:defPPr>
              <a:defRPr lang="en-US"/>
            </a:defPPr>
            <a:lvl1pPr algn="ctr">
              <a:defRPr sz="2000"/>
            </a:lvl1pPr>
          </a:lstStyle>
          <a:p>
            <a:r>
              <a:rPr lang="en-CA" dirty="0"/>
              <a:t>Add and configure the following fields:</a:t>
            </a:r>
          </a:p>
        </p:txBody>
      </p:sp>
      <p:sp>
        <p:nvSpPr>
          <p:cNvPr id="19" name="TextBox 18">
            <a:extLst>
              <a:ext uri="{FF2B5EF4-FFF2-40B4-BE49-F238E27FC236}">
                <a16:creationId xmlns:a16="http://schemas.microsoft.com/office/drawing/2014/main" id="{1BF34CDA-9CD5-4668-9A71-F20B64F2DC3E}"/>
              </a:ext>
            </a:extLst>
          </p:cNvPr>
          <p:cNvSpPr txBox="1"/>
          <p:nvPr/>
        </p:nvSpPr>
        <p:spPr>
          <a:xfrm>
            <a:off x="2392888" y="3573567"/>
            <a:ext cx="2108644"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Text</a:t>
            </a:r>
          </a:p>
        </p:txBody>
      </p:sp>
      <p:sp>
        <p:nvSpPr>
          <p:cNvPr id="20" name="TextBox 19">
            <a:extLst>
              <a:ext uri="{FF2B5EF4-FFF2-40B4-BE49-F238E27FC236}">
                <a16:creationId xmlns:a16="http://schemas.microsoft.com/office/drawing/2014/main" id="{2A7F8A87-7196-4FEF-80B7-C64858CF9376}"/>
              </a:ext>
            </a:extLst>
          </p:cNvPr>
          <p:cNvSpPr txBox="1"/>
          <p:nvPr/>
        </p:nvSpPr>
        <p:spPr>
          <a:xfrm>
            <a:off x="4519246" y="3577751"/>
            <a:ext cx="2162330"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Text Box</a:t>
            </a:r>
          </a:p>
        </p:txBody>
      </p:sp>
      <p:sp>
        <p:nvSpPr>
          <p:cNvPr id="21" name="TextBox 20">
            <a:extLst>
              <a:ext uri="{FF2B5EF4-FFF2-40B4-BE49-F238E27FC236}">
                <a16:creationId xmlns:a16="http://schemas.microsoft.com/office/drawing/2014/main" id="{1DECA191-AACF-4C74-9E25-A3A855984581}"/>
              </a:ext>
            </a:extLst>
          </p:cNvPr>
          <p:cNvSpPr txBox="1"/>
          <p:nvPr/>
        </p:nvSpPr>
        <p:spPr>
          <a:xfrm>
            <a:off x="6698713" y="3577751"/>
            <a:ext cx="2199309"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Checkbox</a:t>
            </a:r>
          </a:p>
        </p:txBody>
      </p:sp>
      <p:sp>
        <p:nvSpPr>
          <p:cNvPr id="22" name="TextBox 21">
            <a:extLst>
              <a:ext uri="{FF2B5EF4-FFF2-40B4-BE49-F238E27FC236}">
                <a16:creationId xmlns:a16="http://schemas.microsoft.com/office/drawing/2014/main" id="{D8C8F5FD-C673-4ECD-B02D-0FDBEA07DBFA}"/>
              </a:ext>
            </a:extLst>
          </p:cNvPr>
          <p:cNvSpPr txBox="1"/>
          <p:nvPr/>
        </p:nvSpPr>
        <p:spPr>
          <a:xfrm>
            <a:off x="6708530" y="3984107"/>
            <a:ext cx="2189491"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Add Radio Button</a:t>
            </a:r>
          </a:p>
        </p:txBody>
      </p:sp>
      <p:sp>
        <p:nvSpPr>
          <p:cNvPr id="23" name="TextBox 22">
            <a:extLst>
              <a:ext uri="{FF2B5EF4-FFF2-40B4-BE49-F238E27FC236}">
                <a16:creationId xmlns:a16="http://schemas.microsoft.com/office/drawing/2014/main" id="{BA9FE7FF-BBC2-40FE-917E-FEA3CB4D9BCA}"/>
              </a:ext>
            </a:extLst>
          </p:cNvPr>
          <p:cNvSpPr txBox="1"/>
          <p:nvPr/>
        </p:nvSpPr>
        <p:spPr>
          <a:xfrm>
            <a:off x="6708530" y="4393086"/>
            <a:ext cx="2192059"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Add List Box</a:t>
            </a:r>
          </a:p>
        </p:txBody>
      </p:sp>
      <p:sp>
        <p:nvSpPr>
          <p:cNvPr id="24" name="TextBox 23">
            <a:extLst>
              <a:ext uri="{FF2B5EF4-FFF2-40B4-BE49-F238E27FC236}">
                <a16:creationId xmlns:a16="http://schemas.microsoft.com/office/drawing/2014/main" id="{F76D7856-F190-4E8C-8193-DBE1DE07DAB7}"/>
              </a:ext>
            </a:extLst>
          </p:cNvPr>
          <p:cNvSpPr txBox="1"/>
          <p:nvPr/>
        </p:nvSpPr>
        <p:spPr>
          <a:xfrm>
            <a:off x="4519246" y="4394272"/>
            <a:ext cx="2171700"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Add Dropdown List</a:t>
            </a:r>
          </a:p>
        </p:txBody>
      </p:sp>
      <p:sp>
        <p:nvSpPr>
          <p:cNvPr id="25" name="TextBox 24">
            <a:extLst>
              <a:ext uri="{FF2B5EF4-FFF2-40B4-BE49-F238E27FC236}">
                <a16:creationId xmlns:a16="http://schemas.microsoft.com/office/drawing/2014/main" id="{095472F8-AE03-4D48-BC74-94CEAD334487}"/>
              </a:ext>
            </a:extLst>
          </p:cNvPr>
          <p:cNvSpPr txBox="1"/>
          <p:nvPr/>
        </p:nvSpPr>
        <p:spPr>
          <a:xfrm>
            <a:off x="4514214" y="4798671"/>
            <a:ext cx="2176732"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Add Button</a:t>
            </a:r>
          </a:p>
        </p:txBody>
      </p:sp>
      <p:sp>
        <p:nvSpPr>
          <p:cNvPr id="26" name="TextBox 25">
            <a:extLst>
              <a:ext uri="{FF2B5EF4-FFF2-40B4-BE49-F238E27FC236}">
                <a16:creationId xmlns:a16="http://schemas.microsoft.com/office/drawing/2014/main" id="{F0760383-6799-4C20-9BD5-594D7ED94CD5}"/>
              </a:ext>
            </a:extLst>
          </p:cNvPr>
          <p:cNvSpPr txBox="1"/>
          <p:nvPr/>
        </p:nvSpPr>
        <p:spPr>
          <a:xfrm>
            <a:off x="2388339" y="3986266"/>
            <a:ext cx="2117292"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Add Image</a:t>
            </a:r>
          </a:p>
        </p:txBody>
      </p:sp>
      <p:sp>
        <p:nvSpPr>
          <p:cNvPr id="27" name="TextBox 26">
            <a:extLst>
              <a:ext uri="{FF2B5EF4-FFF2-40B4-BE49-F238E27FC236}">
                <a16:creationId xmlns:a16="http://schemas.microsoft.com/office/drawing/2014/main" id="{B8FD8C5D-E77E-48DC-A155-8170511CEA5E}"/>
              </a:ext>
            </a:extLst>
          </p:cNvPr>
          <p:cNvSpPr txBox="1"/>
          <p:nvPr/>
        </p:nvSpPr>
        <p:spPr>
          <a:xfrm>
            <a:off x="2388064" y="4392155"/>
            <a:ext cx="2117292"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Add Date</a:t>
            </a:r>
          </a:p>
        </p:txBody>
      </p:sp>
      <p:sp>
        <p:nvSpPr>
          <p:cNvPr id="28" name="TextBox 27">
            <a:extLst>
              <a:ext uri="{FF2B5EF4-FFF2-40B4-BE49-F238E27FC236}">
                <a16:creationId xmlns:a16="http://schemas.microsoft.com/office/drawing/2014/main" id="{8CB8DC22-3185-4FB4-A3F6-78C2577B6122}"/>
              </a:ext>
            </a:extLst>
          </p:cNvPr>
          <p:cNvSpPr txBox="1"/>
          <p:nvPr/>
        </p:nvSpPr>
        <p:spPr>
          <a:xfrm>
            <a:off x="4519246" y="3983253"/>
            <a:ext cx="2171700" cy="400110"/>
          </a:xfrm>
          <a:prstGeom prst="rect">
            <a:avLst/>
          </a:prstGeom>
          <a:solidFill>
            <a:schemeClr val="bg1"/>
          </a:solidFill>
          <a:ln w="19050">
            <a:solidFill>
              <a:schemeClr val="accent2">
                <a:lumMod val="60000"/>
                <a:lumOff val="40000"/>
              </a:schemeClr>
            </a:solidFill>
          </a:ln>
        </p:spPr>
        <p:txBody>
          <a:bodyPr wrap="square" rtlCol="0">
            <a:spAutoFit/>
          </a:bodyPr>
          <a:lstStyle/>
          <a:p>
            <a:pPr algn="ctr"/>
            <a:r>
              <a:rPr lang="en-CA" sz="2000" dirty="0"/>
              <a:t>Add Signature</a:t>
            </a:r>
          </a:p>
        </p:txBody>
      </p:sp>
      <p:sp>
        <p:nvSpPr>
          <p:cNvPr id="30" name="Rectangle: Rounded Corners 29">
            <a:extLst>
              <a:ext uri="{FF2B5EF4-FFF2-40B4-BE49-F238E27FC236}">
                <a16:creationId xmlns:a16="http://schemas.microsoft.com/office/drawing/2014/main" id="{84680FFE-6C4F-4D74-A9CF-4E08EECCD5AB}"/>
              </a:ext>
            </a:extLst>
          </p:cNvPr>
          <p:cNvSpPr/>
          <p:nvPr/>
        </p:nvSpPr>
        <p:spPr>
          <a:xfrm>
            <a:off x="4116225" y="1362458"/>
            <a:ext cx="3189644" cy="562630"/>
          </a:xfrm>
          <a:prstGeom prst="roundRect">
            <a:avLst>
              <a:gd name="adj" fmla="val 50000"/>
            </a:avLst>
          </a:prstGeom>
          <a:solidFill>
            <a:schemeClr val="bg1"/>
          </a:solidFill>
          <a:ln w="19050">
            <a:solidFill>
              <a:schemeClr val="accent2">
                <a:lumMod val="60000"/>
                <a:lumOff val="40000"/>
              </a:schemeClr>
            </a:solidFill>
          </a:ln>
        </p:spPr>
        <p:txBody>
          <a:bodyPr wrap="square" rtlCol="0">
            <a:spAutoFit/>
          </a:bodyPr>
          <a:lstStyle/>
          <a:p>
            <a:pPr algn="ctr"/>
            <a:r>
              <a:rPr lang="en-CA" sz="2000">
                <a:solidFill>
                  <a:schemeClr val="tx1"/>
                </a:solidFill>
              </a:rPr>
              <a:t>The dreaded blank screen.</a:t>
            </a:r>
            <a:endParaRPr lang="en-CA" sz="2000" dirty="0">
              <a:solidFill>
                <a:schemeClr val="tx1"/>
              </a:solidFill>
            </a:endParaRPr>
          </a:p>
        </p:txBody>
      </p:sp>
    </p:spTree>
    <p:extLst>
      <p:ext uri="{BB962C8B-B14F-4D97-AF65-F5344CB8AC3E}">
        <p14:creationId xmlns:p14="http://schemas.microsoft.com/office/powerpoint/2010/main" val="419957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500" fill="hold"/>
                                        <p:tgtEl>
                                          <p:spTgt spid="30"/>
                                        </p:tgtEl>
                                        <p:attrNameLst>
                                          <p:attrName>ppt_x</p:attrName>
                                        </p:attrNameLst>
                                      </p:cBhvr>
                                      <p:tavLst>
                                        <p:tav tm="0">
                                          <p:val>
                                            <p:strVal val="#ppt_x"/>
                                          </p:val>
                                        </p:tav>
                                        <p:tav tm="100000">
                                          <p:val>
                                            <p:strVal val="#ppt_x"/>
                                          </p:val>
                                        </p:tav>
                                      </p:tavLst>
                                    </p:anim>
                                    <p:anim calcmode="lin" valueType="num">
                                      <p:cBhvr additive="base">
                                        <p:cTn id="13"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0-#ppt_w/2"/>
                                          </p:val>
                                        </p:tav>
                                        <p:tav tm="100000">
                                          <p:val>
                                            <p:strVal val="#ppt_x"/>
                                          </p:val>
                                        </p:tav>
                                      </p:tavLst>
                                    </p:anim>
                                    <p:anim calcmode="lin" valueType="num">
                                      <p:cBhvr additive="base">
                                        <p:cTn id="19"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left)">
                                      <p:cBhvr>
                                        <p:cTn id="24" dur="500"/>
                                        <p:tgtEl>
                                          <p:spTgt spid="1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left)">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left)">
                                      <p:cBhvr>
                                        <p:cTn id="51" dur="500"/>
                                        <p:tgtEl>
                                          <p:spTgt spid="23"/>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left)">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left)">
                                      <p:cBhvr>
                                        <p:cTn id="60" dur="500"/>
                                        <p:tgtEl>
                                          <p:spTgt spid="2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wipe(left)">
                                      <p:cBhvr>
                                        <p:cTn id="65" dur="500"/>
                                        <p:tgtEl>
                                          <p:spTgt spid="25"/>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xit" presetSubtype="4" fill="hold" grpId="1" nodeType="clickEffect">
                                  <p:stCondLst>
                                    <p:cond delay="0"/>
                                  </p:stCondLst>
                                  <p:childTnLst>
                                    <p:anim calcmode="lin" valueType="num">
                                      <p:cBhvr additive="base">
                                        <p:cTn id="69" dur="500"/>
                                        <p:tgtEl>
                                          <p:spTgt spid="30"/>
                                        </p:tgtEl>
                                        <p:attrNameLst>
                                          <p:attrName>ppt_x</p:attrName>
                                        </p:attrNameLst>
                                      </p:cBhvr>
                                      <p:tavLst>
                                        <p:tav tm="0">
                                          <p:val>
                                            <p:strVal val="ppt_x"/>
                                          </p:val>
                                        </p:tav>
                                        <p:tav tm="100000">
                                          <p:val>
                                            <p:strVal val="ppt_x"/>
                                          </p:val>
                                        </p:tav>
                                      </p:tavLst>
                                    </p:anim>
                                    <p:anim calcmode="lin" valueType="num">
                                      <p:cBhvr additive="base">
                                        <p:cTn id="70" dur="500"/>
                                        <p:tgtEl>
                                          <p:spTgt spid="30"/>
                                        </p:tgtEl>
                                        <p:attrNameLst>
                                          <p:attrName>ppt_y</p:attrName>
                                        </p:attrNameLst>
                                      </p:cBhvr>
                                      <p:tavLst>
                                        <p:tav tm="0">
                                          <p:val>
                                            <p:strVal val="ppt_y"/>
                                          </p:val>
                                        </p:tav>
                                        <p:tav tm="100000">
                                          <p:val>
                                            <p:strVal val="1+ppt_h/2"/>
                                          </p:val>
                                        </p:tav>
                                      </p:tavLst>
                                    </p:anim>
                                    <p:set>
                                      <p:cBhvr>
                                        <p:cTn id="71" dur="1" fill="hold">
                                          <p:stCondLst>
                                            <p:cond delay="499"/>
                                          </p:stCondLst>
                                        </p:cTn>
                                        <p:tgtEl>
                                          <p:spTgt spid="30"/>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17"/>
                                        </p:tgtEl>
                                        <p:attrNameLst>
                                          <p:attrName>ppt_x</p:attrName>
                                        </p:attrNameLst>
                                      </p:cBhvr>
                                      <p:tavLst>
                                        <p:tav tm="0">
                                          <p:val>
                                            <p:strVal val="ppt_x"/>
                                          </p:val>
                                        </p:tav>
                                        <p:tav tm="100000">
                                          <p:val>
                                            <p:strVal val="ppt_x"/>
                                          </p:val>
                                        </p:tav>
                                      </p:tavLst>
                                    </p:anim>
                                    <p:anim calcmode="lin" valueType="num">
                                      <p:cBhvr additive="base">
                                        <p:cTn id="74" dur="500"/>
                                        <p:tgtEl>
                                          <p:spTgt spid="17"/>
                                        </p:tgtEl>
                                        <p:attrNameLst>
                                          <p:attrName>ppt_y</p:attrName>
                                        </p:attrNameLst>
                                      </p:cBhvr>
                                      <p:tavLst>
                                        <p:tav tm="0">
                                          <p:val>
                                            <p:strVal val="ppt_y"/>
                                          </p:val>
                                        </p:tav>
                                        <p:tav tm="100000">
                                          <p:val>
                                            <p:strVal val="1+ppt_h/2"/>
                                          </p:val>
                                        </p:tav>
                                      </p:tavLst>
                                    </p:anim>
                                    <p:set>
                                      <p:cBhvr>
                                        <p:cTn id="75" dur="1" fill="hold">
                                          <p:stCondLst>
                                            <p:cond delay="499"/>
                                          </p:stCondLst>
                                        </p:cTn>
                                        <p:tgtEl>
                                          <p:spTgt spid="17"/>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19"/>
                                        </p:tgtEl>
                                        <p:attrNameLst>
                                          <p:attrName>ppt_x</p:attrName>
                                        </p:attrNameLst>
                                      </p:cBhvr>
                                      <p:tavLst>
                                        <p:tav tm="0">
                                          <p:val>
                                            <p:strVal val="ppt_x"/>
                                          </p:val>
                                        </p:tav>
                                        <p:tav tm="100000">
                                          <p:val>
                                            <p:strVal val="ppt_x"/>
                                          </p:val>
                                        </p:tav>
                                      </p:tavLst>
                                    </p:anim>
                                    <p:anim calcmode="lin" valueType="num">
                                      <p:cBhvr additive="base">
                                        <p:cTn id="78" dur="500"/>
                                        <p:tgtEl>
                                          <p:spTgt spid="19"/>
                                        </p:tgtEl>
                                        <p:attrNameLst>
                                          <p:attrName>ppt_y</p:attrName>
                                        </p:attrNameLst>
                                      </p:cBhvr>
                                      <p:tavLst>
                                        <p:tav tm="0">
                                          <p:val>
                                            <p:strVal val="ppt_y"/>
                                          </p:val>
                                        </p:tav>
                                        <p:tav tm="100000">
                                          <p:val>
                                            <p:strVal val="1+ppt_h/2"/>
                                          </p:val>
                                        </p:tav>
                                      </p:tavLst>
                                    </p:anim>
                                    <p:set>
                                      <p:cBhvr>
                                        <p:cTn id="79" dur="1" fill="hold">
                                          <p:stCondLst>
                                            <p:cond delay="499"/>
                                          </p:stCondLst>
                                        </p:cTn>
                                        <p:tgtEl>
                                          <p:spTgt spid="19"/>
                                        </p:tgtEl>
                                        <p:attrNameLst>
                                          <p:attrName>style.visibility</p:attrName>
                                        </p:attrNameLst>
                                      </p:cBhvr>
                                      <p:to>
                                        <p:strVal val="hidden"/>
                                      </p:to>
                                    </p:set>
                                  </p:childTnLst>
                                </p:cTn>
                              </p:par>
                              <p:par>
                                <p:cTn id="80" presetID="2" presetClass="exit" presetSubtype="4" fill="hold" grpId="1" nodeType="withEffect">
                                  <p:stCondLst>
                                    <p:cond delay="0"/>
                                  </p:stCondLst>
                                  <p:childTnLst>
                                    <p:anim calcmode="lin" valueType="num">
                                      <p:cBhvr additive="base">
                                        <p:cTn id="81" dur="500"/>
                                        <p:tgtEl>
                                          <p:spTgt spid="20"/>
                                        </p:tgtEl>
                                        <p:attrNameLst>
                                          <p:attrName>ppt_x</p:attrName>
                                        </p:attrNameLst>
                                      </p:cBhvr>
                                      <p:tavLst>
                                        <p:tav tm="0">
                                          <p:val>
                                            <p:strVal val="ppt_x"/>
                                          </p:val>
                                        </p:tav>
                                        <p:tav tm="100000">
                                          <p:val>
                                            <p:strVal val="ppt_x"/>
                                          </p:val>
                                        </p:tav>
                                      </p:tavLst>
                                    </p:anim>
                                    <p:anim calcmode="lin" valueType="num">
                                      <p:cBhvr additive="base">
                                        <p:cTn id="82" dur="500"/>
                                        <p:tgtEl>
                                          <p:spTgt spid="20"/>
                                        </p:tgtEl>
                                        <p:attrNameLst>
                                          <p:attrName>ppt_y</p:attrName>
                                        </p:attrNameLst>
                                      </p:cBhvr>
                                      <p:tavLst>
                                        <p:tav tm="0">
                                          <p:val>
                                            <p:strVal val="ppt_y"/>
                                          </p:val>
                                        </p:tav>
                                        <p:tav tm="100000">
                                          <p:val>
                                            <p:strVal val="1+ppt_h/2"/>
                                          </p:val>
                                        </p:tav>
                                      </p:tavLst>
                                    </p:anim>
                                    <p:set>
                                      <p:cBhvr>
                                        <p:cTn id="83" dur="1" fill="hold">
                                          <p:stCondLst>
                                            <p:cond delay="499"/>
                                          </p:stCondLst>
                                        </p:cTn>
                                        <p:tgtEl>
                                          <p:spTgt spid="20"/>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21"/>
                                        </p:tgtEl>
                                        <p:attrNameLst>
                                          <p:attrName>ppt_x</p:attrName>
                                        </p:attrNameLst>
                                      </p:cBhvr>
                                      <p:tavLst>
                                        <p:tav tm="0">
                                          <p:val>
                                            <p:strVal val="ppt_x"/>
                                          </p:val>
                                        </p:tav>
                                        <p:tav tm="100000">
                                          <p:val>
                                            <p:strVal val="ppt_x"/>
                                          </p:val>
                                        </p:tav>
                                      </p:tavLst>
                                    </p:anim>
                                    <p:anim calcmode="lin" valueType="num">
                                      <p:cBhvr additive="base">
                                        <p:cTn id="86" dur="500"/>
                                        <p:tgtEl>
                                          <p:spTgt spid="21"/>
                                        </p:tgtEl>
                                        <p:attrNameLst>
                                          <p:attrName>ppt_y</p:attrName>
                                        </p:attrNameLst>
                                      </p:cBhvr>
                                      <p:tavLst>
                                        <p:tav tm="0">
                                          <p:val>
                                            <p:strVal val="ppt_y"/>
                                          </p:val>
                                        </p:tav>
                                        <p:tav tm="100000">
                                          <p:val>
                                            <p:strVal val="1+ppt_h/2"/>
                                          </p:val>
                                        </p:tav>
                                      </p:tavLst>
                                    </p:anim>
                                    <p:set>
                                      <p:cBhvr>
                                        <p:cTn id="87" dur="1" fill="hold">
                                          <p:stCondLst>
                                            <p:cond delay="499"/>
                                          </p:stCondLst>
                                        </p:cTn>
                                        <p:tgtEl>
                                          <p:spTgt spid="21"/>
                                        </p:tgtEl>
                                        <p:attrNameLst>
                                          <p:attrName>style.visibility</p:attrName>
                                        </p:attrNameLst>
                                      </p:cBhvr>
                                      <p:to>
                                        <p:strVal val="hidden"/>
                                      </p:to>
                                    </p:set>
                                  </p:childTnLst>
                                </p:cTn>
                              </p:par>
                              <p:par>
                                <p:cTn id="88" presetID="2" presetClass="exit" presetSubtype="4" fill="hold" grpId="1" nodeType="withEffect">
                                  <p:stCondLst>
                                    <p:cond delay="0"/>
                                  </p:stCondLst>
                                  <p:childTnLst>
                                    <p:anim calcmode="lin" valueType="num">
                                      <p:cBhvr additive="base">
                                        <p:cTn id="89" dur="500"/>
                                        <p:tgtEl>
                                          <p:spTgt spid="22"/>
                                        </p:tgtEl>
                                        <p:attrNameLst>
                                          <p:attrName>ppt_x</p:attrName>
                                        </p:attrNameLst>
                                      </p:cBhvr>
                                      <p:tavLst>
                                        <p:tav tm="0">
                                          <p:val>
                                            <p:strVal val="ppt_x"/>
                                          </p:val>
                                        </p:tav>
                                        <p:tav tm="100000">
                                          <p:val>
                                            <p:strVal val="ppt_x"/>
                                          </p:val>
                                        </p:tav>
                                      </p:tavLst>
                                    </p:anim>
                                    <p:anim calcmode="lin" valueType="num">
                                      <p:cBhvr additive="base">
                                        <p:cTn id="90" dur="500"/>
                                        <p:tgtEl>
                                          <p:spTgt spid="22"/>
                                        </p:tgtEl>
                                        <p:attrNameLst>
                                          <p:attrName>ppt_y</p:attrName>
                                        </p:attrNameLst>
                                      </p:cBhvr>
                                      <p:tavLst>
                                        <p:tav tm="0">
                                          <p:val>
                                            <p:strVal val="ppt_y"/>
                                          </p:val>
                                        </p:tav>
                                        <p:tav tm="100000">
                                          <p:val>
                                            <p:strVal val="1+ppt_h/2"/>
                                          </p:val>
                                        </p:tav>
                                      </p:tavLst>
                                    </p:anim>
                                    <p:set>
                                      <p:cBhvr>
                                        <p:cTn id="91" dur="1" fill="hold">
                                          <p:stCondLst>
                                            <p:cond delay="499"/>
                                          </p:stCondLst>
                                        </p:cTn>
                                        <p:tgtEl>
                                          <p:spTgt spid="22"/>
                                        </p:tgtEl>
                                        <p:attrNameLst>
                                          <p:attrName>style.visibility</p:attrName>
                                        </p:attrNameLst>
                                      </p:cBhvr>
                                      <p:to>
                                        <p:strVal val="hidden"/>
                                      </p:to>
                                    </p:set>
                                  </p:childTnLst>
                                </p:cTn>
                              </p:par>
                              <p:par>
                                <p:cTn id="92" presetID="2" presetClass="exit" presetSubtype="4" fill="hold" grpId="1" nodeType="withEffect">
                                  <p:stCondLst>
                                    <p:cond delay="0"/>
                                  </p:stCondLst>
                                  <p:childTnLst>
                                    <p:anim calcmode="lin" valueType="num">
                                      <p:cBhvr additive="base">
                                        <p:cTn id="93" dur="500"/>
                                        <p:tgtEl>
                                          <p:spTgt spid="26"/>
                                        </p:tgtEl>
                                        <p:attrNameLst>
                                          <p:attrName>ppt_x</p:attrName>
                                        </p:attrNameLst>
                                      </p:cBhvr>
                                      <p:tavLst>
                                        <p:tav tm="0">
                                          <p:val>
                                            <p:strVal val="ppt_x"/>
                                          </p:val>
                                        </p:tav>
                                        <p:tav tm="100000">
                                          <p:val>
                                            <p:strVal val="ppt_x"/>
                                          </p:val>
                                        </p:tav>
                                      </p:tavLst>
                                    </p:anim>
                                    <p:anim calcmode="lin" valueType="num">
                                      <p:cBhvr additive="base">
                                        <p:cTn id="94" dur="500"/>
                                        <p:tgtEl>
                                          <p:spTgt spid="26"/>
                                        </p:tgtEl>
                                        <p:attrNameLst>
                                          <p:attrName>ppt_y</p:attrName>
                                        </p:attrNameLst>
                                      </p:cBhvr>
                                      <p:tavLst>
                                        <p:tav tm="0">
                                          <p:val>
                                            <p:strVal val="ppt_y"/>
                                          </p:val>
                                        </p:tav>
                                        <p:tav tm="100000">
                                          <p:val>
                                            <p:strVal val="1+ppt_h/2"/>
                                          </p:val>
                                        </p:tav>
                                      </p:tavLst>
                                    </p:anim>
                                    <p:set>
                                      <p:cBhvr>
                                        <p:cTn id="95" dur="1" fill="hold">
                                          <p:stCondLst>
                                            <p:cond delay="499"/>
                                          </p:stCondLst>
                                        </p:cTn>
                                        <p:tgtEl>
                                          <p:spTgt spid="26"/>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28"/>
                                        </p:tgtEl>
                                        <p:attrNameLst>
                                          <p:attrName>ppt_x</p:attrName>
                                        </p:attrNameLst>
                                      </p:cBhvr>
                                      <p:tavLst>
                                        <p:tav tm="0">
                                          <p:val>
                                            <p:strVal val="ppt_x"/>
                                          </p:val>
                                        </p:tav>
                                        <p:tav tm="100000">
                                          <p:val>
                                            <p:strVal val="ppt_x"/>
                                          </p:val>
                                        </p:tav>
                                      </p:tavLst>
                                    </p:anim>
                                    <p:anim calcmode="lin" valueType="num">
                                      <p:cBhvr additive="base">
                                        <p:cTn id="98" dur="500"/>
                                        <p:tgtEl>
                                          <p:spTgt spid="28"/>
                                        </p:tgtEl>
                                        <p:attrNameLst>
                                          <p:attrName>ppt_y</p:attrName>
                                        </p:attrNameLst>
                                      </p:cBhvr>
                                      <p:tavLst>
                                        <p:tav tm="0">
                                          <p:val>
                                            <p:strVal val="ppt_y"/>
                                          </p:val>
                                        </p:tav>
                                        <p:tav tm="100000">
                                          <p:val>
                                            <p:strVal val="1+ppt_h/2"/>
                                          </p:val>
                                        </p:tav>
                                      </p:tavLst>
                                    </p:anim>
                                    <p:set>
                                      <p:cBhvr>
                                        <p:cTn id="99" dur="1" fill="hold">
                                          <p:stCondLst>
                                            <p:cond delay="499"/>
                                          </p:stCondLst>
                                        </p:cTn>
                                        <p:tgtEl>
                                          <p:spTgt spid="28"/>
                                        </p:tgtEl>
                                        <p:attrNameLst>
                                          <p:attrName>style.visibility</p:attrName>
                                        </p:attrNameLst>
                                      </p:cBhvr>
                                      <p:to>
                                        <p:strVal val="hidden"/>
                                      </p:to>
                                    </p:set>
                                  </p:childTnLst>
                                </p:cTn>
                              </p:par>
                              <p:par>
                                <p:cTn id="100" presetID="2" presetClass="exit" presetSubtype="4" fill="hold" grpId="1" nodeType="withEffect">
                                  <p:stCondLst>
                                    <p:cond delay="0"/>
                                  </p:stCondLst>
                                  <p:childTnLst>
                                    <p:anim calcmode="lin" valueType="num">
                                      <p:cBhvr additive="base">
                                        <p:cTn id="101" dur="500"/>
                                        <p:tgtEl>
                                          <p:spTgt spid="23"/>
                                        </p:tgtEl>
                                        <p:attrNameLst>
                                          <p:attrName>ppt_x</p:attrName>
                                        </p:attrNameLst>
                                      </p:cBhvr>
                                      <p:tavLst>
                                        <p:tav tm="0">
                                          <p:val>
                                            <p:strVal val="ppt_x"/>
                                          </p:val>
                                        </p:tav>
                                        <p:tav tm="100000">
                                          <p:val>
                                            <p:strVal val="ppt_x"/>
                                          </p:val>
                                        </p:tav>
                                      </p:tavLst>
                                    </p:anim>
                                    <p:anim calcmode="lin" valueType="num">
                                      <p:cBhvr additive="base">
                                        <p:cTn id="102" dur="500"/>
                                        <p:tgtEl>
                                          <p:spTgt spid="23"/>
                                        </p:tgtEl>
                                        <p:attrNameLst>
                                          <p:attrName>ppt_y</p:attrName>
                                        </p:attrNameLst>
                                      </p:cBhvr>
                                      <p:tavLst>
                                        <p:tav tm="0">
                                          <p:val>
                                            <p:strVal val="ppt_y"/>
                                          </p:val>
                                        </p:tav>
                                        <p:tav tm="100000">
                                          <p:val>
                                            <p:strVal val="1+ppt_h/2"/>
                                          </p:val>
                                        </p:tav>
                                      </p:tavLst>
                                    </p:anim>
                                    <p:set>
                                      <p:cBhvr>
                                        <p:cTn id="103" dur="1" fill="hold">
                                          <p:stCondLst>
                                            <p:cond delay="499"/>
                                          </p:stCondLst>
                                        </p:cTn>
                                        <p:tgtEl>
                                          <p:spTgt spid="23"/>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24"/>
                                        </p:tgtEl>
                                        <p:attrNameLst>
                                          <p:attrName>ppt_x</p:attrName>
                                        </p:attrNameLst>
                                      </p:cBhvr>
                                      <p:tavLst>
                                        <p:tav tm="0">
                                          <p:val>
                                            <p:strVal val="ppt_x"/>
                                          </p:val>
                                        </p:tav>
                                        <p:tav tm="100000">
                                          <p:val>
                                            <p:strVal val="ppt_x"/>
                                          </p:val>
                                        </p:tav>
                                      </p:tavLst>
                                    </p:anim>
                                    <p:anim calcmode="lin" valueType="num">
                                      <p:cBhvr additive="base">
                                        <p:cTn id="106" dur="500"/>
                                        <p:tgtEl>
                                          <p:spTgt spid="24"/>
                                        </p:tgtEl>
                                        <p:attrNameLst>
                                          <p:attrName>ppt_y</p:attrName>
                                        </p:attrNameLst>
                                      </p:cBhvr>
                                      <p:tavLst>
                                        <p:tav tm="0">
                                          <p:val>
                                            <p:strVal val="ppt_y"/>
                                          </p:val>
                                        </p:tav>
                                        <p:tav tm="100000">
                                          <p:val>
                                            <p:strVal val="1+ppt_h/2"/>
                                          </p:val>
                                        </p:tav>
                                      </p:tavLst>
                                    </p:anim>
                                    <p:set>
                                      <p:cBhvr>
                                        <p:cTn id="107" dur="1" fill="hold">
                                          <p:stCondLst>
                                            <p:cond delay="499"/>
                                          </p:stCondLst>
                                        </p:cTn>
                                        <p:tgtEl>
                                          <p:spTgt spid="24"/>
                                        </p:tgtEl>
                                        <p:attrNameLst>
                                          <p:attrName>style.visibility</p:attrName>
                                        </p:attrNameLst>
                                      </p:cBhvr>
                                      <p:to>
                                        <p:strVal val="hidden"/>
                                      </p:to>
                                    </p:set>
                                  </p:childTnLst>
                                </p:cTn>
                              </p:par>
                              <p:par>
                                <p:cTn id="108" presetID="2" presetClass="exit" presetSubtype="4" fill="hold" grpId="1" nodeType="withEffect">
                                  <p:stCondLst>
                                    <p:cond delay="0"/>
                                  </p:stCondLst>
                                  <p:childTnLst>
                                    <p:anim calcmode="lin" valueType="num">
                                      <p:cBhvr additive="base">
                                        <p:cTn id="109" dur="500"/>
                                        <p:tgtEl>
                                          <p:spTgt spid="27"/>
                                        </p:tgtEl>
                                        <p:attrNameLst>
                                          <p:attrName>ppt_x</p:attrName>
                                        </p:attrNameLst>
                                      </p:cBhvr>
                                      <p:tavLst>
                                        <p:tav tm="0">
                                          <p:val>
                                            <p:strVal val="ppt_x"/>
                                          </p:val>
                                        </p:tav>
                                        <p:tav tm="100000">
                                          <p:val>
                                            <p:strVal val="ppt_x"/>
                                          </p:val>
                                        </p:tav>
                                      </p:tavLst>
                                    </p:anim>
                                    <p:anim calcmode="lin" valueType="num">
                                      <p:cBhvr additive="base">
                                        <p:cTn id="110" dur="500"/>
                                        <p:tgtEl>
                                          <p:spTgt spid="27"/>
                                        </p:tgtEl>
                                        <p:attrNameLst>
                                          <p:attrName>ppt_y</p:attrName>
                                        </p:attrNameLst>
                                      </p:cBhvr>
                                      <p:tavLst>
                                        <p:tav tm="0">
                                          <p:val>
                                            <p:strVal val="ppt_y"/>
                                          </p:val>
                                        </p:tav>
                                        <p:tav tm="100000">
                                          <p:val>
                                            <p:strVal val="1+ppt_h/2"/>
                                          </p:val>
                                        </p:tav>
                                      </p:tavLst>
                                    </p:anim>
                                    <p:set>
                                      <p:cBhvr>
                                        <p:cTn id="111" dur="1" fill="hold">
                                          <p:stCondLst>
                                            <p:cond delay="499"/>
                                          </p:stCondLst>
                                        </p:cTn>
                                        <p:tgtEl>
                                          <p:spTgt spid="27"/>
                                        </p:tgtEl>
                                        <p:attrNameLst>
                                          <p:attrName>style.visibility</p:attrName>
                                        </p:attrNameLst>
                                      </p:cBhvr>
                                      <p:to>
                                        <p:strVal val="hidden"/>
                                      </p:to>
                                    </p:set>
                                  </p:childTnLst>
                                </p:cTn>
                              </p:par>
                              <p:par>
                                <p:cTn id="112" presetID="2" presetClass="exit" presetSubtype="4" fill="hold" grpId="1" nodeType="withEffect">
                                  <p:stCondLst>
                                    <p:cond delay="0"/>
                                  </p:stCondLst>
                                  <p:childTnLst>
                                    <p:anim calcmode="lin" valueType="num">
                                      <p:cBhvr additive="base">
                                        <p:cTn id="113" dur="500"/>
                                        <p:tgtEl>
                                          <p:spTgt spid="25"/>
                                        </p:tgtEl>
                                        <p:attrNameLst>
                                          <p:attrName>ppt_x</p:attrName>
                                        </p:attrNameLst>
                                      </p:cBhvr>
                                      <p:tavLst>
                                        <p:tav tm="0">
                                          <p:val>
                                            <p:strVal val="ppt_x"/>
                                          </p:val>
                                        </p:tav>
                                        <p:tav tm="100000">
                                          <p:val>
                                            <p:strVal val="ppt_x"/>
                                          </p:val>
                                        </p:tav>
                                      </p:tavLst>
                                    </p:anim>
                                    <p:anim calcmode="lin" valueType="num">
                                      <p:cBhvr additive="base">
                                        <p:cTn id="114" dur="500"/>
                                        <p:tgtEl>
                                          <p:spTgt spid="25"/>
                                        </p:tgtEl>
                                        <p:attrNameLst>
                                          <p:attrName>ppt_y</p:attrName>
                                        </p:attrNameLst>
                                      </p:cBhvr>
                                      <p:tavLst>
                                        <p:tav tm="0">
                                          <p:val>
                                            <p:strVal val="ppt_y"/>
                                          </p:val>
                                        </p:tav>
                                        <p:tav tm="100000">
                                          <p:val>
                                            <p:strVal val="1+ppt_h/2"/>
                                          </p:val>
                                        </p:tav>
                                      </p:tavLst>
                                    </p:anim>
                                    <p:set>
                                      <p:cBhvr>
                                        <p:cTn id="115"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30" grpId="0" animBg="1"/>
      <p:bldP spid="3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25</a:t>
              </a:fld>
              <a:r>
                <a:rPr lang="en-CA" sz="1400" dirty="0"/>
                <a:t> </a:t>
              </a:r>
              <a:endParaRPr lang="en-GB" sz="1400" dirty="0"/>
            </a:p>
          </p:txBody>
        </p:sp>
      </p:grpSp>
      <p:pic>
        <p:nvPicPr>
          <p:cNvPr id="6" name="Picture 5">
            <a:extLst>
              <a:ext uri="{FF2B5EF4-FFF2-40B4-BE49-F238E27FC236}">
                <a16:creationId xmlns:a16="http://schemas.microsoft.com/office/drawing/2014/main" id="{AB096857-4244-4F43-A0CD-245222CD269A}"/>
              </a:ext>
            </a:extLst>
          </p:cNvPr>
          <p:cNvPicPr>
            <a:picLocks noChangeAspect="1"/>
          </p:cNvPicPr>
          <p:nvPr/>
        </p:nvPicPr>
        <p:blipFill>
          <a:blip r:embed="rId2"/>
          <a:stretch>
            <a:fillRect/>
          </a:stretch>
        </p:blipFill>
        <p:spPr>
          <a:xfrm>
            <a:off x="1836828" y="-5774"/>
            <a:ext cx="9082200" cy="6846995"/>
          </a:xfrm>
          <a:prstGeom prst="rect">
            <a:avLst/>
          </a:prstGeom>
          <a:ln w="12700">
            <a:solidFill>
              <a:schemeClr val="bg1">
                <a:lumMod val="65000"/>
              </a:schemeClr>
            </a:solidFill>
          </a:ln>
        </p:spPr>
      </p:pic>
      <p:sp>
        <p:nvSpPr>
          <p:cNvPr id="2" name="TextBox 1">
            <a:extLst>
              <a:ext uri="{FF2B5EF4-FFF2-40B4-BE49-F238E27FC236}">
                <a16:creationId xmlns:a16="http://schemas.microsoft.com/office/drawing/2014/main" id="{859B4D6C-2431-4CB8-B1B9-938849C41178}"/>
              </a:ext>
            </a:extLst>
          </p:cNvPr>
          <p:cNvSpPr txBox="1"/>
          <p:nvPr/>
        </p:nvSpPr>
        <p:spPr>
          <a:xfrm>
            <a:off x="1449007" y="3228945"/>
            <a:ext cx="8046685" cy="400110"/>
          </a:xfrm>
          <a:prstGeom prst="rect">
            <a:avLst/>
          </a:prstGeom>
          <a:solidFill>
            <a:srgbClr val="FADDCA"/>
          </a:solidFill>
          <a:ln w="19050">
            <a:solidFill>
              <a:schemeClr val="accent2"/>
            </a:solidFill>
          </a:ln>
        </p:spPr>
        <p:txBody>
          <a:bodyPr wrap="square" rtlCol="0">
            <a:spAutoFit/>
          </a:bodyPr>
          <a:lstStyle/>
          <a:p>
            <a:pPr algn="l"/>
            <a:r>
              <a:rPr lang="en-CA" sz="2000" dirty="0"/>
              <a:t>All demonstrations adding fields to the PDF will be done during the course.</a:t>
            </a:r>
          </a:p>
        </p:txBody>
      </p:sp>
    </p:spTree>
    <p:extLst>
      <p:ext uri="{BB962C8B-B14F-4D97-AF65-F5344CB8AC3E}">
        <p14:creationId xmlns:p14="http://schemas.microsoft.com/office/powerpoint/2010/main" val="302495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958137-0D64-4E46-AAEA-1A4E0B3D7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sp>
        <p:nvSpPr>
          <p:cNvPr id="6" name="Title 1">
            <a:extLst>
              <a:ext uri="{FF2B5EF4-FFF2-40B4-BE49-F238E27FC236}">
                <a16:creationId xmlns:a16="http://schemas.microsoft.com/office/drawing/2014/main" id="{0C685AF1-A709-4B7F-ADF0-8E7248A93E64}"/>
              </a:ext>
            </a:extLst>
          </p:cNvPr>
          <p:cNvSpPr txBox="1">
            <a:spLocks/>
          </p:cNvSpPr>
          <p:nvPr/>
        </p:nvSpPr>
        <p:spPr>
          <a:xfrm>
            <a:off x="329142" y="938003"/>
            <a:ext cx="11412842"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we have covered in this course?</a:t>
            </a:r>
          </a:p>
        </p:txBody>
      </p:sp>
      <p:sp>
        <p:nvSpPr>
          <p:cNvPr id="45" name="TextBox 44">
            <a:extLst>
              <a:ext uri="{FF2B5EF4-FFF2-40B4-BE49-F238E27FC236}">
                <a16:creationId xmlns:a16="http://schemas.microsoft.com/office/drawing/2014/main" id="{D2D015FC-1B0B-4002-B70B-600735195E17}"/>
              </a:ext>
            </a:extLst>
          </p:cNvPr>
          <p:cNvSpPr txBox="1"/>
          <p:nvPr/>
        </p:nvSpPr>
        <p:spPr>
          <a:xfrm>
            <a:off x="3993988" y="2115920"/>
            <a:ext cx="430953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Understanding Adobe Forms</a:t>
            </a:r>
          </a:p>
        </p:txBody>
      </p:sp>
      <p:sp>
        <p:nvSpPr>
          <p:cNvPr id="46" name="TextBox 45">
            <a:extLst>
              <a:ext uri="{FF2B5EF4-FFF2-40B4-BE49-F238E27FC236}">
                <a16:creationId xmlns:a16="http://schemas.microsoft.com/office/drawing/2014/main" id="{D5177A04-239C-41E4-B521-B51FB65CDA42}"/>
              </a:ext>
            </a:extLst>
          </p:cNvPr>
          <p:cNvSpPr txBox="1"/>
          <p:nvPr/>
        </p:nvSpPr>
        <p:spPr>
          <a:xfrm>
            <a:off x="3993987" y="3453258"/>
            <a:ext cx="4309533"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The Form Elements in Detail</a:t>
            </a:r>
          </a:p>
        </p:txBody>
      </p:sp>
      <p:sp>
        <p:nvSpPr>
          <p:cNvPr id="47" name="TextBox 46">
            <a:extLst>
              <a:ext uri="{FF2B5EF4-FFF2-40B4-BE49-F238E27FC236}">
                <a16:creationId xmlns:a16="http://schemas.microsoft.com/office/drawing/2014/main" id="{5A3C086E-8EC8-493E-B045-2BFD55A64871}"/>
              </a:ext>
            </a:extLst>
          </p:cNvPr>
          <p:cNvSpPr txBox="1"/>
          <p:nvPr/>
        </p:nvSpPr>
        <p:spPr>
          <a:xfrm>
            <a:off x="5139605" y="5534346"/>
            <a:ext cx="1768595"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Making a Form</a:t>
            </a:r>
          </a:p>
        </p:txBody>
      </p:sp>
      <p:sp>
        <p:nvSpPr>
          <p:cNvPr id="48" name="TextBox 47">
            <a:extLst>
              <a:ext uri="{FF2B5EF4-FFF2-40B4-BE49-F238E27FC236}">
                <a16:creationId xmlns:a16="http://schemas.microsoft.com/office/drawing/2014/main" id="{CFB01BCE-E34F-4017-90EE-8645D6BAC2C0}"/>
              </a:ext>
            </a:extLst>
          </p:cNvPr>
          <p:cNvSpPr txBox="1"/>
          <p:nvPr/>
        </p:nvSpPr>
        <p:spPr>
          <a:xfrm>
            <a:off x="3923041" y="5934456"/>
            <a:ext cx="1739900"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From Scratch</a:t>
            </a:r>
          </a:p>
        </p:txBody>
      </p:sp>
      <p:sp>
        <p:nvSpPr>
          <p:cNvPr id="49" name="TextBox 48">
            <a:extLst>
              <a:ext uri="{FF2B5EF4-FFF2-40B4-BE49-F238E27FC236}">
                <a16:creationId xmlns:a16="http://schemas.microsoft.com/office/drawing/2014/main" id="{6769332F-304E-4A7C-8D5C-D0D3B76EC5BF}"/>
              </a:ext>
            </a:extLst>
          </p:cNvPr>
          <p:cNvSpPr txBox="1"/>
          <p:nvPr/>
        </p:nvSpPr>
        <p:spPr>
          <a:xfrm>
            <a:off x="5662941" y="5934456"/>
            <a:ext cx="2723133"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From a Word Document</a:t>
            </a:r>
          </a:p>
        </p:txBody>
      </p:sp>
      <p:sp>
        <p:nvSpPr>
          <p:cNvPr id="50" name="TextBox 49">
            <a:extLst>
              <a:ext uri="{FF2B5EF4-FFF2-40B4-BE49-F238E27FC236}">
                <a16:creationId xmlns:a16="http://schemas.microsoft.com/office/drawing/2014/main" id="{99543E14-9CDC-4F71-8329-46FC358A10D2}"/>
              </a:ext>
            </a:extLst>
          </p:cNvPr>
          <p:cNvSpPr txBox="1"/>
          <p:nvPr/>
        </p:nvSpPr>
        <p:spPr>
          <a:xfrm>
            <a:off x="1877315" y="3847863"/>
            <a:ext cx="2116451"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Text</a:t>
            </a:r>
          </a:p>
        </p:txBody>
      </p:sp>
      <p:sp>
        <p:nvSpPr>
          <p:cNvPr id="51" name="TextBox 50">
            <a:extLst>
              <a:ext uri="{FF2B5EF4-FFF2-40B4-BE49-F238E27FC236}">
                <a16:creationId xmlns:a16="http://schemas.microsoft.com/office/drawing/2014/main" id="{D1942D55-C0B7-4DAC-B1FD-0B5BBBBBDD08}"/>
              </a:ext>
            </a:extLst>
          </p:cNvPr>
          <p:cNvSpPr txBox="1"/>
          <p:nvPr/>
        </p:nvSpPr>
        <p:spPr>
          <a:xfrm>
            <a:off x="3993766" y="3849690"/>
            <a:ext cx="2193084"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Text Box</a:t>
            </a:r>
          </a:p>
        </p:txBody>
      </p:sp>
      <p:sp>
        <p:nvSpPr>
          <p:cNvPr id="52" name="TextBox 51">
            <a:extLst>
              <a:ext uri="{FF2B5EF4-FFF2-40B4-BE49-F238E27FC236}">
                <a16:creationId xmlns:a16="http://schemas.microsoft.com/office/drawing/2014/main" id="{7060CC71-9FD3-41E1-8616-71CC9F7FCBDA}"/>
              </a:ext>
            </a:extLst>
          </p:cNvPr>
          <p:cNvSpPr txBox="1"/>
          <p:nvPr/>
        </p:nvSpPr>
        <p:spPr>
          <a:xfrm>
            <a:off x="6186854" y="3848838"/>
            <a:ext cx="211645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Checkbox</a:t>
            </a:r>
          </a:p>
        </p:txBody>
      </p:sp>
      <p:sp>
        <p:nvSpPr>
          <p:cNvPr id="53" name="TextBox 52">
            <a:extLst>
              <a:ext uri="{FF2B5EF4-FFF2-40B4-BE49-F238E27FC236}">
                <a16:creationId xmlns:a16="http://schemas.microsoft.com/office/drawing/2014/main" id="{6A0C9D7E-1C83-46EC-959D-5EBFF5D7DF93}"/>
              </a:ext>
            </a:extLst>
          </p:cNvPr>
          <p:cNvSpPr txBox="1"/>
          <p:nvPr/>
        </p:nvSpPr>
        <p:spPr>
          <a:xfrm>
            <a:off x="8303301" y="3853693"/>
            <a:ext cx="2193085"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Radio Button</a:t>
            </a:r>
          </a:p>
        </p:txBody>
      </p:sp>
      <p:sp>
        <p:nvSpPr>
          <p:cNvPr id="54" name="TextBox 53">
            <a:extLst>
              <a:ext uri="{FF2B5EF4-FFF2-40B4-BE49-F238E27FC236}">
                <a16:creationId xmlns:a16="http://schemas.microsoft.com/office/drawing/2014/main" id="{46FFF0BE-3092-41E9-9843-BDF0A5D32E64}"/>
              </a:ext>
            </a:extLst>
          </p:cNvPr>
          <p:cNvSpPr txBox="1"/>
          <p:nvPr/>
        </p:nvSpPr>
        <p:spPr>
          <a:xfrm>
            <a:off x="1877315" y="4246223"/>
            <a:ext cx="2116451"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List Box</a:t>
            </a:r>
          </a:p>
        </p:txBody>
      </p:sp>
      <p:sp>
        <p:nvSpPr>
          <p:cNvPr id="55" name="TextBox 54">
            <a:extLst>
              <a:ext uri="{FF2B5EF4-FFF2-40B4-BE49-F238E27FC236}">
                <a16:creationId xmlns:a16="http://schemas.microsoft.com/office/drawing/2014/main" id="{DCDFA5CA-C25E-49E7-98A9-A31A6B5F689F}"/>
              </a:ext>
            </a:extLst>
          </p:cNvPr>
          <p:cNvSpPr txBox="1"/>
          <p:nvPr/>
        </p:nvSpPr>
        <p:spPr>
          <a:xfrm>
            <a:off x="3993766" y="4248050"/>
            <a:ext cx="2193084"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Dropdown List</a:t>
            </a:r>
          </a:p>
        </p:txBody>
      </p:sp>
      <p:sp>
        <p:nvSpPr>
          <p:cNvPr id="56" name="TextBox 55">
            <a:extLst>
              <a:ext uri="{FF2B5EF4-FFF2-40B4-BE49-F238E27FC236}">
                <a16:creationId xmlns:a16="http://schemas.microsoft.com/office/drawing/2014/main" id="{42A0031F-7917-46AD-B10D-84852E43EAC7}"/>
              </a:ext>
            </a:extLst>
          </p:cNvPr>
          <p:cNvSpPr txBox="1"/>
          <p:nvPr/>
        </p:nvSpPr>
        <p:spPr>
          <a:xfrm>
            <a:off x="6186850" y="4247655"/>
            <a:ext cx="211645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Button</a:t>
            </a:r>
          </a:p>
        </p:txBody>
      </p:sp>
      <p:sp>
        <p:nvSpPr>
          <p:cNvPr id="57" name="TextBox 56">
            <a:extLst>
              <a:ext uri="{FF2B5EF4-FFF2-40B4-BE49-F238E27FC236}">
                <a16:creationId xmlns:a16="http://schemas.microsoft.com/office/drawing/2014/main" id="{430CE1E0-B833-42DB-A55A-DF52F91BABE4}"/>
              </a:ext>
            </a:extLst>
          </p:cNvPr>
          <p:cNvSpPr txBox="1"/>
          <p:nvPr/>
        </p:nvSpPr>
        <p:spPr>
          <a:xfrm>
            <a:off x="8303299" y="4247655"/>
            <a:ext cx="2193084"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Image</a:t>
            </a:r>
          </a:p>
        </p:txBody>
      </p:sp>
      <p:sp>
        <p:nvSpPr>
          <p:cNvPr id="58" name="TextBox 57">
            <a:extLst>
              <a:ext uri="{FF2B5EF4-FFF2-40B4-BE49-F238E27FC236}">
                <a16:creationId xmlns:a16="http://schemas.microsoft.com/office/drawing/2014/main" id="{589D6A62-C282-4BDE-AA4F-5F5DFBB5E198}"/>
              </a:ext>
            </a:extLst>
          </p:cNvPr>
          <p:cNvSpPr txBox="1"/>
          <p:nvPr/>
        </p:nvSpPr>
        <p:spPr>
          <a:xfrm>
            <a:off x="2859458" y="4644565"/>
            <a:ext cx="211645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Date</a:t>
            </a:r>
          </a:p>
        </p:txBody>
      </p:sp>
      <p:sp>
        <p:nvSpPr>
          <p:cNvPr id="59" name="TextBox 58">
            <a:extLst>
              <a:ext uri="{FF2B5EF4-FFF2-40B4-BE49-F238E27FC236}">
                <a16:creationId xmlns:a16="http://schemas.microsoft.com/office/drawing/2014/main" id="{FC0E606E-3059-4E7A-AEAF-A5F31A7D8DF6}"/>
              </a:ext>
            </a:extLst>
          </p:cNvPr>
          <p:cNvSpPr txBox="1"/>
          <p:nvPr/>
        </p:nvSpPr>
        <p:spPr>
          <a:xfrm>
            <a:off x="4975907" y="4644565"/>
            <a:ext cx="2193084"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Signature</a:t>
            </a:r>
          </a:p>
        </p:txBody>
      </p:sp>
      <p:sp>
        <p:nvSpPr>
          <p:cNvPr id="60" name="TextBox 59">
            <a:extLst>
              <a:ext uri="{FF2B5EF4-FFF2-40B4-BE49-F238E27FC236}">
                <a16:creationId xmlns:a16="http://schemas.microsoft.com/office/drawing/2014/main" id="{FAEEBF6E-4C2C-4B7D-B602-6862B73F115A}"/>
              </a:ext>
            </a:extLst>
          </p:cNvPr>
          <p:cNvSpPr txBox="1"/>
          <p:nvPr/>
        </p:nvSpPr>
        <p:spPr>
          <a:xfrm>
            <a:off x="7164974" y="4641942"/>
            <a:ext cx="211645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Barcode</a:t>
            </a:r>
          </a:p>
        </p:txBody>
      </p:sp>
      <p:sp>
        <p:nvSpPr>
          <p:cNvPr id="61" name="TextBox 60">
            <a:extLst>
              <a:ext uri="{FF2B5EF4-FFF2-40B4-BE49-F238E27FC236}">
                <a16:creationId xmlns:a16="http://schemas.microsoft.com/office/drawing/2014/main" id="{5E0B4C45-3C6A-4BC3-9B53-BB6EEBD06E5E}"/>
              </a:ext>
            </a:extLst>
          </p:cNvPr>
          <p:cNvSpPr txBox="1"/>
          <p:nvPr/>
        </p:nvSpPr>
        <p:spPr>
          <a:xfrm>
            <a:off x="3992070" y="2989318"/>
            <a:ext cx="430953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Adobe File Types</a:t>
            </a:r>
          </a:p>
        </p:txBody>
      </p:sp>
      <p:sp>
        <p:nvSpPr>
          <p:cNvPr id="62" name="TextBox 61">
            <a:extLst>
              <a:ext uri="{FF2B5EF4-FFF2-40B4-BE49-F238E27FC236}">
                <a16:creationId xmlns:a16="http://schemas.microsoft.com/office/drawing/2014/main" id="{FA1393F3-02BF-4DAC-96A9-9BD8C9F12557}"/>
              </a:ext>
            </a:extLst>
          </p:cNvPr>
          <p:cNvSpPr txBox="1"/>
          <p:nvPr/>
        </p:nvSpPr>
        <p:spPr>
          <a:xfrm>
            <a:off x="3619492" y="2516425"/>
            <a:ext cx="5134716"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defPPr>
              <a:defRPr lang="en-US"/>
            </a:defPPr>
            <a:lvl1pPr algn="ctr">
              <a:defRPr sz="2000"/>
            </a:lvl1pPr>
          </a:lstStyle>
          <a:p>
            <a:r>
              <a:rPr lang="en-CA" dirty="0"/>
              <a:t>Procedure to embed custom fonts into the PDF</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ppt_x"/>
                                          </p:val>
                                        </p:tav>
                                        <p:tav tm="100000">
                                          <p:val>
                                            <p:strVal val="#ppt_x"/>
                                          </p:val>
                                        </p:tav>
                                      </p:tavLst>
                                    </p:anim>
                                    <p:anim calcmode="lin" valueType="num">
                                      <p:cBhvr additive="base">
                                        <p:cTn id="8" dur="500" fill="hold"/>
                                        <p:tgtEl>
                                          <p:spTgt spid="4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2"/>
                                        </p:tgtEl>
                                        <p:attrNameLst>
                                          <p:attrName>style.visibility</p:attrName>
                                        </p:attrNameLst>
                                      </p:cBhvr>
                                      <p:to>
                                        <p:strVal val="visible"/>
                                      </p:to>
                                    </p:set>
                                    <p:anim calcmode="lin" valueType="num">
                                      <p:cBhvr additive="base">
                                        <p:cTn id="13" dur="500" fill="hold"/>
                                        <p:tgtEl>
                                          <p:spTgt spid="62"/>
                                        </p:tgtEl>
                                        <p:attrNameLst>
                                          <p:attrName>ppt_x</p:attrName>
                                        </p:attrNameLst>
                                      </p:cBhvr>
                                      <p:tavLst>
                                        <p:tav tm="0">
                                          <p:val>
                                            <p:strVal val="#ppt_x"/>
                                          </p:val>
                                        </p:tav>
                                        <p:tav tm="100000">
                                          <p:val>
                                            <p:strVal val="#ppt_x"/>
                                          </p:val>
                                        </p:tav>
                                      </p:tavLst>
                                    </p:anim>
                                    <p:anim calcmode="lin" valueType="num">
                                      <p:cBhvr additive="base">
                                        <p:cTn id="14" dur="500" fill="hold"/>
                                        <p:tgtEl>
                                          <p:spTgt spid="62"/>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fill="hold"/>
                                        <p:tgtEl>
                                          <p:spTgt spid="61"/>
                                        </p:tgtEl>
                                        <p:attrNameLst>
                                          <p:attrName>ppt_x</p:attrName>
                                        </p:attrNameLst>
                                      </p:cBhvr>
                                      <p:tavLst>
                                        <p:tav tm="0">
                                          <p:val>
                                            <p:strVal val="#ppt_x"/>
                                          </p:val>
                                        </p:tav>
                                        <p:tav tm="100000">
                                          <p:val>
                                            <p:strVal val="#ppt_x"/>
                                          </p:val>
                                        </p:tav>
                                      </p:tavLst>
                                    </p:anim>
                                    <p:anim calcmode="lin" valueType="num">
                                      <p:cBhvr additive="base">
                                        <p:cTn id="20" dur="500" fill="hold"/>
                                        <p:tgtEl>
                                          <p:spTgt spid="61"/>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additive="base">
                                        <p:cTn id="25" dur="500" fill="hold"/>
                                        <p:tgtEl>
                                          <p:spTgt spid="46"/>
                                        </p:tgtEl>
                                        <p:attrNameLst>
                                          <p:attrName>ppt_x</p:attrName>
                                        </p:attrNameLst>
                                      </p:cBhvr>
                                      <p:tavLst>
                                        <p:tav tm="0">
                                          <p:val>
                                            <p:strVal val="#ppt_x"/>
                                          </p:val>
                                        </p:tav>
                                        <p:tav tm="100000">
                                          <p:val>
                                            <p:strVal val="#ppt_x"/>
                                          </p:val>
                                        </p:tav>
                                      </p:tavLst>
                                    </p:anim>
                                    <p:anim calcmode="lin" valueType="num">
                                      <p:cBhvr additive="base">
                                        <p:cTn id="26" dur="500" fill="hold"/>
                                        <p:tgtEl>
                                          <p:spTgt spid="46"/>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anim calcmode="lin" valueType="num">
                                      <p:cBhvr additive="base">
                                        <p:cTn id="31" dur="500" fill="hold"/>
                                        <p:tgtEl>
                                          <p:spTgt spid="50"/>
                                        </p:tgtEl>
                                        <p:attrNameLst>
                                          <p:attrName>ppt_x</p:attrName>
                                        </p:attrNameLst>
                                      </p:cBhvr>
                                      <p:tavLst>
                                        <p:tav tm="0">
                                          <p:val>
                                            <p:strVal val="0-#ppt_w/2"/>
                                          </p:val>
                                        </p:tav>
                                        <p:tav tm="100000">
                                          <p:val>
                                            <p:strVal val="#ppt_x"/>
                                          </p:val>
                                        </p:tav>
                                      </p:tavLst>
                                    </p:anim>
                                    <p:anim calcmode="lin" valueType="num">
                                      <p:cBhvr additive="base">
                                        <p:cTn id="32" dur="500" fill="hold"/>
                                        <p:tgtEl>
                                          <p:spTgt spid="50"/>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54"/>
                                        </p:tgtEl>
                                        <p:attrNameLst>
                                          <p:attrName>style.visibility</p:attrName>
                                        </p:attrNameLst>
                                      </p:cBhvr>
                                      <p:to>
                                        <p:strVal val="visible"/>
                                      </p:to>
                                    </p:set>
                                    <p:anim calcmode="lin" valueType="num">
                                      <p:cBhvr additive="base">
                                        <p:cTn id="35" dur="500" fill="hold"/>
                                        <p:tgtEl>
                                          <p:spTgt spid="54"/>
                                        </p:tgtEl>
                                        <p:attrNameLst>
                                          <p:attrName>ppt_x</p:attrName>
                                        </p:attrNameLst>
                                      </p:cBhvr>
                                      <p:tavLst>
                                        <p:tav tm="0">
                                          <p:val>
                                            <p:strVal val="0-#ppt_w/2"/>
                                          </p:val>
                                        </p:tav>
                                        <p:tav tm="100000">
                                          <p:val>
                                            <p:strVal val="#ppt_x"/>
                                          </p:val>
                                        </p:tav>
                                      </p:tavLst>
                                    </p:anim>
                                    <p:anim calcmode="lin" valueType="num">
                                      <p:cBhvr additive="base">
                                        <p:cTn id="36"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0" nodeType="clickEffect">
                                  <p:stCondLst>
                                    <p:cond delay="0"/>
                                  </p:stCondLst>
                                  <p:childTnLst>
                                    <p:set>
                                      <p:cBhvr>
                                        <p:cTn id="40" dur="1" fill="hold">
                                          <p:stCondLst>
                                            <p:cond delay="0"/>
                                          </p:stCondLst>
                                        </p:cTn>
                                        <p:tgtEl>
                                          <p:spTgt spid="51"/>
                                        </p:tgtEl>
                                        <p:attrNameLst>
                                          <p:attrName>style.visibility</p:attrName>
                                        </p:attrNameLst>
                                      </p:cBhvr>
                                      <p:to>
                                        <p:strVal val="visible"/>
                                      </p:to>
                                    </p:set>
                                    <p:anim calcmode="lin" valueType="num">
                                      <p:cBhvr additive="base">
                                        <p:cTn id="41" dur="500" fill="hold"/>
                                        <p:tgtEl>
                                          <p:spTgt spid="51"/>
                                        </p:tgtEl>
                                        <p:attrNameLst>
                                          <p:attrName>ppt_x</p:attrName>
                                        </p:attrNameLst>
                                      </p:cBhvr>
                                      <p:tavLst>
                                        <p:tav tm="0">
                                          <p:val>
                                            <p:strVal val="#ppt_x"/>
                                          </p:val>
                                        </p:tav>
                                        <p:tav tm="100000">
                                          <p:val>
                                            <p:strVal val="#ppt_x"/>
                                          </p:val>
                                        </p:tav>
                                      </p:tavLst>
                                    </p:anim>
                                    <p:anim calcmode="lin" valueType="num">
                                      <p:cBhvr additive="base">
                                        <p:cTn id="42" dur="500" fill="hold"/>
                                        <p:tgtEl>
                                          <p:spTgt spid="51"/>
                                        </p:tgtEl>
                                        <p:attrNameLst>
                                          <p:attrName>ppt_y</p:attrName>
                                        </p:attrNameLst>
                                      </p:cBhvr>
                                      <p:tavLst>
                                        <p:tav tm="0">
                                          <p:val>
                                            <p:strVal val="0-#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55"/>
                                        </p:tgtEl>
                                        <p:attrNameLst>
                                          <p:attrName>style.visibility</p:attrName>
                                        </p:attrNameLst>
                                      </p:cBhvr>
                                      <p:to>
                                        <p:strVal val="visible"/>
                                      </p:to>
                                    </p:set>
                                    <p:anim calcmode="lin" valueType="num">
                                      <p:cBhvr additive="base">
                                        <p:cTn id="45" dur="500" fill="hold"/>
                                        <p:tgtEl>
                                          <p:spTgt spid="55"/>
                                        </p:tgtEl>
                                        <p:attrNameLst>
                                          <p:attrName>ppt_x</p:attrName>
                                        </p:attrNameLst>
                                      </p:cBhvr>
                                      <p:tavLst>
                                        <p:tav tm="0">
                                          <p:val>
                                            <p:strVal val="#ppt_x"/>
                                          </p:val>
                                        </p:tav>
                                        <p:tav tm="100000">
                                          <p:val>
                                            <p:strVal val="#ppt_x"/>
                                          </p:val>
                                        </p:tav>
                                      </p:tavLst>
                                    </p:anim>
                                    <p:anim calcmode="lin" valueType="num">
                                      <p:cBhvr additive="base">
                                        <p:cTn id="46"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1" fill="hold" grpId="0" nodeType="clickEffect">
                                  <p:stCondLst>
                                    <p:cond delay="0"/>
                                  </p:stCondLst>
                                  <p:childTnLst>
                                    <p:set>
                                      <p:cBhvr>
                                        <p:cTn id="50" dur="1" fill="hold">
                                          <p:stCondLst>
                                            <p:cond delay="0"/>
                                          </p:stCondLst>
                                        </p:cTn>
                                        <p:tgtEl>
                                          <p:spTgt spid="52"/>
                                        </p:tgtEl>
                                        <p:attrNameLst>
                                          <p:attrName>style.visibility</p:attrName>
                                        </p:attrNameLst>
                                      </p:cBhvr>
                                      <p:to>
                                        <p:strVal val="visible"/>
                                      </p:to>
                                    </p:set>
                                    <p:anim calcmode="lin" valueType="num">
                                      <p:cBhvr additive="base">
                                        <p:cTn id="51" dur="500" fill="hold"/>
                                        <p:tgtEl>
                                          <p:spTgt spid="52"/>
                                        </p:tgtEl>
                                        <p:attrNameLst>
                                          <p:attrName>ppt_x</p:attrName>
                                        </p:attrNameLst>
                                      </p:cBhvr>
                                      <p:tavLst>
                                        <p:tav tm="0">
                                          <p:val>
                                            <p:strVal val="#ppt_x"/>
                                          </p:val>
                                        </p:tav>
                                        <p:tav tm="100000">
                                          <p:val>
                                            <p:strVal val="#ppt_x"/>
                                          </p:val>
                                        </p:tav>
                                      </p:tavLst>
                                    </p:anim>
                                    <p:anim calcmode="lin" valueType="num">
                                      <p:cBhvr additive="base">
                                        <p:cTn id="52" dur="500" fill="hold"/>
                                        <p:tgtEl>
                                          <p:spTgt spid="52"/>
                                        </p:tgtEl>
                                        <p:attrNameLst>
                                          <p:attrName>ppt_y</p:attrName>
                                        </p:attrNameLst>
                                      </p:cBhvr>
                                      <p:tavLst>
                                        <p:tav tm="0">
                                          <p:val>
                                            <p:strVal val="0-#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additive="base">
                                        <p:cTn id="55" dur="500" fill="hold"/>
                                        <p:tgtEl>
                                          <p:spTgt spid="56"/>
                                        </p:tgtEl>
                                        <p:attrNameLst>
                                          <p:attrName>ppt_x</p:attrName>
                                        </p:attrNameLst>
                                      </p:cBhvr>
                                      <p:tavLst>
                                        <p:tav tm="0">
                                          <p:val>
                                            <p:strVal val="#ppt_x"/>
                                          </p:val>
                                        </p:tav>
                                        <p:tav tm="100000">
                                          <p:val>
                                            <p:strVal val="#ppt_x"/>
                                          </p:val>
                                        </p:tav>
                                      </p:tavLst>
                                    </p:anim>
                                    <p:anim calcmode="lin" valueType="num">
                                      <p:cBhvr additive="base">
                                        <p:cTn id="56"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additive="base">
                                        <p:cTn id="61" dur="500" fill="hold"/>
                                        <p:tgtEl>
                                          <p:spTgt spid="53"/>
                                        </p:tgtEl>
                                        <p:attrNameLst>
                                          <p:attrName>ppt_x</p:attrName>
                                        </p:attrNameLst>
                                      </p:cBhvr>
                                      <p:tavLst>
                                        <p:tav tm="0">
                                          <p:val>
                                            <p:strVal val="1+#ppt_w/2"/>
                                          </p:val>
                                        </p:tav>
                                        <p:tav tm="100000">
                                          <p:val>
                                            <p:strVal val="#ppt_x"/>
                                          </p:val>
                                        </p:tav>
                                      </p:tavLst>
                                    </p:anim>
                                    <p:anim calcmode="lin" valueType="num">
                                      <p:cBhvr additive="base">
                                        <p:cTn id="62" dur="500" fill="hold"/>
                                        <p:tgtEl>
                                          <p:spTgt spid="53"/>
                                        </p:tgtEl>
                                        <p:attrNameLst>
                                          <p:attrName>ppt_y</p:attrName>
                                        </p:attrNameLst>
                                      </p:cBhvr>
                                      <p:tavLst>
                                        <p:tav tm="0">
                                          <p:val>
                                            <p:strVal val="#ppt_y"/>
                                          </p:val>
                                        </p:tav>
                                        <p:tav tm="100000">
                                          <p:val>
                                            <p:strVal val="#ppt_y"/>
                                          </p:val>
                                        </p:tav>
                                      </p:tavLst>
                                    </p:anim>
                                  </p:childTnLst>
                                </p:cTn>
                              </p:par>
                              <p:par>
                                <p:cTn id="63" presetID="2" presetClass="entr" presetSubtype="2" fill="hold" grpId="0" nodeType="withEffect">
                                  <p:stCondLst>
                                    <p:cond delay="0"/>
                                  </p:stCondLst>
                                  <p:childTnLst>
                                    <p:set>
                                      <p:cBhvr>
                                        <p:cTn id="64" dur="1" fill="hold">
                                          <p:stCondLst>
                                            <p:cond delay="0"/>
                                          </p:stCondLst>
                                        </p:cTn>
                                        <p:tgtEl>
                                          <p:spTgt spid="57"/>
                                        </p:tgtEl>
                                        <p:attrNameLst>
                                          <p:attrName>style.visibility</p:attrName>
                                        </p:attrNameLst>
                                      </p:cBhvr>
                                      <p:to>
                                        <p:strVal val="visible"/>
                                      </p:to>
                                    </p:set>
                                    <p:anim calcmode="lin" valueType="num">
                                      <p:cBhvr additive="base">
                                        <p:cTn id="65" dur="500" fill="hold"/>
                                        <p:tgtEl>
                                          <p:spTgt spid="57"/>
                                        </p:tgtEl>
                                        <p:attrNameLst>
                                          <p:attrName>ppt_x</p:attrName>
                                        </p:attrNameLst>
                                      </p:cBhvr>
                                      <p:tavLst>
                                        <p:tav tm="0">
                                          <p:val>
                                            <p:strVal val="1+#ppt_w/2"/>
                                          </p:val>
                                        </p:tav>
                                        <p:tav tm="100000">
                                          <p:val>
                                            <p:strVal val="#ppt_x"/>
                                          </p:val>
                                        </p:tav>
                                      </p:tavLst>
                                    </p:anim>
                                    <p:anim calcmode="lin" valueType="num">
                                      <p:cBhvr additive="base">
                                        <p:cTn id="66"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58"/>
                                        </p:tgtEl>
                                        <p:attrNameLst>
                                          <p:attrName>style.visibility</p:attrName>
                                        </p:attrNameLst>
                                      </p:cBhvr>
                                      <p:to>
                                        <p:strVal val="visible"/>
                                      </p:to>
                                    </p:set>
                                    <p:anim calcmode="lin" valueType="num">
                                      <p:cBhvr additive="base">
                                        <p:cTn id="71" dur="500" fill="hold"/>
                                        <p:tgtEl>
                                          <p:spTgt spid="58"/>
                                        </p:tgtEl>
                                        <p:attrNameLst>
                                          <p:attrName>ppt_x</p:attrName>
                                        </p:attrNameLst>
                                      </p:cBhvr>
                                      <p:tavLst>
                                        <p:tav tm="0">
                                          <p:val>
                                            <p:strVal val="0-#ppt_w/2"/>
                                          </p:val>
                                        </p:tav>
                                        <p:tav tm="100000">
                                          <p:val>
                                            <p:strVal val="#ppt_x"/>
                                          </p:val>
                                        </p:tav>
                                      </p:tavLst>
                                    </p:anim>
                                    <p:anim calcmode="lin" valueType="num">
                                      <p:cBhvr additive="base">
                                        <p:cTn id="72" dur="500" fill="hold"/>
                                        <p:tgtEl>
                                          <p:spTgt spid="58"/>
                                        </p:tgtEl>
                                        <p:attrNameLst>
                                          <p:attrName>ppt_y</p:attrName>
                                        </p:attrNameLst>
                                      </p:cBhvr>
                                      <p:tavLst>
                                        <p:tav tm="0">
                                          <p:val>
                                            <p:strVal val="#ppt_y"/>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9"/>
                                        </p:tgtEl>
                                        <p:attrNameLst>
                                          <p:attrName>style.visibility</p:attrName>
                                        </p:attrNameLst>
                                      </p:cBhvr>
                                      <p:to>
                                        <p:strVal val="visible"/>
                                      </p:to>
                                    </p:set>
                                    <p:anim calcmode="lin" valueType="num">
                                      <p:cBhvr additive="base">
                                        <p:cTn id="75" dur="500" fill="hold"/>
                                        <p:tgtEl>
                                          <p:spTgt spid="59"/>
                                        </p:tgtEl>
                                        <p:attrNameLst>
                                          <p:attrName>ppt_x</p:attrName>
                                        </p:attrNameLst>
                                      </p:cBhvr>
                                      <p:tavLst>
                                        <p:tav tm="0">
                                          <p:val>
                                            <p:strVal val="#ppt_x"/>
                                          </p:val>
                                        </p:tav>
                                        <p:tav tm="100000">
                                          <p:val>
                                            <p:strVal val="#ppt_x"/>
                                          </p:val>
                                        </p:tav>
                                      </p:tavLst>
                                    </p:anim>
                                    <p:anim calcmode="lin" valueType="num">
                                      <p:cBhvr additive="base">
                                        <p:cTn id="76" dur="500" fill="hold"/>
                                        <p:tgtEl>
                                          <p:spTgt spid="59"/>
                                        </p:tgtEl>
                                        <p:attrNameLst>
                                          <p:attrName>ppt_y</p:attrName>
                                        </p:attrNameLst>
                                      </p:cBhvr>
                                      <p:tavLst>
                                        <p:tav tm="0">
                                          <p:val>
                                            <p:strVal val="1+#ppt_h/2"/>
                                          </p:val>
                                        </p:tav>
                                        <p:tav tm="100000">
                                          <p:val>
                                            <p:strVal val="#ppt_y"/>
                                          </p:val>
                                        </p:tav>
                                      </p:tavLst>
                                    </p:anim>
                                  </p:childTnLst>
                                </p:cTn>
                              </p:par>
                              <p:par>
                                <p:cTn id="77" presetID="2" presetClass="entr" presetSubtype="2" fill="hold" grpId="0" nodeType="withEffect">
                                  <p:stCondLst>
                                    <p:cond delay="0"/>
                                  </p:stCondLst>
                                  <p:childTnLst>
                                    <p:set>
                                      <p:cBhvr>
                                        <p:cTn id="78" dur="1" fill="hold">
                                          <p:stCondLst>
                                            <p:cond delay="0"/>
                                          </p:stCondLst>
                                        </p:cTn>
                                        <p:tgtEl>
                                          <p:spTgt spid="60"/>
                                        </p:tgtEl>
                                        <p:attrNameLst>
                                          <p:attrName>style.visibility</p:attrName>
                                        </p:attrNameLst>
                                      </p:cBhvr>
                                      <p:to>
                                        <p:strVal val="visible"/>
                                      </p:to>
                                    </p:set>
                                    <p:anim calcmode="lin" valueType="num">
                                      <p:cBhvr additive="base">
                                        <p:cTn id="79" dur="500" fill="hold"/>
                                        <p:tgtEl>
                                          <p:spTgt spid="60"/>
                                        </p:tgtEl>
                                        <p:attrNameLst>
                                          <p:attrName>ppt_x</p:attrName>
                                        </p:attrNameLst>
                                      </p:cBhvr>
                                      <p:tavLst>
                                        <p:tav tm="0">
                                          <p:val>
                                            <p:strVal val="1+#ppt_w/2"/>
                                          </p:val>
                                        </p:tav>
                                        <p:tav tm="100000">
                                          <p:val>
                                            <p:strVal val="#ppt_x"/>
                                          </p:val>
                                        </p:tav>
                                      </p:tavLst>
                                    </p:anim>
                                    <p:anim calcmode="lin" valueType="num">
                                      <p:cBhvr additive="base">
                                        <p:cTn id="80"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1" fill="hold" grpId="0" nodeType="clickEffect">
                                  <p:stCondLst>
                                    <p:cond delay="0"/>
                                  </p:stCondLst>
                                  <p:childTnLst>
                                    <p:set>
                                      <p:cBhvr>
                                        <p:cTn id="84" dur="1" fill="hold">
                                          <p:stCondLst>
                                            <p:cond delay="0"/>
                                          </p:stCondLst>
                                        </p:cTn>
                                        <p:tgtEl>
                                          <p:spTgt spid="47"/>
                                        </p:tgtEl>
                                        <p:attrNameLst>
                                          <p:attrName>style.visibility</p:attrName>
                                        </p:attrNameLst>
                                      </p:cBhvr>
                                      <p:to>
                                        <p:strVal val="visible"/>
                                      </p:to>
                                    </p:set>
                                    <p:anim calcmode="lin" valueType="num">
                                      <p:cBhvr additive="base">
                                        <p:cTn id="85" dur="500" fill="hold"/>
                                        <p:tgtEl>
                                          <p:spTgt spid="47"/>
                                        </p:tgtEl>
                                        <p:attrNameLst>
                                          <p:attrName>ppt_x</p:attrName>
                                        </p:attrNameLst>
                                      </p:cBhvr>
                                      <p:tavLst>
                                        <p:tav tm="0">
                                          <p:val>
                                            <p:strVal val="#ppt_x"/>
                                          </p:val>
                                        </p:tav>
                                        <p:tav tm="100000">
                                          <p:val>
                                            <p:strVal val="#ppt_x"/>
                                          </p:val>
                                        </p:tav>
                                      </p:tavLst>
                                    </p:anim>
                                    <p:anim calcmode="lin" valueType="num">
                                      <p:cBhvr additive="base">
                                        <p:cTn id="86" dur="500" fill="hold"/>
                                        <p:tgtEl>
                                          <p:spTgt spid="47"/>
                                        </p:tgtEl>
                                        <p:attrNameLst>
                                          <p:attrName>ppt_y</p:attrName>
                                        </p:attrNameLst>
                                      </p:cBhvr>
                                      <p:tavLst>
                                        <p:tav tm="0">
                                          <p:val>
                                            <p:strVal val="0-#ppt_h/2"/>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48"/>
                                        </p:tgtEl>
                                        <p:attrNameLst>
                                          <p:attrName>style.visibility</p:attrName>
                                        </p:attrNameLst>
                                      </p:cBhvr>
                                      <p:to>
                                        <p:strVal val="visible"/>
                                      </p:to>
                                    </p:set>
                                    <p:anim calcmode="lin" valueType="num">
                                      <p:cBhvr additive="base">
                                        <p:cTn id="89" dur="500" fill="hold"/>
                                        <p:tgtEl>
                                          <p:spTgt spid="48"/>
                                        </p:tgtEl>
                                        <p:attrNameLst>
                                          <p:attrName>ppt_x</p:attrName>
                                        </p:attrNameLst>
                                      </p:cBhvr>
                                      <p:tavLst>
                                        <p:tav tm="0">
                                          <p:val>
                                            <p:strVal val="0-#ppt_w/2"/>
                                          </p:val>
                                        </p:tav>
                                        <p:tav tm="100000">
                                          <p:val>
                                            <p:strVal val="#ppt_x"/>
                                          </p:val>
                                        </p:tav>
                                      </p:tavLst>
                                    </p:anim>
                                    <p:anim calcmode="lin" valueType="num">
                                      <p:cBhvr additive="base">
                                        <p:cTn id="90" dur="500" fill="hold"/>
                                        <p:tgtEl>
                                          <p:spTgt spid="48"/>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49"/>
                                        </p:tgtEl>
                                        <p:attrNameLst>
                                          <p:attrName>style.visibility</p:attrName>
                                        </p:attrNameLst>
                                      </p:cBhvr>
                                      <p:to>
                                        <p:strVal val="visible"/>
                                      </p:to>
                                    </p:set>
                                    <p:anim calcmode="lin" valueType="num">
                                      <p:cBhvr additive="base">
                                        <p:cTn id="93" dur="500" fill="hold"/>
                                        <p:tgtEl>
                                          <p:spTgt spid="49"/>
                                        </p:tgtEl>
                                        <p:attrNameLst>
                                          <p:attrName>ppt_x</p:attrName>
                                        </p:attrNameLst>
                                      </p:cBhvr>
                                      <p:tavLst>
                                        <p:tav tm="0">
                                          <p:val>
                                            <p:strVal val="1+#ppt_w/2"/>
                                          </p:val>
                                        </p:tav>
                                        <p:tav tm="100000">
                                          <p:val>
                                            <p:strVal val="#ppt_x"/>
                                          </p:val>
                                        </p:tav>
                                      </p:tavLst>
                                    </p:anim>
                                    <p:anim calcmode="lin" valueType="num">
                                      <p:cBhvr additive="base">
                                        <p:cTn id="94"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xit" presetSubtype="4" fill="hold" grpId="1" nodeType="clickEffect">
                                  <p:stCondLst>
                                    <p:cond delay="0"/>
                                  </p:stCondLst>
                                  <p:childTnLst>
                                    <p:anim calcmode="lin" valueType="num">
                                      <p:cBhvr additive="base">
                                        <p:cTn id="98" dur="500"/>
                                        <p:tgtEl>
                                          <p:spTgt spid="45"/>
                                        </p:tgtEl>
                                        <p:attrNameLst>
                                          <p:attrName>ppt_x</p:attrName>
                                        </p:attrNameLst>
                                      </p:cBhvr>
                                      <p:tavLst>
                                        <p:tav tm="0">
                                          <p:val>
                                            <p:strVal val="ppt_x"/>
                                          </p:val>
                                        </p:tav>
                                        <p:tav tm="100000">
                                          <p:val>
                                            <p:strVal val="ppt_x"/>
                                          </p:val>
                                        </p:tav>
                                      </p:tavLst>
                                    </p:anim>
                                    <p:anim calcmode="lin" valueType="num">
                                      <p:cBhvr additive="base">
                                        <p:cTn id="99" dur="500"/>
                                        <p:tgtEl>
                                          <p:spTgt spid="45"/>
                                        </p:tgtEl>
                                        <p:attrNameLst>
                                          <p:attrName>ppt_y</p:attrName>
                                        </p:attrNameLst>
                                      </p:cBhvr>
                                      <p:tavLst>
                                        <p:tav tm="0">
                                          <p:val>
                                            <p:strVal val="ppt_y"/>
                                          </p:val>
                                        </p:tav>
                                        <p:tav tm="100000">
                                          <p:val>
                                            <p:strVal val="1+ppt_h/2"/>
                                          </p:val>
                                        </p:tav>
                                      </p:tavLst>
                                    </p:anim>
                                    <p:set>
                                      <p:cBhvr>
                                        <p:cTn id="100" dur="1" fill="hold">
                                          <p:stCondLst>
                                            <p:cond delay="499"/>
                                          </p:stCondLst>
                                        </p:cTn>
                                        <p:tgtEl>
                                          <p:spTgt spid="45"/>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62"/>
                                        </p:tgtEl>
                                        <p:attrNameLst>
                                          <p:attrName>ppt_x</p:attrName>
                                        </p:attrNameLst>
                                      </p:cBhvr>
                                      <p:tavLst>
                                        <p:tav tm="0">
                                          <p:val>
                                            <p:strVal val="ppt_x"/>
                                          </p:val>
                                        </p:tav>
                                        <p:tav tm="100000">
                                          <p:val>
                                            <p:strVal val="ppt_x"/>
                                          </p:val>
                                        </p:tav>
                                      </p:tavLst>
                                    </p:anim>
                                    <p:anim calcmode="lin" valueType="num">
                                      <p:cBhvr additive="base">
                                        <p:cTn id="103" dur="500"/>
                                        <p:tgtEl>
                                          <p:spTgt spid="62"/>
                                        </p:tgtEl>
                                        <p:attrNameLst>
                                          <p:attrName>ppt_y</p:attrName>
                                        </p:attrNameLst>
                                      </p:cBhvr>
                                      <p:tavLst>
                                        <p:tav tm="0">
                                          <p:val>
                                            <p:strVal val="ppt_y"/>
                                          </p:val>
                                        </p:tav>
                                        <p:tav tm="100000">
                                          <p:val>
                                            <p:strVal val="1+ppt_h/2"/>
                                          </p:val>
                                        </p:tav>
                                      </p:tavLst>
                                    </p:anim>
                                    <p:set>
                                      <p:cBhvr>
                                        <p:cTn id="104" dur="1" fill="hold">
                                          <p:stCondLst>
                                            <p:cond delay="499"/>
                                          </p:stCondLst>
                                        </p:cTn>
                                        <p:tgtEl>
                                          <p:spTgt spid="62"/>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46"/>
                                        </p:tgtEl>
                                        <p:attrNameLst>
                                          <p:attrName>ppt_x</p:attrName>
                                        </p:attrNameLst>
                                      </p:cBhvr>
                                      <p:tavLst>
                                        <p:tav tm="0">
                                          <p:val>
                                            <p:strVal val="ppt_x"/>
                                          </p:val>
                                        </p:tav>
                                        <p:tav tm="100000">
                                          <p:val>
                                            <p:strVal val="ppt_x"/>
                                          </p:val>
                                        </p:tav>
                                      </p:tavLst>
                                    </p:anim>
                                    <p:anim calcmode="lin" valueType="num">
                                      <p:cBhvr additive="base">
                                        <p:cTn id="107" dur="500"/>
                                        <p:tgtEl>
                                          <p:spTgt spid="46"/>
                                        </p:tgtEl>
                                        <p:attrNameLst>
                                          <p:attrName>ppt_y</p:attrName>
                                        </p:attrNameLst>
                                      </p:cBhvr>
                                      <p:tavLst>
                                        <p:tav tm="0">
                                          <p:val>
                                            <p:strVal val="ppt_y"/>
                                          </p:val>
                                        </p:tav>
                                        <p:tav tm="100000">
                                          <p:val>
                                            <p:strVal val="1+ppt_h/2"/>
                                          </p:val>
                                        </p:tav>
                                      </p:tavLst>
                                    </p:anim>
                                    <p:set>
                                      <p:cBhvr>
                                        <p:cTn id="108" dur="1" fill="hold">
                                          <p:stCondLst>
                                            <p:cond delay="499"/>
                                          </p:stCondLst>
                                        </p:cTn>
                                        <p:tgtEl>
                                          <p:spTgt spid="46"/>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50"/>
                                        </p:tgtEl>
                                        <p:attrNameLst>
                                          <p:attrName>ppt_x</p:attrName>
                                        </p:attrNameLst>
                                      </p:cBhvr>
                                      <p:tavLst>
                                        <p:tav tm="0">
                                          <p:val>
                                            <p:strVal val="ppt_x"/>
                                          </p:val>
                                        </p:tav>
                                        <p:tav tm="100000">
                                          <p:val>
                                            <p:strVal val="ppt_x"/>
                                          </p:val>
                                        </p:tav>
                                      </p:tavLst>
                                    </p:anim>
                                    <p:anim calcmode="lin" valueType="num">
                                      <p:cBhvr additive="base">
                                        <p:cTn id="111" dur="500"/>
                                        <p:tgtEl>
                                          <p:spTgt spid="50"/>
                                        </p:tgtEl>
                                        <p:attrNameLst>
                                          <p:attrName>ppt_y</p:attrName>
                                        </p:attrNameLst>
                                      </p:cBhvr>
                                      <p:tavLst>
                                        <p:tav tm="0">
                                          <p:val>
                                            <p:strVal val="ppt_y"/>
                                          </p:val>
                                        </p:tav>
                                        <p:tav tm="100000">
                                          <p:val>
                                            <p:strVal val="1+ppt_h/2"/>
                                          </p:val>
                                        </p:tav>
                                      </p:tavLst>
                                    </p:anim>
                                    <p:set>
                                      <p:cBhvr>
                                        <p:cTn id="112" dur="1" fill="hold">
                                          <p:stCondLst>
                                            <p:cond delay="499"/>
                                          </p:stCondLst>
                                        </p:cTn>
                                        <p:tgtEl>
                                          <p:spTgt spid="50"/>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54"/>
                                        </p:tgtEl>
                                        <p:attrNameLst>
                                          <p:attrName>ppt_x</p:attrName>
                                        </p:attrNameLst>
                                      </p:cBhvr>
                                      <p:tavLst>
                                        <p:tav tm="0">
                                          <p:val>
                                            <p:strVal val="ppt_x"/>
                                          </p:val>
                                        </p:tav>
                                        <p:tav tm="100000">
                                          <p:val>
                                            <p:strVal val="ppt_x"/>
                                          </p:val>
                                        </p:tav>
                                      </p:tavLst>
                                    </p:anim>
                                    <p:anim calcmode="lin" valueType="num">
                                      <p:cBhvr additive="base">
                                        <p:cTn id="115" dur="500"/>
                                        <p:tgtEl>
                                          <p:spTgt spid="54"/>
                                        </p:tgtEl>
                                        <p:attrNameLst>
                                          <p:attrName>ppt_y</p:attrName>
                                        </p:attrNameLst>
                                      </p:cBhvr>
                                      <p:tavLst>
                                        <p:tav tm="0">
                                          <p:val>
                                            <p:strVal val="ppt_y"/>
                                          </p:val>
                                        </p:tav>
                                        <p:tav tm="100000">
                                          <p:val>
                                            <p:strVal val="1+ppt_h/2"/>
                                          </p:val>
                                        </p:tav>
                                      </p:tavLst>
                                    </p:anim>
                                    <p:set>
                                      <p:cBhvr>
                                        <p:cTn id="116" dur="1" fill="hold">
                                          <p:stCondLst>
                                            <p:cond delay="499"/>
                                          </p:stCondLst>
                                        </p:cTn>
                                        <p:tgtEl>
                                          <p:spTgt spid="54"/>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51"/>
                                        </p:tgtEl>
                                        <p:attrNameLst>
                                          <p:attrName>ppt_x</p:attrName>
                                        </p:attrNameLst>
                                      </p:cBhvr>
                                      <p:tavLst>
                                        <p:tav tm="0">
                                          <p:val>
                                            <p:strVal val="ppt_x"/>
                                          </p:val>
                                        </p:tav>
                                        <p:tav tm="100000">
                                          <p:val>
                                            <p:strVal val="ppt_x"/>
                                          </p:val>
                                        </p:tav>
                                      </p:tavLst>
                                    </p:anim>
                                    <p:anim calcmode="lin" valueType="num">
                                      <p:cBhvr additive="base">
                                        <p:cTn id="119" dur="500"/>
                                        <p:tgtEl>
                                          <p:spTgt spid="51"/>
                                        </p:tgtEl>
                                        <p:attrNameLst>
                                          <p:attrName>ppt_y</p:attrName>
                                        </p:attrNameLst>
                                      </p:cBhvr>
                                      <p:tavLst>
                                        <p:tav tm="0">
                                          <p:val>
                                            <p:strVal val="ppt_y"/>
                                          </p:val>
                                        </p:tav>
                                        <p:tav tm="100000">
                                          <p:val>
                                            <p:strVal val="1+ppt_h/2"/>
                                          </p:val>
                                        </p:tav>
                                      </p:tavLst>
                                    </p:anim>
                                    <p:set>
                                      <p:cBhvr>
                                        <p:cTn id="120" dur="1" fill="hold">
                                          <p:stCondLst>
                                            <p:cond delay="499"/>
                                          </p:stCondLst>
                                        </p:cTn>
                                        <p:tgtEl>
                                          <p:spTgt spid="51"/>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55"/>
                                        </p:tgtEl>
                                        <p:attrNameLst>
                                          <p:attrName>ppt_x</p:attrName>
                                        </p:attrNameLst>
                                      </p:cBhvr>
                                      <p:tavLst>
                                        <p:tav tm="0">
                                          <p:val>
                                            <p:strVal val="ppt_x"/>
                                          </p:val>
                                        </p:tav>
                                        <p:tav tm="100000">
                                          <p:val>
                                            <p:strVal val="ppt_x"/>
                                          </p:val>
                                        </p:tav>
                                      </p:tavLst>
                                    </p:anim>
                                    <p:anim calcmode="lin" valueType="num">
                                      <p:cBhvr additive="base">
                                        <p:cTn id="123" dur="500"/>
                                        <p:tgtEl>
                                          <p:spTgt spid="55"/>
                                        </p:tgtEl>
                                        <p:attrNameLst>
                                          <p:attrName>ppt_y</p:attrName>
                                        </p:attrNameLst>
                                      </p:cBhvr>
                                      <p:tavLst>
                                        <p:tav tm="0">
                                          <p:val>
                                            <p:strVal val="ppt_y"/>
                                          </p:val>
                                        </p:tav>
                                        <p:tav tm="100000">
                                          <p:val>
                                            <p:strVal val="1+ppt_h/2"/>
                                          </p:val>
                                        </p:tav>
                                      </p:tavLst>
                                    </p:anim>
                                    <p:set>
                                      <p:cBhvr>
                                        <p:cTn id="124" dur="1" fill="hold">
                                          <p:stCondLst>
                                            <p:cond delay="499"/>
                                          </p:stCondLst>
                                        </p:cTn>
                                        <p:tgtEl>
                                          <p:spTgt spid="55"/>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52"/>
                                        </p:tgtEl>
                                        <p:attrNameLst>
                                          <p:attrName>ppt_x</p:attrName>
                                        </p:attrNameLst>
                                      </p:cBhvr>
                                      <p:tavLst>
                                        <p:tav tm="0">
                                          <p:val>
                                            <p:strVal val="ppt_x"/>
                                          </p:val>
                                        </p:tav>
                                        <p:tav tm="100000">
                                          <p:val>
                                            <p:strVal val="ppt_x"/>
                                          </p:val>
                                        </p:tav>
                                      </p:tavLst>
                                    </p:anim>
                                    <p:anim calcmode="lin" valueType="num">
                                      <p:cBhvr additive="base">
                                        <p:cTn id="127" dur="500"/>
                                        <p:tgtEl>
                                          <p:spTgt spid="52"/>
                                        </p:tgtEl>
                                        <p:attrNameLst>
                                          <p:attrName>ppt_y</p:attrName>
                                        </p:attrNameLst>
                                      </p:cBhvr>
                                      <p:tavLst>
                                        <p:tav tm="0">
                                          <p:val>
                                            <p:strVal val="ppt_y"/>
                                          </p:val>
                                        </p:tav>
                                        <p:tav tm="100000">
                                          <p:val>
                                            <p:strVal val="1+ppt_h/2"/>
                                          </p:val>
                                        </p:tav>
                                      </p:tavLst>
                                    </p:anim>
                                    <p:set>
                                      <p:cBhvr>
                                        <p:cTn id="128" dur="1" fill="hold">
                                          <p:stCondLst>
                                            <p:cond delay="499"/>
                                          </p:stCondLst>
                                        </p:cTn>
                                        <p:tgtEl>
                                          <p:spTgt spid="52"/>
                                        </p:tgtEl>
                                        <p:attrNameLst>
                                          <p:attrName>style.visibility</p:attrName>
                                        </p:attrNameLst>
                                      </p:cBhvr>
                                      <p:to>
                                        <p:strVal val="hidden"/>
                                      </p:to>
                                    </p:set>
                                  </p:childTnLst>
                                </p:cTn>
                              </p:par>
                              <p:par>
                                <p:cTn id="129" presetID="2" presetClass="exit" presetSubtype="4" fill="hold" grpId="1" nodeType="withEffect">
                                  <p:stCondLst>
                                    <p:cond delay="0"/>
                                  </p:stCondLst>
                                  <p:childTnLst>
                                    <p:anim calcmode="lin" valueType="num">
                                      <p:cBhvr additive="base">
                                        <p:cTn id="130" dur="500"/>
                                        <p:tgtEl>
                                          <p:spTgt spid="56"/>
                                        </p:tgtEl>
                                        <p:attrNameLst>
                                          <p:attrName>ppt_x</p:attrName>
                                        </p:attrNameLst>
                                      </p:cBhvr>
                                      <p:tavLst>
                                        <p:tav tm="0">
                                          <p:val>
                                            <p:strVal val="ppt_x"/>
                                          </p:val>
                                        </p:tav>
                                        <p:tav tm="100000">
                                          <p:val>
                                            <p:strVal val="ppt_x"/>
                                          </p:val>
                                        </p:tav>
                                      </p:tavLst>
                                    </p:anim>
                                    <p:anim calcmode="lin" valueType="num">
                                      <p:cBhvr additive="base">
                                        <p:cTn id="131" dur="500"/>
                                        <p:tgtEl>
                                          <p:spTgt spid="56"/>
                                        </p:tgtEl>
                                        <p:attrNameLst>
                                          <p:attrName>ppt_y</p:attrName>
                                        </p:attrNameLst>
                                      </p:cBhvr>
                                      <p:tavLst>
                                        <p:tav tm="0">
                                          <p:val>
                                            <p:strVal val="ppt_y"/>
                                          </p:val>
                                        </p:tav>
                                        <p:tav tm="100000">
                                          <p:val>
                                            <p:strVal val="1+ppt_h/2"/>
                                          </p:val>
                                        </p:tav>
                                      </p:tavLst>
                                    </p:anim>
                                    <p:set>
                                      <p:cBhvr>
                                        <p:cTn id="132" dur="1" fill="hold">
                                          <p:stCondLst>
                                            <p:cond delay="499"/>
                                          </p:stCondLst>
                                        </p:cTn>
                                        <p:tgtEl>
                                          <p:spTgt spid="56"/>
                                        </p:tgtEl>
                                        <p:attrNameLst>
                                          <p:attrName>style.visibility</p:attrName>
                                        </p:attrNameLst>
                                      </p:cBhvr>
                                      <p:to>
                                        <p:strVal val="hidden"/>
                                      </p:to>
                                    </p:set>
                                  </p:childTnLst>
                                </p:cTn>
                              </p:par>
                              <p:par>
                                <p:cTn id="133" presetID="2" presetClass="exit" presetSubtype="4" fill="hold" grpId="1" nodeType="withEffect">
                                  <p:stCondLst>
                                    <p:cond delay="0"/>
                                  </p:stCondLst>
                                  <p:childTnLst>
                                    <p:anim calcmode="lin" valueType="num">
                                      <p:cBhvr additive="base">
                                        <p:cTn id="134" dur="500"/>
                                        <p:tgtEl>
                                          <p:spTgt spid="53"/>
                                        </p:tgtEl>
                                        <p:attrNameLst>
                                          <p:attrName>ppt_x</p:attrName>
                                        </p:attrNameLst>
                                      </p:cBhvr>
                                      <p:tavLst>
                                        <p:tav tm="0">
                                          <p:val>
                                            <p:strVal val="ppt_x"/>
                                          </p:val>
                                        </p:tav>
                                        <p:tav tm="100000">
                                          <p:val>
                                            <p:strVal val="ppt_x"/>
                                          </p:val>
                                        </p:tav>
                                      </p:tavLst>
                                    </p:anim>
                                    <p:anim calcmode="lin" valueType="num">
                                      <p:cBhvr additive="base">
                                        <p:cTn id="135" dur="500"/>
                                        <p:tgtEl>
                                          <p:spTgt spid="53"/>
                                        </p:tgtEl>
                                        <p:attrNameLst>
                                          <p:attrName>ppt_y</p:attrName>
                                        </p:attrNameLst>
                                      </p:cBhvr>
                                      <p:tavLst>
                                        <p:tav tm="0">
                                          <p:val>
                                            <p:strVal val="ppt_y"/>
                                          </p:val>
                                        </p:tav>
                                        <p:tav tm="100000">
                                          <p:val>
                                            <p:strVal val="1+ppt_h/2"/>
                                          </p:val>
                                        </p:tav>
                                      </p:tavLst>
                                    </p:anim>
                                    <p:set>
                                      <p:cBhvr>
                                        <p:cTn id="136" dur="1" fill="hold">
                                          <p:stCondLst>
                                            <p:cond delay="499"/>
                                          </p:stCondLst>
                                        </p:cTn>
                                        <p:tgtEl>
                                          <p:spTgt spid="53"/>
                                        </p:tgtEl>
                                        <p:attrNameLst>
                                          <p:attrName>style.visibility</p:attrName>
                                        </p:attrNameLst>
                                      </p:cBhvr>
                                      <p:to>
                                        <p:strVal val="hidden"/>
                                      </p:to>
                                    </p:set>
                                  </p:childTnLst>
                                </p:cTn>
                              </p:par>
                              <p:par>
                                <p:cTn id="137" presetID="2" presetClass="exit" presetSubtype="4" fill="hold" grpId="1" nodeType="withEffect">
                                  <p:stCondLst>
                                    <p:cond delay="0"/>
                                  </p:stCondLst>
                                  <p:childTnLst>
                                    <p:anim calcmode="lin" valueType="num">
                                      <p:cBhvr additive="base">
                                        <p:cTn id="138" dur="500"/>
                                        <p:tgtEl>
                                          <p:spTgt spid="57"/>
                                        </p:tgtEl>
                                        <p:attrNameLst>
                                          <p:attrName>ppt_x</p:attrName>
                                        </p:attrNameLst>
                                      </p:cBhvr>
                                      <p:tavLst>
                                        <p:tav tm="0">
                                          <p:val>
                                            <p:strVal val="ppt_x"/>
                                          </p:val>
                                        </p:tav>
                                        <p:tav tm="100000">
                                          <p:val>
                                            <p:strVal val="ppt_x"/>
                                          </p:val>
                                        </p:tav>
                                      </p:tavLst>
                                    </p:anim>
                                    <p:anim calcmode="lin" valueType="num">
                                      <p:cBhvr additive="base">
                                        <p:cTn id="139" dur="500"/>
                                        <p:tgtEl>
                                          <p:spTgt spid="57"/>
                                        </p:tgtEl>
                                        <p:attrNameLst>
                                          <p:attrName>ppt_y</p:attrName>
                                        </p:attrNameLst>
                                      </p:cBhvr>
                                      <p:tavLst>
                                        <p:tav tm="0">
                                          <p:val>
                                            <p:strVal val="ppt_y"/>
                                          </p:val>
                                        </p:tav>
                                        <p:tav tm="100000">
                                          <p:val>
                                            <p:strVal val="1+ppt_h/2"/>
                                          </p:val>
                                        </p:tav>
                                      </p:tavLst>
                                    </p:anim>
                                    <p:set>
                                      <p:cBhvr>
                                        <p:cTn id="140" dur="1" fill="hold">
                                          <p:stCondLst>
                                            <p:cond delay="499"/>
                                          </p:stCondLst>
                                        </p:cTn>
                                        <p:tgtEl>
                                          <p:spTgt spid="57"/>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58"/>
                                        </p:tgtEl>
                                        <p:attrNameLst>
                                          <p:attrName>ppt_x</p:attrName>
                                        </p:attrNameLst>
                                      </p:cBhvr>
                                      <p:tavLst>
                                        <p:tav tm="0">
                                          <p:val>
                                            <p:strVal val="ppt_x"/>
                                          </p:val>
                                        </p:tav>
                                        <p:tav tm="100000">
                                          <p:val>
                                            <p:strVal val="ppt_x"/>
                                          </p:val>
                                        </p:tav>
                                      </p:tavLst>
                                    </p:anim>
                                    <p:anim calcmode="lin" valueType="num">
                                      <p:cBhvr additive="base">
                                        <p:cTn id="143" dur="500"/>
                                        <p:tgtEl>
                                          <p:spTgt spid="58"/>
                                        </p:tgtEl>
                                        <p:attrNameLst>
                                          <p:attrName>ppt_y</p:attrName>
                                        </p:attrNameLst>
                                      </p:cBhvr>
                                      <p:tavLst>
                                        <p:tav tm="0">
                                          <p:val>
                                            <p:strVal val="ppt_y"/>
                                          </p:val>
                                        </p:tav>
                                        <p:tav tm="100000">
                                          <p:val>
                                            <p:strVal val="1+ppt_h/2"/>
                                          </p:val>
                                        </p:tav>
                                      </p:tavLst>
                                    </p:anim>
                                    <p:set>
                                      <p:cBhvr>
                                        <p:cTn id="144" dur="1" fill="hold">
                                          <p:stCondLst>
                                            <p:cond delay="499"/>
                                          </p:stCondLst>
                                        </p:cTn>
                                        <p:tgtEl>
                                          <p:spTgt spid="58"/>
                                        </p:tgtEl>
                                        <p:attrNameLst>
                                          <p:attrName>style.visibility</p:attrName>
                                        </p:attrNameLst>
                                      </p:cBhvr>
                                      <p:to>
                                        <p:strVal val="hidden"/>
                                      </p:to>
                                    </p:set>
                                  </p:childTnLst>
                                </p:cTn>
                              </p:par>
                              <p:par>
                                <p:cTn id="145" presetID="2" presetClass="exit" presetSubtype="4" fill="hold" grpId="1" nodeType="withEffect">
                                  <p:stCondLst>
                                    <p:cond delay="0"/>
                                  </p:stCondLst>
                                  <p:childTnLst>
                                    <p:anim calcmode="lin" valueType="num">
                                      <p:cBhvr additive="base">
                                        <p:cTn id="146" dur="500"/>
                                        <p:tgtEl>
                                          <p:spTgt spid="59"/>
                                        </p:tgtEl>
                                        <p:attrNameLst>
                                          <p:attrName>ppt_x</p:attrName>
                                        </p:attrNameLst>
                                      </p:cBhvr>
                                      <p:tavLst>
                                        <p:tav tm="0">
                                          <p:val>
                                            <p:strVal val="ppt_x"/>
                                          </p:val>
                                        </p:tav>
                                        <p:tav tm="100000">
                                          <p:val>
                                            <p:strVal val="ppt_x"/>
                                          </p:val>
                                        </p:tav>
                                      </p:tavLst>
                                    </p:anim>
                                    <p:anim calcmode="lin" valueType="num">
                                      <p:cBhvr additive="base">
                                        <p:cTn id="147" dur="500"/>
                                        <p:tgtEl>
                                          <p:spTgt spid="59"/>
                                        </p:tgtEl>
                                        <p:attrNameLst>
                                          <p:attrName>ppt_y</p:attrName>
                                        </p:attrNameLst>
                                      </p:cBhvr>
                                      <p:tavLst>
                                        <p:tav tm="0">
                                          <p:val>
                                            <p:strVal val="ppt_y"/>
                                          </p:val>
                                        </p:tav>
                                        <p:tav tm="100000">
                                          <p:val>
                                            <p:strVal val="1+ppt_h/2"/>
                                          </p:val>
                                        </p:tav>
                                      </p:tavLst>
                                    </p:anim>
                                    <p:set>
                                      <p:cBhvr>
                                        <p:cTn id="148" dur="1" fill="hold">
                                          <p:stCondLst>
                                            <p:cond delay="499"/>
                                          </p:stCondLst>
                                        </p:cTn>
                                        <p:tgtEl>
                                          <p:spTgt spid="59"/>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60"/>
                                        </p:tgtEl>
                                        <p:attrNameLst>
                                          <p:attrName>ppt_x</p:attrName>
                                        </p:attrNameLst>
                                      </p:cBhvr>
                                      <p:tavLst>
                                        <p:tav tm="0">
                                          <p:val>
                                            <p:strVal val="ppt_x"/>
                                          </p:val>
                                        </p:tav>
                                        <p:tav tm="100000">
                                          <p:val>
                                            <p:strVal val="ppt_x"/>
                                          </p:val>
                                        </p:tav>
                                      </p:tavLst>
                                    </p:anim>
                                    <p:anim calcmode="lin" valueType="num">
                                      <p:cBhvr additive="base">
                                        <p:cTn id="151" dur="500"/>
                                        <p:tgtEl>
                                          <p:spTgt spid="60"/>
                                        </p:tgtEl>
                                        <p:attrNameLst>
                                          <p:attrName>ppt_y</p:attrName>
                                        </p:attrNameLst>
                                      </p:cBhvr>
                                      <p:tavLst>
                                        <p:tav tm="0">
                                          <p:val>
                                            <p:strVal val="ppt_y"/>
                                          </p:val>
                                        </p:tav>
                                        <p:tav tm="100000">
                                          <p:val>
                                            <p:strVal val="1+ppt_h/2"/>
                                          </p:val>
                                        </p:tav>
                                      </p:tavLst>
                                    </p:anim>
                                    <p:set>
                                      <p:cBhvr>
                                        <p:cTn id="152" dur="1" fill="hold">
                                          <p:stCondLst>
                                            <p:cond delay="499"/>
                                          </p:stCondLst>
                                        </p:cTn>
                                        <p:tgtEl>
                                          <p:spTgt spid="60"/>
                                        </p:tgtEl>
                                        <p:attrNameLst>
                                          <p:attrName>style.visibility</p:attrName>
                                        </p:attrNameLst>
                                      </p:cBhvr>
                                      <p:to>
                                        <p:strVal val="hidden"/>
                                      </p:to>
                                    </p:set>
                                  </p:childTnLst>
                                </p:cTn>
                              </p:par>
                              <p:par>
                                <p:cTn id="153" presetID="2" presetClass="exit" presetSubtype="4" fill="hold" grpId="1" nodeType="withEffect">
                                  <p:stCondLst>
                                    <p:cond delay="0"/>
                                  </p:stCondLst>
                                  <p:childTnLst>
                                    <p:anim calcmode="lin" valueType="num">
                                      <p:cBhvr additive="base">
                                        <p:cTn id="154" dur="500"/>
                                        <p:tgtEl>
                                          <p:spTgt spid="47"/>
                                        </p:tgtEl>
                                        <p:attrNameLst>
                                          <p:attrName>ppt_x</p:attrName>
                                        </p:attrNameLst>
                                      </p:cBhvr>
                                      <p:tavLst>
                                        <p:tav tm="0">
                                          <p:val>
                                            <p:strVal val="ppt_x"/>
                                          </p:val>
                                        </p:tav>
                                        <p:tav tm="100000">
                                          <p:val>
                                            <p:strVal val="ppt_x"/>
                                          </p:val>
                                        </p:tav>
                                      </p:tavLst>
                                    </p:anim>
                                    <p:anim calcmode="lin" valueType="num">
                                      <p:cBhvr additive="base">
                                        <p:cTn id="155" dur="500"/>
                                        <p:tgtEl>
                                          <p:spTgt spid="47"/>
                                        </p:tgtEl>
                                        <p:attrNameLst>
                                          <p:attrName>ppt_y</p:attrName>
                                        </p:attrNameLst>
                                      </p:cBhvr>
                                      <p:tavLst>
                                        <p:tav tm="0">
                                          <p:val>
                                            <p:strVal val="ppt_y"/>
                                          </p:val>
                                        </p:tav>
                                        <p:tav tm="100000">
                                          <p:val>
                                            <p:strVal val="1+ppt_h/2"/>
                                          </p:val>
                                        </p:tav>
                                      </p:tavLst>
                                    </p:anim>
                                    <p:set>
                                      <p:cBhvr>
                                        <p:cTn id="156" dur="1" fill="hold">
                                          <p:stCondLst>
                                            <p:cond delay="499"/>
                                          </p:stCondLst>
                                        </p:cTn>
                                        <p:tgtEl>
                                          <p:spTgt spid="47"/>
                                        </p:tgtEl>
                                        <p:attrNameLst>
                                          <p:attrName>style.visibility</p:attrName>
                                        </p:attrNameLst>
                                      </p:cBhvr>
                                      <p:to>
                                        <p:strVal val="hidden"/>
                                      </p:to>
                                    </p:set>
                                  </p:childTnLst>
                                </p:cTn>
                              </p:par>
                              <p:par>
                                <p:cTn id="157" presetID="2" presetClass="exit" presetSubtype="4" fill="hold" grpId="1" nodeType="withEffect">
                                  <p:stCondLst>
                                    <p:cond delay="0"/>
                                  </p:stCondLst>
                                  <p:childTnLst>
                                    <p:anim calcmode="lin" valueType="num">
                                      <p:cBhvr additive="base">
                                        <p:cTn id="158" dur="500"/>
                                        <p:tgtEl>
                                          <p:spTgt spid="48"/>
                                        </p:tgtEl>
                                        <p:attrNameLst>
                                          <p:attrName>ppt_x</p:attrName>
                                        </p:attrNameLst>
                                      </p:cBhvr>
                                      <p:tavLst>
                                        <p:tav tm="0">
                                          <p:val>
                                            <p:strVal val="ppt_x"/>
                                          </p:val>
                                        </p:tav>
                                        <p:tav tm="100000">
                                          <p:val>
                                            <p:strVal val="ppt_x"/>
                                          </p:val>
                                        </p:tav>
                                      </p:tavLst>
                                    </p:anim>
                                    <p:anim calcmode="lin" valueType="num">
                                      <p:cBhvr additive="base">
                                        <p:cTn id="159" dur="500"/>
                                        <p:tgtEl>
                                          <p:spTgt spid="48"/>
                                        </p:tgtEl>
                                        <p:attrNameLst>
                                          <p:attrName>ppt_y</p:attrName>
                                        </p:attrNameLst>
                                      </p:cBhvr>
                                      <p:tavLst>
                                        <p:tav tm="0">
                                          <p:val>
                                            <p:strVal val="ppt_y"/>
                                          </p:val>
                                        </p:tav>
                                        <p:tav tm="100000">
                                          <p:val>
                                            <p:strVal val="1+ppt_h/2"/>
                                          </p:val>
                                        </p:tav>
                                      </p:tavLst>
                                    </p:anim>
                                    <p:set>
                                      <p:cBhvr>
                                        <p:cTn id="160" dur="1" fill="hold">
                                          <p:stCondLst>
                                            <p:cond delay="499"/>
                                          </p:stCondLst>
                                        </p:cTn>
                                        <p:tgtEl>
                                          <p:spTgt spid="48"/>
                                        </p:tgtEl>
                                        <p:attrNameLst>
                                          <p:attrName>style.visibility</p:attrName>
                                        </p:attrNameLst>
                                      </p:cBhvr>
                                      <p:to>
                                        <p:strVal val="hidden"/>
                                      </p:to>
                                    </p:set>
                                  </p:childTnLst>
                                </p:cTn>
                              </p:par>
                              <p:par>
                                <p:cTn id="161" presetID="2" presetClass="exit" presetSubtype="4" fill="hold" grpId="1" nodeType="withEffect">
                                  <p:stCondLst>
                                    <p:cond delay="0"/>
                                  </p:stCondLst>
                                  <p:childTnLst>
                                    <p:anim calcmode="lin" valueType="num">
                                      <p:cBhvr additive="base">
                                        <p:cTn id="162" dur="500"/>
                                        <p:tgtEl>
                                          <p:spTgt spid="49"/>
                                        </p:tgtEl>
                                        <p:attrNameLst>
                                          <p:attrName>ppt_x</p:attrName>
                                        </p:attrNameLst>
                                      </p:cBhvr>
                                      <p:tavLst>
                                        <p:tav tm="0">
                                          <p:val>
                                            <p:strVal val="ppt_x"/>
                                          </p:val>
                                        </p:tav>
                                        <p:tav tm="100000">
                                          <p:val>
                                            <p:strVal val="ppt_x"/>
                                          </p:val>
                                        </p:tav>
                                      </p:tavLst>
                                    </p:anim>
                                    <p:anim calcmode="lin" valueType="num">
                                      <p:cBhvr additive="base">
                                        <p:cTn id="163" dur="500"/>
                                        <p:tgtEl>
                                          <p:spTgt spid="49"/>
                                        </p:tgtEl>
                                        <p:attrNameLst>
                                          <p:attrName>ppt_y</p:attrName>
                                        </p:attrNameLst>
                                      </p:cBhvr>
                                      <p:tavLst>
                                        <p:tav tm="0">
                                          <p:val>
                                            <p:strVal val="ppt_y"/>
                                          </p:val>
                                        </p:tav>
                                        <p:tav tm="100000">
                                          <p:val>
                                            <p:strVal val="1+ppt_h/2"/>
                                          </p:val>
                                        </p:tav>
                                      </p:tavLst>
                                    </p:anim>
                                    <p:set>
                                      <p:cBhvr>
                                        <p:cTn id="164" dur="1" fill="hold">
                                          <p:stCondLst>
                                            <p:cond delay="499"/>
                                          </p:stCondLst>
                                        </p:cTn>
                                        <p:tgtEl>
                                          <p:spTgt spid="49"/>
                                        </p:tgtEl>
                                        <p:attrNameLst>
                                          <p:attrName>style.visibility</p:attrName>
                                        </p:attrNameLst>
                                      </p:cBhvr>
                                      <p:to>
                                        <p:strVal val="hidden"/>
                                      </p:to>
                                    </p:set>
                                  </p:childTnLst>
                                </p:cTn>
                              </p:par>
                              <p:par>
                                <p:cTn id="165" presetID="2" presetClass="exit" presetSubtype="4" fill="hold" grpId="1" nodeType="withEffect">
                                  <p:stCondLst>
                                    <p:cond delay="0"/>
                                  </p:stCondLst>
                                  <p:childTnLst>
                                    <p:anim calcmode="lin" valueType="num">
                                      <p:cBhvr additive="base">
                                        <p:cTn id="166" dur="500"/>
                                        <p:tgtEl>
                                          <p:spTgt spid="61"/>
                                        </p:tgtEl>
                                        <p:attrNameLst>
                                          <p:attrName>ppt_x</p:attrName>
                                        </p:attrNameLst>
                                      </p:cBhvr>
                                      <p:tavLst>
                                        <p:tav tm="0">
                                          <p:val>
                                            <p:strVal val="ppt_x"/>
                                          </p:val>
                                        </p:tav>
                                        <p:tav tm="100000">
                                          <p:val>
                                            <p:strVal val="ppt_x"/>
                                          </p:val>
                                        </p:tav>
                                      </p:tavLst>
                                    </p:anim>
                                    <p:anim calcmode="lin" valueType="num">
                                      <p:cBhvr additive="base">
                                        <p:cTn id="167" dur="500"/>
                                        <p:tgtEl>
                                          <p:spTgt spid="61"/>
                                        </p:tgtEl>
                                        <p:attrNameLst>
                                          <p:attrName>ppt_y</p:attrName>
                                        </p:attrNameLst>
                                      </p:cBhvr>
                                      <p:tavLst>
                                        <p:tav tm="0">
                                          <p:val>
                                            <p:strVal val="ppt_y"/>
                                          </p:val>
                                        </p:tav>
                                        <p:tav tm="100000">
                                          <p:val>
                                            <p:strVal val="1+ppt_h/2"/>
                                          </p:val>
                                        </p:tav>
                                      </p:tavLst>
                                    </p:anim>
                                    <p:set>
                                      <p:cBhvr>
                                        <p:cTn id="168" dur="1" fill="hold">
                                          <p:stCondLst>
                                            <p:cond delay="499"/>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62" grpId="0" animBg="1"/>
      <p:bldP spid="6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alpha val="5000"/>
          </a:schemeClr>
        </a:soli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FE88E41F-7398-4D14-8208-8C12F7516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sp>
        <p:nvSpPr>
          <p:cNvPr id="6" name="Title 1"/>
          <p:cNvSpPr txBox="1">
            <a:spLocks/>
          </p:cNvSpPr>
          <p:nvPr/>
        </p:nvSpPr>
        <p:spPr>
          <a:xfrm>
            <a:off x="319811" y="1143283"/>
            <a:ext cx="11412842"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23" name="TextBox 22">
            <a:extLst>
              <a:ext uri="{FF2B5EF4-FFF2-40B4-BE49-F238E27FC236}">
                <a16:creationId xmlns:a16="http://schemas.microsoft.com/office/drawing/2014/main" id="{D33E2AC4-C42E-4FF0-8C9B-9B6008D04D5D}"/>
              </a:ext>
            </a:extLst>
          </p:cNvPr>
          <p:cNvSpPr txBox="1"/>
          <p:nvPr/>
        </p:nvSpPr>
        <p:spPr>
          <a:xfrm>
            <a:off x="3993988" y="2115920"/>
            <a:ext cx="430953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Understanding Adobe Forms</a:t>
            </a:r>
          </a:p>
        </p:txBody>
      </p:sp>
      <p:sp>
        <p:nvSpPr>
          <p:cNvPr id="24" name="TextBox 23">
            <a:extLst>
              <a:ext uri="{FF2B5EF4-FFF2-40B4-BE49-F238E27FC236}">
                <a16:creationId xmlns:a16="http://schemas.microsoft.com/office/drawing/2014/main" id="{17BB9B06-DFF6-46DF-80AD-F5A09AB65A74}"/>
              </a:ext>
            </a:extLst>
          </p:cNvPr>
          <p:cNvSpPr txBox="1"/>
          <p:nvPr/>
        </p:nvSpPr>
        <p:spPr>
          <a:xfrm>
            <a:off x="3993987" y="3453258"/>
            <a:ext cx="4309533"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The Form Elements in Detail</a:t>
            </a:r>
          </a:p>
        </p:txBody>
      </p:sp>
      <p:sp>
        <p:nvSpPr>
          <p:cNvPr id="27" name="TextBox 26">
            <a:extLst>
              <a:ext uri="{FF2B5EF4-FFF2-40B4-BE49-F238E27FC236}">
                <a16:creationId xmlns:a16="http://schemas.microsoft.com/office/drawing/2014/main" id="{3CC69C9A-FCA6-470E-8115-A29D0F687DB4}"/>
              </a:ext>
            </a:extLst>
          </p:cNvPr>
          <p:cNvSpPr txBox="1"/>
          <p:nvPr/>
        </p:nvSpPr>
        <p:spPr>
          <a:xfrm>
            <a:off x="5139605" y="5534346"/>
            <a:ext cx="1768595"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Making a Form</a:t>
            </a:r>
          </a:p>
        </p:txBody>
      </p:sp>
      <p:sp>
        <p:nvSpPr>
          <p:cNvPr id="13" name="TextBox 12">
            <a:extLst>
              <a:ext uri="{FF2B5EF4-FFF2-40B4-BE49-F238E27FC236}">
                <a16:creationId xmlns:a16="http://schemas.microsoft.com/office/drawing/2014/main" id="{3A5D1FB8-40F9-4165-8ECB-CCF82344AF7F}"/>
              </a:ext>
            </a:extLst>
          </p:cNvPr>
          <p:cNvSpPr txBox="1"/>
          <p:nvPr/>
        </p:nvSpPr>
        <p:spPr>
          <a:xfrm>
            <a:off x="3923041" y="5934456"/>
            <a:ext cx="1739900"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From Scratch</a:t>
            </a:r>
          </a:p>
        </p:txBody>
      </p:sp>
      <p:sp>
        <p:nvSpPr>
          <p:cNvPr id="14" name="TextBox 13">
            <a:extLst>
              <a:ext uri="{FF2B5EF4-FFF2-40B4-BE49-F238E27FC236}">
                <a16:creationId xmlns:a16="http://schemas.microsoft.com/office/drawing/2014/main" id="{68C33609-2726-4DB0-9187-FA44391824ED}"/>
              </a:ext>
            </a:extLst>
          </p:cNvPr>
          <p:cNvSpPr txBox="1"/>
          <p:nvPr/>
        </p:nvSpPr>
        <p:spPr>
          <a:xfrm>
            <a:off x="5662941" y="5934456"/>
            <a:ext cx="2723133"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From a Word Document</a:t>
            </a:r>
          </a:p>
        </p:txBody>
      </p:sp>
      <p:sp>
        <p:nvSpPr>
          <p:cNvPr id="15" name="TextBox 14">
            <a:extLst>
              <a:ext uri="{FF2B5EF4-FFF2-40B4-BE49-F238E27FC236}">
                <a16:creationId xmlns:a16="http://schemas.microsoft.com/office/drawing/2014/main" id="{4B07FCDA-8951-4AEA-A142-804099FF29DF}"/>
              </a:ext>
            </a:extLst>
          </p:cNvPr>
          <p:cNvSpPr txBox="1"/>
          <p:nvPr/>
        </p:nvSpPr>
        <p:spPr>
          <a:xfrm>
            <a:off x="1877315" y="3847863"/>
            <a:ext cx="2116451"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Text</a:t>
            </a:r>
          </a:p>
        </p:txBody>
      </p:sp>
      <p:sp>
        <p:nvSpPr>
          <p:cNvPr id="16" name="TextBox 15">
            <a:extLst>
              <a:ext uri="{FF2B5EF4-FFF2-40B4-BE49-F238E27FC236}">
                <a16:creationId xmlns:a16="http://schemas.microsoft.com/office/drawing/2014/main" id="{D3602056-72EB-4B53-8643-14288B140D2D}"/>
              </a:ext>
            </a:extLst>
          </p:cNvPr>
          <p:cNvSpPr txBox="1"/>
          <p:nvPr/>
        </p:nvSpPr>
        <p:spPr>
          <a:xfrm>
            <a:off x="3993766" y="3849690"/>
            <a:ext cx="2193084"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Text Box</a:t>
            </a:r>
          </a:p>
        </p:txBody>
      </p:sp>
      <p:sp>
        <p:nvSpPr>
          <p:cNvPr id="20" name="TextBox 19">
            <a:extLst>
              <a:ext uri="{FF2B5EF4-FFF2-40B4-BE49-F238E27FC236}">
                <a16:creationId xmlns:a16="http://schemas.microsoft.com/office/drawing/2014/main" id="{1FE55950-8066-45AF-B5E9-948BDA0C9F30}"/>
              </a:ext>
            </a:extLst>
          </p:cNvPr>
          <p:cNvSpPr txBox="1"/>
          <p:nvPr/>
        </p:nvSpPr>
        <p:spPr>
          <a:xfrm>
            <a:off x="6186854" y="3848838"/>
            <a:ext cx="211645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Checkbox</a:t>
            </a:r>
          </a:p>
        </p:txBody>
      </p:sp>
      <p:sp>
        <p:nvSpPr>
          <p:cNvPr id="21" name="TextBox 20">
            <a:extLst>
              <a:ext uri="{FF2B5EF4-FFF2-40B4-BE49-F238E27FC236}">
                <a16:creationId xmlns:a16="http://schemas.microsoft.com/office/drawing/2014/main" id="{014AE4AB-8247-4F20-A78C-34F03633D9CD}"/>
              </a:ext>
            </a:extLst>
          </p:cNvPr>
          <p:cNvSpPr txBox="1"/>
          <p:nvPr/>
        </p:nvSpPr>
        <p:spPr>
          <a:xfrm>
            <a:off x="8303301" y="3853693"/>
            <a:ext cx="2193085"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Radio Button</a:t>
            </a:r>
          </a:p>
        </p:txBody>
      </p:sp>
      <p:sp>
        <p:nvSpPr>
          <p:cNvPr id="22" name="TextBox 21">
            <a:extLst>
              <a:ext uri="{FF2B5EF4-FFF2-40B4-BE49-F238E27FC236}">
                <a16:creationId xmlns:a16="http://schemas.microsoft.com/office/drawing/2014/main" id="{C0DA6C58-A11C-4FC9-9620-FEF28BA0BCD1}"/>
              </a:ext>
            </a:extLst>
          </p:cNvPr>
          <p:cNvSpPr txBox="1"/>
          <p:nvPr/>
        </p:nvSpPr>
        <p:spPr>
          <a:xfrm>
            <a:off x="1877315" y="4246223"/>
            <a:ext cx="2116451"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List Box</a:t>
            </a:r>
          </a:p>
        </p:txBody>
      </p:sp>
      <p:sp>
        <p:nvSpPr>
          <p:cNvPr id="26" name="TextBox 25">
            <a:extLst>
              <a:ext uri="{FF2B5EF4-FFF2-40B4-BE49-F238E27FC236}">
                <a16:creationId xmlns:a16="http://schemas.microsoft.com/office/drawing/2014/main" id="{96507DDF-B6EC-4CC8-B722-23DA17FABC21}"/>
              </a:ext>
            </a:extLst>
          </p:cNvPr>
          <p:cNvSpPr txBox="1"/>
          <p:nvPr/>
        </p:nvSpPr>
        <p:spPr>
          <a:xfrm>
            <a:off x="3993766" y="4248050"/>
            <a:ext cx="2193084"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Dropdown List</a:t>
            </a:r>
          </a:p>
        </p:txBody>
      </p:sp>
      <p:sp>
        <p:nvSpPr>
          <p:cNvPr id="30" name="TextBox 29">
            <a:extLst>
              <a:ext uri="{FF2B5EF4-FFF2-40B4-BE49-F238E27FC236}">
                <a16:creationId xmlns:a16="http://schemas.microsoft.com/office/drawing/2014/main" id="{1DE557D4-6CBB-4F19-9402-6E4A89575C60}"/>
              </a:ext>
            </a:extLst>
          </p:cNvPr>
          <p:cNvSpPr txBox="1"/>
          <p:nvPr/>
        </p:nvSpPr>
        <p:spPr>
          <a:xfrm>
            <a:off x="6186850" y="4247655"/>
            <a:ext cx="211645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Button</a:t>
            </a:r>
          </a:p>
        </p:txBody>
      </p:sp>
      <p:sp>
        <p:nvSpPr>
          <p:cNvPr id="31" name="TextBox 30">
            <a:extLst>
              <a:ext uri="{FF2B5EF4-FFF2-40B4-BE49-F238E27FC236}">
                <a16:creationId xmlns:a16="http://schemas.microsoft.com/office/drawing/2014/main" id="{6D32E300-31C6-45AD-94F0-6CD49A51432F}"/>
              </a:ext>
            </a:extLst>
          </p:cNvPr>
          <p:cNvSpPr txBox="1"/>
          <p:nvPr/>
        </p:nvSpPr>
        <p:spPr>
          <a:xfrm>
            <a:off x="8303299" y="4247655"/>
            <a:ext cx="2193084"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Image</a:t>
            </a:r>
          </a:p>
        </p:txBody>
      </p:sp>
      <p:sp>
        <p:nvSpPr>
          <p:cNvPr id="32" name="TextBox 31">
            <a:extLst>
              <a:ext uri="{FF2B5EF4-FFF2-40B4-BE49-F238E27FC236}">
                <a16:creationId xmlns:a16="http://schemas.microsoft.com/office/drawing/2014/main" id="{EF5F845A-8BFA-473B-B575-EFC75DEB556C}"/>
              </a:ext>
            </a:extLst>
          </p:cNvPr>
          <p:cNvSpPr txBox="1"/>
          <p:nvPr/>
        </p:nvSpPr>
        <p:spPr>
          <a:xfrm>
            <a:off x="2859458" y="4644565"/>
            <a:ext cx="211645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Date</a:t>
            </a:r>
          </a:p>
        </p:txBody>
      </p:sp>
      <p:sp>
        <p:nvSpPr>
          <p:cNvPr id="33" name="TextBox 32">
            <a:extLst>
              <a:ext uri="{FF2B5EF4-FFF2-40B4-BE49-F238E27FC236}">
                <a16:creationId xmlns:a16="http://schemas.microsoft.com/office/drawing/2014/main" id="{4FDCD352-B6F3-4DA5-8C19-53E211D513FB}"/>
              </a:ext>
            </a:extLst>
          </p:cNvPr>
          <p:cNvSpPr txBox="1"/>
          <p:nvPr/>
        </p:nvSpPr>
        <p:spPr>
          <a:xfrm>
            <a:off x="4975907" y="4644565"/>
            <a:ext cx="2193084"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Signature</a:t>
            </a:r>
          </a:p>
        </p:txBody>
      </p:sp>
      <p:sp>
        <p:nvSpPr>
          <p:cNvPr id="34" name="TextBox 33">
            <a:extLst>
              <a:ext uri="{FF2B5EF4-FFF2-40B4-BE49-F238E27FC236}">
                <a16:creationId xmlns:a16="http://schemas.microsoft.com/office/drawing/2014/main" id="{DBF83D01-0697-4539-815B-370DBF281E9C}"/>
              </a:ext>
            </a:extLst>
          </p:cNvPr>
          <p:cNvSpPr txBox="1"/>
          <p:nvPr/>
        </p:nvSpPr>
        <p:spPr>
          <a:xfrm>
            <a:off x="7164974" y="4641942"/>
            <a:ext cx="211645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Add Barcode</a:t>
            </a:r>
          </a:p>
        </p:txBody>
      </p:sp>
      <p:sp>
        <p:nvSpPr>
          <p:cNvPr id="36" name="TextBox 35">
            <a:extLst>
              <a:ext uri="{FF2B5EF4-FFF2-40B4-BE49-F238E27FC236}">
                <a16:creationId xmlns:a16="http://schemas.microsoft.com/office/drawing/2014/main" id="{7D27136F-9752-4D83-8725-8F312BFE7343}"/>
              </a:ext>
            </a:extLst>
          </p:cNvPr>
          <p:cNvSpPr txBox="1"/>
          <p:nvPr/>
        </p:nvSpPr>
        <p:spPr>
          <a:xfrm>
            <a:off x="3992070" y="2989318"/>
            <a:ext cx="430953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Adobe File Types</a:t>
            </a:r>
          </a:p>
        </p:txBody>
      </p:sp>
      <p:sp>
        <p:nvSpPr>
          <p:cNvPr id="2" name="TextBox 1">
            <a:extLst>
              <a:ext uri="{FF2B5EF4-FFF2-40B4-BE49-F238E27FC236}">
                <a16:creationId xmlns:a16="http://schemas.microsoft.com/office/drawing/2014/main" id="{C5F0A013-C13E-4181-8DC8-F4FA86D4D3D5}"/>
              </a:ext>
            </a:extLst>
          </p:cNvPr>
          <p:cNvSpPr txBox="1"/>
          <p:nvPr/>
        </p:nvSpPr>
        <p:spPr>
          <a:xfrm>
            <a:off x="3619492" y="2516425"/>
            <a:ext cx="5134716"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defPPr>
              <a:defRPr lang="en-US"/>
            </a:defPPr>
            <a:lvl1pPr algn="ctr">
              <a:defRPr sz="2000"/>
            </a:lvl1pPr>
          </a:lstStyle>
          <a:p>
            <a:r>
              <a:rPr lang="en-CA" dirty="0"/>
              <a:t>Procedure to embed custom fonts into the PDF</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par>
                          <p:cTn id="12" fill="hold">
                            <p:stCondLst>
                              <p:cond delay="1000"/>
                            </p:stCondLst>
                            <p:childTnLst>
                              <p:par>
                                <p:cTn id="13" presetID="2" presetClass="entr" presetSubtype="1"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ppt_x"/>
                                          </p:val>
                                        </p:tav>
                                        <p:tav tm="100000">
                                          <p:val>
                                            <p:strVal val="#ppt_x"/>
                                          </p:val>
                                        </p:tav>
                                      </p:tavLst>
                                    </p:anim>
                                    <p:anim calcmode="lin" valueType="num">
                                      <p:cBhvr additive="base">
                                        <p:cTn id="28" dur="500" fill="hold"/>
                                        <p:tgtEl>
                                          <p:spTgt spid="36"/>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ppt_x"/>
                                          </p:val>
                                        </p:tav>
                                        <p:tav tm="100000">
                                          <p:val>
                                            <p:strVal val="#ppt_x"/>
                                          </p:val>
                                        </p:tav>
                                      </p:tavLst>
                                    </p:anim>
                                    <p:anim calcmode="lin" valueType="num">
                                      <p:cBhvr additive="base">
                                        <p:cTn id="34"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0-#ppt_w/2"/>
                                          </p:val>
                                        </p:tav>
                                        <p:tav tm="100000">
                                          <p:val>
                                            <p:strVal val="#ppt_x"/>
                                          </p:val>
                                        </p:tav>
                                      </p:tavLst>
                                    </p:anim>
                                    <p:anim calcmode="lin" valueType="num">
                                      <p:cBhvr additive="base">
                                        <p:cTn id="40" dur="500" fill="hold"/>
                                        <p:tgtEl>
                                          <p:spTgt spid="15"/>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0-#ppt_w/2"/>
                                          </p:val>
                                        </p:tav>
                                        <p:tav tm="100000">
                                          <p:val>
                                            <p:strVal val="#ppt_x"/>
                                          </p:val>
                                        </p:tav>
                                      </p:tavLst>
                                    </p:anim>
                                    <p:anim calcmode="lin" valueType="num">
                                      <p:cBhvr additive="base">
                                        <p:cTn id="44"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0-#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500" fill="hold"/>
                                        <p:tgtEl>
                                          <p:spTgt spid="26"/>
                                        </p:tgtEl>
                                        <p:attrNameLst>
                                          <p:attrName>ppt_x</p:attrName>
                                        </p:attrNameLst>
                                      </p:cBhvr>
                                      <p:tavLst>
                                        <p:tav tm="0">
                                          <p:val>
                                            <p:strVal val="#ppt_x"/>
                                          </p:val>
                                        </p:tav>
                                        <p:tav tm="100000">
                                          <p:val>
                                            <p:strVal val="#ppt_x"/>
                                          </p:val>
                                        </p:tav>
                                      </p:tavLst>
                                    </p:anim>
                                    <p:anim calcmode="lin" valueType="num">
                                      <p:cBhvr additive="base">
                                        <p:cTn id="5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1"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additive="base">
                                        <p:cTn id="59" dur="500" fill="hold"/>
                                        <p:tgtEl>
                                          <p:spTgt spid="20"/>
                                        </p:tgtEl>
                                        <p:attrNameLst>
                                          <p:attrName>ppt_x</p:attrName>
                                        </p:attrNameLst>
                                      </p:cBhvr>
                                      <p:tavLst>
                                        <p:tav tm="0">
                                          <p:val>
                                            <p:strVal val="#ppt_x"/>
                                          </p:val>
                                        </p:tav>
                                        <p:tav tm="100000">
                                          <p:val>
                                            <p:strVal val="#ppt_x"/>
                                          </p:val>
                                        </p:tav>
                                      </p:tavLst>
                                    </p:anim>
                                    <p:anim calcmode="lin" valueType="num">
                                      <p:cBhvr additive="base">
                                        <p:cTn id="60" dur="500" fill="hold"/>
                                        <p:tgtEl>
                                          <p:spTgt spid="20"/>
                                        </p:tgtEl>
                                        <p:attrNameLst>
                                          <p:attrName>ppt_y</p:attrName>
                                        </p:attrNameLst>
                                      </p:cBhvr>
                                      <p:tavLst>
                                        <p:tav tm="0">
                                          <p:val>
                                            <p:strVal val="0-#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additive="base">
                                        <p:cTn id="63" dur="500" fill="hold"/>
                                        <p:tgtEl>
                                          <p:spTgt spid="30"/>
                                        </p:tgtEl>
                                        <p:attrNameLst>
                                          <p:attrName>ppt_x</p:attrName>
                                        </p:attrNameLst>
                                      </p:cBhvr>
                                      <p:tavLst>
                                        <p:tav tm="0">
                                          <p:val>
                                            <p:strVal val="#ppt_x"/>
                                          </p:val>
                                        </p:tav>
                                        <p:tav tm="100000">
                                          <p:val>
                                            <p:strVal val="#ppt_x"/>
                                          </p:val>
                                        </p:tav>
                                      </p:tavLst>
                                    </p:anim>
                                    <p:anim calcmode="lin" valueType="num">
                                      <p:cBhvr additive="base">
                                        <p:cTn id="6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additive="base">
                                        <p:cTn id="69" dur="500" fill="hold"/>
                                        <p:tgtEl>
                                          <p:spTgt spid="21"/>
                                        </p:tgtEl>
                                        <p:attrNameLst>
                                          <p:attrName>ppt_x</p:attrName>
                                        </p:attrNameLst>
                                      </p:cBhvr>
                                      <p:tavLst>
                                        <p:tav tm="0">
                                          <p:val>
                                            <p:strVal val="1+#ppt_w/2"/>
                                          </p:val>
                                        </p:tav>
                                        <p:tav tm="100000">
                                          <p:val>
                                            <p:strVal val="#ppt_x"/>
                                          </p:val>
                                        </p:tav>
                                      </p:tavLst>
                                    </p:anim>
                                    <p:anim calcmode="lin" valueType="num">
                                      <p:cBhvr additive="base">
                                        <p:cTn id="70" dur="500" fill="hold"/>
                                        <p:tgtEl>
                                          <p:spTgt spid="21"/>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anim calcmode="lin" valueType="num">
                                      <p:cBhvr additive="base">
                                        <p:cTn id="73" dur="500" fill="hold"/>
                                        <p:tgtEl>
                                          <p:spTgt spid="31"/>
                                        </p:tgtEl>
                                        <p:attrNameLst>
                                          <p:attrName>ppt_x</p:attrName>
                                        </p:attrNameLst>
                                      </p:cBhvr>
                                      <p:tavLst>
                                        <p:tav tm="0">
                                          <p:val>
                                            <p:strVal val="1+#ppt_w/2"/>
                                          </p:val>
                                        </p:tav>
                                        <p:tav tm="100000">
                                          <p:val>
                                            <p:strVal val="#ppt_x"/>
                                          </p:val>
                                        </p:tav>
                                      </p:tavLst>
                                    </p:anim>
                                    <p:anim calcmode="lin" valueType="num">
                                      <p:cBhvr additive="base">
                                        <p:cTn id="74"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anim calcmode="lin" valueType="num">
                                      <p:cBhvr additive="base">
                                        <p:cTn id="79" dur="500" fill="hold"/>
                                        <p:tgtEl>
                                          <p:spTgt spid="32"/>
                                        </p:tgtEl>
                                        <p:attrNameLst>
                                          <p:attrName>ppt_x</p:attrName>
                                        </p:attrNameLst>
                                      </p:cBhvr>
                                      <p:tavLst>
                                        <p:tav tm="0">
                                          <p:val>
                                            <p:strVal val="0-#ppt_w/2"/>
                                          </p:val>
                                        </p:tav>
                                        <p:tav tm="100000">
                                          <p:val>
                                            <p:strVal val="#ppt_x"/>
                                          </p:val>
                                        </p:tav>
                                      </p:tavLst>
                                    </p:anim>
                                    <p:anim calcmode="lin" valueType="num">
                                      <p:cBhvr additive="base">
                                        <p:cTn id="80" dur="500" fill="hold"/>
                                        <p:tgtEl>
                                          <p:spTgt spid="32"/>
                                        </p:tgtEl>
                                        <p:attrNameLst>
                                          <p:attrName>ppt_y</p:attrName>
                                        </p:attrNameLst>
                                      </p:cBhvr>
                                      <p:tavLst>
                                        <p:tav tm="0">
                                          <p:val>
                                            <p:strVal val="#ppt_y"/>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33"/>
                                        </p:tgtEl>
                                        <p:attrNameLst>
                                          <p:attrName>style.visibility</p:attrName>
                                        </p:attrNameLst>
                                      </p:cBhvr>
                                      <p:to>
                                        <p:strVal val="visible"/>
                                      </p:to>
                                    </p:set>
                                    <p:anim calcmode="lin" valueType="num">
                                      <p:cBhvr additive="base">
                                        <p:cTn id="83" dur="500" fill="hold"/>
                                        <p:tgtEl>
                                          <p:spTgt spid="33"/>
                                        </p:tgtEl>
                                        <p:attrNameLst>
                                          <p:attrName>ppt_x</p:attrName>
                                        </p:attrNameLst>
                                      </p:cBhvr>
                                      <p:tavLst>
                                        <p:tav tm="0">
                                          <p:val>
                                            <p:strVal val="#ppt_x"/>
                                          </p:val>
                                        </p:tav>
                                        <p:tav tm="100000">
                                          <p:val>
                                            <p:strVal val="#ppt_x"/>
                                          </p:val>
                                        </p:tav>
                                      </p:tavLst>
                                    </p:anim>
                                    <p:anim calcmode="lin" valueType="num">
                                      <p:cBhvr additive="base">
                                        <p:cTn id="84" dur="500" fill="hold"/>
                                        <p:tgtEl>
                                          <p:spTgt spid="33"/>
                                        </p:tgtEl>
                                        <p:attrNameLst>
                                          <p:attrName>ppt_y</p:attrName>
                                        </p:attrNameLst>
                                      </p:cBhvr>
                                      <p:tavLst>
                                        <p:tav tm="0">
                                          <p:val>
                                            <p:strVal val="1+#ppt_h/2"/>
                                          </p:val>
                                        </p:tav>
                                        <p:tav tm="100000">
                                          <p:val>
                                            <p:strVal val="#ppt_y"/>
                                          </p:val>
                                        </p:tav>
                                      </p:tavLst>
                                    </p:anim>
                                  </p:childTnLst>
                                </p:cTn>
                              </p:par>
                              <p:par>
                                <p:cTn id="85" presetID="2" presetClass="entr" presetSubtype="2" fill="hold" grpId="0" nodeType="withEffect">
                                  <p:stCondLst>
                                    <p:cond delay="0"/>
                                  </p:stCondLst>
                                  <p:childTnLst>
                                    <p:set>
                                      <p:cBhvr>
                                        <p:cTn id="86" dur="1" fill="hold">
                                          <p:stCondLst>
                                            <p:cond delay="0"/>
                                          </p:stCondLst>
                                        </p:cTn>
                                        <p:tgtEl>
                                          <p:spTgt spid="34"/>
                                        </p:tgtEl>
                                        <p:attrNameLst>
                                          <p:attrName>style.visibility</p:attrName>
                                        </p:attrNameLst>
                                      </p:cBhvr>
                                      <p:to>
                                        <p:strVal val="visible"/>
                                      </p:to>
                                    </p:set>
                                    <p:anim calcmode="lin" valueType="num">
                                      <p:cBhvr additive="base">
                                        <p:cTn id="87" dur="500" fill="hold"/>
                                        <p:tgtEl>
                                          <p:spTgt spid="34"/>
                                        </p:tgtEl>
                                        <p:attrNameLst>
                                          <p:attrName>ppt_x</p:attrName>
                                        </p:attrNameLst>
                                      </p:cBhvr>
                                      <p:tavLst>
                                        <p:tav tm="0">
                                          <p:val>
                                            <p:strVal val="1+#ppt_w/2"/>
                                          </p:val>
                                        </p:tav>
                                        <p:tav tm="100000">
                                          <p:val>
                                            <p:strVal val="#ppt_x"/>
                                          </p:val>
                                        </p:tav>
                                      </p:tavLst>
                                    </p:anim>
                                    <p:anim calcmode="lin" valueType="num">
                                      <p:cBhvr additive="base">
                                        <p:cTn id="88"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1" fill="hold" grpId="0" nodeType="clickEffect">
                                  <p:stCondLst>
                                    <p:cond delay="0"/>
                                  </p:stCondLst>
                                  <p:childTnLst>
                                    <p:set>
                                      <p:cBhvr>
                                        <p:cTn id="92" dur="1" fill="hold">
                                          <p:stCondLst>
                                            <p:cond delay="0"/>
                                          </p:stCondLst>
                                        </p:cTn>
                                        <p:tgtEl>
                                          <p:spTgt spid="27"/>
                                        </p:tgtEl>
                                        <p:attrNameLst>
                                          <p:attrName>style.visibility</p:attrName>
                                        </p:attrNameLst>
                                      </p:cBhvr>
                                      <p:to>
                                        <p:strVal val="visible"/>
                                      </p:to>
                                    </p:set>
                                    <p:anim calcmode="lin" valueType="num">
                                      <p:cBhvr additive="base">
                                        <p:cTn id="93" dur="500" fill="hold"/>
                                        <p:tgtEl>
                                          <p:spTgt spid="27"/>
                                        </p:tgtEl>
                                        <p:attrNameLst>
                                          <p:attrName>ppt_x</p:attrName>
                                        </p:attrNameLst>
                                      </p:cBhvr>
                                      <p:tavLst>
                                        <p:tav tm="0">
                                          <p:val>
                                            <p:strVal val="#ppt_x"/>
                                          </p:val>
                                        </p:tav>
                                        <p:tav tm="100000">
                                          <p:val>
                                            <p:strVal val="#ppt_x"/>
                                          </p:val>
                                        </p:tav>
                                      </p:tavLst>
                                    </p:anim>
                                    <p:anim calcmode="lin" valueType="num">
                                      <p:cBhvr additive="base">
                                        <p:cTn id="94" dur="500" fill="hold"/>
                                        <p:tgtEl>
                                          <p:spTgt spid="27"/>
                                        </p:tgtEl>
                                        <p:attrNameLst>
                                          <p:attrName>ppt_y</p:attrName>
                                        </p:attrNameLst>
                                      </p:cBhvr>
                                      <p:tavLst>
                                        <p:tav tm="0">
                                          <p:val>
                                            <p:strVal val="0-#ppt_h/2"/>
                                          </p:val>
                                        </p:tav>
                                        <p:tav tm="100000">
                                          <p:val>
                                            <p:strVal val="#ppt_y"/>
                                          </p:val>
                                        </p:tav>
                                      </p:tavLst>
                                    </p:anim>
                                  </p:childTnLst>
                                </p:cTn>
                              </p:par>
                              <p:par>
                                <p:cTn id="95" presetID="2" presetClass="entr" presetSubtype="8" fill="hold" grpId="0" nodeType="withEffect">
                                  <p:stCondLst>
                                    <p:cond delay="0"/>
                                  </p:stCondLst>
                                  <p:childTnLst>
                                    <p:set>
                                      <p:cBhvr>
                                        <p:cTn id="96" dur="1" fill="hold">
                                          <p:stCondLst>
                                            <p:cond delay="0"/>
                                          </p:stCondLst>
                                        </p:cTn>
                                        <p:tgtEl>
                                          <p:spTgt spid="13"/>
                                        </p:tgtEl>
                                        <p:attrNameLst>
                                          <p:attrName>style.visibility</p:attrName>
                                        </p:attrNameLst>
                                      </p:cBhvr>
                                      <p:to>
                                        <p:strVal val="visible"/>
                                      </p:to>
                                    </p:set>
                                    <p:anim calcmode="lin" valueType="num">
                                      <p:cBhvr additive="base">
                                        <p:cTn id="97" dur="500" fill="hold"/>
                                        <p:tgtEl>
                                          <p:spTgt spid="13"/>
                                        </p:tgtEl>
                                        <p:attrNameLst>
                                          <p:attrName>ppt_x</p:attrName>
                                        </p:attrNameLst>
                                      </p:cBhvr>
                                      <p:tavLst>
                                        <p:tav tm="0">
                                          <p:val>
                                            <p:strVal val="0-#ppt_w/2"/>
                                          </p:val>
                                        </p:tav>
                                        <p:tav tm="100000">
                                          <p:val>
                                            <p:strVal val="#ppt_x"/>
                                          </p:val>
                                        </p:tav>
                                      </p:tavLst>
                                    </p:anim>
                                    <p:anim calcmode="lin" valueType="num">
                                      <p:cBhvr additive="base">
                                        <p:cTn id="98" dur="500" fill="hold"/>
                                        <p:tgtEl>
                                          <p:spTgt spid="13"/>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0"/>
                                  </p:stCondLst>
                                  <p:childTnLst>
                                    <p:set>
                                      <p:cBhvr>
                                        <p:cTn id="100" dur="1" fill="hold">
                                          <p:stCondLst>
                                            <p:cond delay="0"/>
                                          </p:stCondLst>
                                        </p:cTn>
                                        <p:tgtEl>
                                          <p:spTgt spid="14"/>
                                        </p:tgtEl>
                                        <p:attrNameLst>
                                          <p:attrName>style.visibility</p:attrName>
                                        </p:attrNameLst>
                                      </p:cBhvr>
                                      <p:to>
                                        <p:strVal val="visible"/>
                                      </p:to>
                                    </p:set>
                                    <p:anim calcmode="lin" valueType="num">
                                      <p:cBhvr additive="base">
                                        <p:cTn id="101" dur="500" fill="hold"/>
                                        <p:tgtEl>
                                          <p:spTgt spid="14"/>
                                        </p:tgtEl>
                                        <p:attrNameLst>
                                          <p:attrName>ppt_x</p:attrName>
                                        </p:attrNameLst>
                                      </p:cBhvr>
                                      <p:tavLst>
                                        <p:tav tm="0">
                                          <p:val>
                                            <p:strVal val="1+#ppt_w/2"/>
                                          </p:val>
                                        </p:tav>
                                        <p:tav tm="100000">
                                          <p:val>
                                            <p:strVal val="#ppt_x"/>
                                          </p:val>
                                        </p:tav>
                                      </p:tavLst>
                                    </p:anim>
                                    <p:anim calcmode="lin" valueType="num">
                                      <p:cBhvr additive="base">
                                        <p:cTn id="10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xit" presetSubtype="4" fill="hold" grpId="1" nodeType="clickEffect">
                                  <p:stCondLst>
                                    <p:cond delay="0"/>
                                  </p:stCondLst>
                                  <p:childTnLst>
                                    <p:anim calcmode="lin" valueType="num">
                                      <p:cBhvr additive="base">
                                        <p:cTn id="106" dur="500"/>
                                        <p:tgtEl>
                                          <p:spTgt spid="23"/>
                                        </p:tgtEl>
                                        <p:attrNameLst>
                                          <p:attrName>ppt_x</p:attrName>
                                        </p:attrNameLst>
                                      </p:cBhvr>
                                      <p:tavLst>
                                        <p:tav tm="0">
                                          <p:val>
                                            <p:strVal val="ppt_x"/>
                                          </p:val>
                                        </p:tav>
                                        <p:tav tm="100000">
                                          <p:val>
                                            <p:strVal val="ppt_x"/>
                                          </p:val>
                                        </p:tav>
                                      </p:tavLst>
                                    </p:anim>
                                    <p:anim calcmode="lin" valueType="num">
                                      <p:cBhvr additive="base">
                                        <p:cTn id="107" dur="500"/>
                                        <p:tgtEl>
                                          <p:spTgt spid="23"/>
                                        </p:tgtEl>
                                        <p:attrNameLst>
                                          <p:attrName>ppt_y</p:attrName>
                                        </p:attrNameLst>
                                      </p:cBhvr>
                                      <p:tavLst>
                                        <p:tav tm="0">
                                          <p:val>
                                            <p:strVal val="ppt_y"/>
                                          </p:val>
                                        </p:tav>
                                        <p:tav tm="100000">
                                          <p:val>
                                            <p:strVal val="1+ppt_h/2"/>
                                          </p:val>
                                        </p:tav>
                                      </p:tavLst>
                                    </p:anim>
                                    <p:set>
                                      <p:cBhvr>
                                        <p:cTn id="108" dur="1" fill="hold">
                                          <p:stCondLst>
                                            <p:cond delay="499"/>
                                          </p:stCondLst>
                                        </p:cTn>
                                        <p:tgtEl>
                                          <p:spTgt spid="23"/>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2"/>
                                        </p:tgtEl>
                                        <p:attrNameLst>
                                          <p:attrName>ppt_x</p:attrName>
                                        </p:attrNameLst>
                                      </p:cBhvr>
                                      <p:tavLst>
                                        <p:tav tm="0">
                                          <p:val>
                                            <p:strVal val="ppt_x"/>
                                          </p:val>
                                        </p:tav>
                                        <p:tav tm="100000">
                                          <p:val>
                                            <p:strVal val="ppt_x"/>
                                          </p:val>
                                        </p:tav>
                                      </p:tavLst>
                                    </p:anim>
                                    <p:anim calcmode="lin" valueType="num">
                                      <p:cBhvr additive="base">
                                        <p:cTn id="111" dur="500"/>
                                        <p:tgtEl>
                                          <p:spTgt spid="2"/>
                                        </p:tgtEl>
                                        <p:attrNameLst>
                                          <p:attrName>ppt_y</p:attrName>
                                        </p:attrNameLst>
                                      </p:cBhvr>
                                      <p:tavLst>
                                        <p:tav tm="0">
                                          <p:val>
                                            <p:strVal val="ppt_y"/>
                                          </p:val>
                                        </p:tav>
                                        <p:tav tm="100000">
                                          <p:val>
                                            <p:strVal val="1+ppt_h/2"/>
                                          </p:val>
                                        </p:tav>
                                      </p:tavLst>
                                    </p:anim>
                                    <p:set>
                                      <p:cBhvr>
                                        <p:cTn id="112" dur="1" fill="hold">
                                          <p:stCondLst>
                                            <p:cond delay="499"/>
                                          </p:stCondLst>
                                        </p:cTn>
                                        <p:tgtEl>
                                          <p:spTgt spid="2"/>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24"/>
                                        </p:tgtEl>
                                        <p:attrNameLst>
                                          <p:attrName>ppt_x</p:attrName>
                                        </p:attrNameLst>
                                      </p:cBhvr>
                                      <p:tavLst>
                                        <p:tav tm="0">
                                          <p:val>
                                            <p:strVal val="ppt_x"/>
                                          </p:val>
                                        </p:tav>
                                        <p:tav tm="100000">
                                          <p:val>
                                            <p:strVal val="ppt_x"/>
                                          </p:val>
                                        </p:tav>
                                      </p:tavLst>
                                    </p:anim>
                                    <p:anim calcmode="lin" valueType="num">
                                      <p:cBhvr additive="base">
                                        <p:cTn id="115" dur="500"/>
                                        <p:tgtEl>
                                          <p:spTgt spid="24"/>
                                        </p:tgtEl>
                                        <p:attrNameLst>
                                          <p:attrName>ppt_y</p:attrName>
                                        </p:attrNameLst>
                                      </p:cBhvr>
                                      <p:tavLst>
                                        <p:tav tm="0">
                                          <p:val>
                                            <p:strVal val="ppt_y"/>
                                          </p:val>
                                        </p:tav>
                                        <p:tav tm="100000">
                                          <p:val>
                                            <p:strVal val="1+ppt_h/2"/>
                                          </p:val>
                                        </p:tav>
                                      </p:tavLst>
                                    </p:anim>
                                    <p:set>
                                      <p:cBhvr>
                                        <p:cTn id="116" dur="1" fill="hold">
                                          <p:stCondLst>
                                            <p:cond delay="499"/>
                                          </p:stCondLst>
                                        </p:cTn>
                                        <p:tgtEl>
                                          <p:spTgt spid="24"/>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15"/>
                                        </p:tgtEl>
                                        <p:attrNameLst>
                                          <p:attrName>ppt_x</p:attrName>
                                        </p:attrNameLst>
                                      </p:cBhvr>
                                      <p:tavLst>
                                        <p:tav tm="0">
                                          <p:val>
                                            <p:strVal val="ppt_x"/>
                                          </p:val>
                                        </p:tav>
                                        <p:tav tm="100000">
                                          <p:val>
                                            <p:strVal val="ppt_x"/>
                                          </p:val>
                                        </p:tav>
                                      </p:tavLst>
                                    </p:anim>
                                    <p:anim calcmode="lin" valueType="num">
                                      <p:cBhvr additive="base">
                                        <p:cTn id="119" dur="500"/>
                                        <p:tgtEl>
                                          <p:spTgt spid="15"/>
                                        </p:tgtEl>
                                        <p:attrNameLst>
                                          <p:attrName>ppt_y</p:attrName>
                                        </p:attrNameLst>
                                      </p:cBhvr>
                                      <p:tavLst>
                                        <p:tav tm="0">
                                          <p:val>
                                            <p:strVal val="ppt_y"/>
                                          </p:val>
                                        </p:tav>
                                        <p:tav tm="100000">
                                          <p:val>
                                            <p:strVal val="1+ppt_h/2"/>
                                          </p:val>
                                        </p:tav>
                                      </p:tavLst>
                                    </p:anim>
                                    <p:set>
                                      <p:cBhvr>
                                        <p:cTn id="120" dur="1" fill="hold">
                                          <p:stCondLst>
                                            <p:cond delay="499"/>
                                          </p:stCondLst>
                                        </p:cTn>
                                        <p:tgtEl>
                                          <p:spTgt spid="15"/>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22"/>
                                        </p:tgtEl>
                                        <p:attrNameLst>
                                          <p:attrName>ppt_x</p:attrName>
                                        </p:attrNameLst>
                                      </p:cBhvr>
                                      <p:tavLst>
                                        <p:tav tm="0">
                                          <p:val>
                                            <p:strVal val="ppt_x"/>
                                          </p:val>
                                        </p:tav>
                                        <p:tav tm="100000">
                                          <p:val>
                                            <p:strVal val="ppt_x"/>
                                          </p:val>
                                        </p:tav>
                                      </p:tavLst>
                                    </p:anim>
                                    <p:anim calcmode="lin" valueType="num">
                                      <p:cBhvr additive="base">
                                        <p:cTn id="123" dur="500"/>
                                        <p:tgtEl>
                                          <p:spTgt spid="22"/>
                                        </p:tgtEl>
                                        <p:attrNameLst>
                                          <p:attrName>ppt_y</p:attrName>
                                        </p:attrNameLst>
                                      </p:cBhvr>
                                      <p:tavLst>
                                        <p:tav tm="0">
                                          <p:val>
                                            <p:strVal val="ppt_y"/>
                                          </p:val>
                                        </p:tav>
                                        <p:tav tm="100000">
                                          <p:val>
                                            <p:strVal val="1+ppt_h/2"/>
                                          </p:val>
                                        </p:tav>
                                      </p:tavLst>
                                    </p:anim>
                                    <p:set>
                                      <p:cBhvr>
                                        <p:cTn id="124" dur="1" fill="hold">
                                          <p:stCondLst>
                                            <p:cond delay="499"/>
                                          </p:stCondLst>
                                        </p:cTn>
                                        <p:tgtEl>
                                          <p:spTgt spid="22"/>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16"/>
                                        </p:tgtEl>
                                        <p:attrNameLst>
                                          <p:attrName>ppt_x</p:attrName>
                                        </p:attrNameLst>
                                      </p:cBhvr>
                                      <p:tavLst>
                                        <p:tav tm="0">
                                          <p:val>
                                            <p:strVal val="ppt_x"/>
                                          </p:val>
                                        </p:tav>
                                        <p:tav tm="100000">
                                          <p:val>
                                            <p:strVal val="ppt_x"/>
                                          </p:val>
                                        </p:tav>
                                      </p:tavLst>
                                    </p:anim>
                                    <p:anim calcmode="lin" valueType="num">
                                      <p:cBhvr additive="base">
                                        <p:cTn id="127" dur="500"/>
                                        <p:tgtEl>
                                          <p:spTgt spid="16"/>
                                        </p:tgtEl>
                                        <p:attrNameLst>
                                          <p:attrName>ppt_y</p:attrName>
                                        </p:attrNameLst>
                                      </p:cBhvr>
                                      <p:tavLst>
                                        <p:tav tm="0">
                                          <p:val>
                                            <p:strVal val="ppt_y"/>
                                          </p:val>
                                        </p:tav>
                                        <p:tav tm="100000">
                                          <p:val>
                                            <p:strVal val="1+ppt_h/2"/>
                                          </p:val>
                                        </p:tav>
                                      </p:tavLst>
                                    </p:anim>
                                    <p:set>
                                      <p:cBhvr>
                                        <p:cTn id="128" dur="1" fill="hold">
                                          <p:stCondLst>
                                            <p:cond delay="499"/>
                                          </p:stCondLst>
                                        </p:cTn>
                                        <p:tgtEl>
                                          <p:spTgt spid="16"/>
                                        </p:tgtEl>
                                        <p:attrNameLst>
                                          <p:attrName>style.visibility</p:attrName>
                                        </p:attrNameLst>
                                      </p:cBhvr>
                                      <p:to>
                                        <p:strVal val="hidden"/>
                                      </p:to>
                                    </p:set>
                                  </p:childTnLst>
                                </p:cTn>
                              </p:par>
                              <p:par>
                                <p:cTn id="129" presetID="2" presetClass="exit" presetSubtype="4" fill="hold" grpId="1" nodeType="withEffect">
                                  <p:stCondLst>
                                    <p:cond delay="0"/>
                                  </p:stCondLst>
                                  <p:childTnLst>
                                    <p:anim calcmode="lin" valueType="num">
                                      <p:cBhvr additive="base">
                                        <p:cTn id="130" dur="500"/>
                                        <p:tgtEl>
                                          <p:spTgt spid="26"/>
                                        </p:tgtEl>
                                        <p:attrNameLst>
                                          <p:attrName>ppt_x</p:attrName>
                                        </p:attrNameLst>
                                      </p:cBhvr>
                                      <p:tavLst>
                                        <p:tav tm="0">
                                          <p:val>
                                            <p:strVal val="ppt_x"/>
                                          </p:val>
                                        </p:tav>
                                        <p:tav tm="100000">
                                          <p:val>
                                            <p:strVal val="ppt_x"/>
                                          </p:val>
                                        </p:tav>
                                      </p:tavLst>
                                    </p:anim>
                                    <p:anim calcmode="lin" valueType="num">
                                      <p:cBhvr additive="base">
                                        <p:cTn id="131" dur="500"/>
                                        <p:tgtEl>
                                          <p:spTgt spid="26"/>
                                        </p:tgtEl>
                                        <p:attrNameLst>
                                          <p:attrName>ppt_y</p:attrName>
                                        </p:attrNameLst>
                                      </p:cBhvr>
                                      <p:tavLst>
                                        <p:tav tm="0">
                                          <p:val>
                                            <p:strVal val="ppt_y"/>
                                          </p:val>
                                        </p:tav>
                                        <p:tav tm="100000">
                                          <p:val>
                                            <p:strVal val="1+ppt_h/2"/>
                                          </p:val>
                                        </p:tav>
                                      </p:tavLst>
                                    </p:anim>
                                    <p:set>
                                      <p:cBhvr>
                                        <p:cTn id="132" dur="1" fill="hold">
                                          <p:stCondLst>
                                            <p:cond delay="499"/>
                                          </p:stCondLst>
                                        </p:cTn>
                                        <p:tgtEl>
                                          <p:spTgt spid="26"/>
                                        </p:tgtEl>
                                        <p:attrNameLst>
                                          <p:attrName>style.visibility</p:attrName>
                                        </p:attrNameLst>
                                      </p:cBhvr>
                                      <p:to>
                                        <p:strVal val="hidden"/>
                                      </p:to>
                                    </p:set>
                                  </p:childTnLst>
                                </p:cTn>
                              </p:par>
                              <p:par>
                                <p:cTn id="133" presetID="2" presetClass="exit" presetSubtype="4" fill="hold" grpId="1" nodeType="withEffect">
                                  <p:stCondLst>
                                    <p:cond delay="0"/>
                                  </p:stCondLst>
                                  <p:childTnLst>
                                    <p:anim calcmode="lin" valueType="num">
                                      <p:cBhvr additive="base">
                                        <p:cTn id="134" dur="500"/>
                                        <p:tgtEl>
                                          <p:spTgt spid="20"/>
                                        </p:tgtEl>
                                        <p:attrNameLst>
                                          <p:attrName>ppt_x</p:attrName>
                                        </p:attrNameLst>
                                      </p:cBhvr>
                                      <p:tavLst>
                                        <p:tav tm="0">
                                          <p:val>
                                            <p:strVal val="ppt_x"/>
                                          </p:val>
                                        </p:tav>
                                        <p:tav tm="100000">
                                          <p:val>
                                            <p:strVal val="ppt_x"/>
                                          </p:val>
                                        </p:tav>
                                      </p:tavLst>
                                    </p:anim>
                                    <p:anim calcmode="lin" valueType="num">
                                      <p:cBhvr additive="base">
                                        <p:cTn id="135" dur="500"/>
                                        <p:tgtEl>
                                          <p:spTgt spid="20"/>
                                        </p:tgtEl>
                                        <p:attrNameLst>
                                          <p:attrName>ppt_y</p:attrName>
                                        </p:attrNameLst>
                                      </p:cBhvr>
                                      <p:tavLst>
                                        <p:tav tm="0">
                                          <p:val>
                                            <p:strVal val="ppt_y"/>
                                          </p:val>
                                        </p:tav>
                                        <p:tav tm="100000">
                                          <p:val>
                                            <p:strVal val="1+ppt_h/2"/>
                                          </p:val>
                                        </p:tav>
                                      </p:tavLst>
                                    </p:anim>
                                    <p:set>
                                      <p:cBhvr>
                                        <p:cTn id="136" dur="1" fill="hold">
                                          <p:stCondLst>
                                            <p:cond delay="499"/>
                                          </p:stCondLst>
                                        </p:cTn>
                                        <p:tgtEl>
                                          <p:spTgt spid="20"/>
                                        </p:tgtEl>
                                        <p:attrNameLst>
                                          <p:attrName>style.visibility</p:attrName>
                                        </p:attrNameLst>
                                      </p:cBhvr>
                                      <p:to>
                                        <p:strVal val="hidden"/>
                                      </p:to>
                                    </p:set>
                                  </p:childTnLst>
                                </p:cTn>
                              </p:par>
                              <p:par>
                                <p:cTn id="137" presetID="2" presetClass="exit" presetSubtype="4" fill="hold" grpId="1" nodeType="withEffect">
                                  <p:stCondLst>
                                    <p:cond delay="0"/>
                                  </p:stCondLst>
                                  <p:childTnLst>
                                    <p:anim calcmode="lin" valueType="num">
                                      <p:cBhvr additive="base">
                                        <p:cTn id="138" dur="500"/>
                                        <p:tgtEl>
                                          <p:spTgt spid="30"/>
                                        </p:tgtEl>
                                        <p:attrNameLst>
                                          <p:attrName>ppt_x</p:attrName>
                                        </p:attrNameLst>
                                      </p:cBhvr>
                                      <p:tavLst>
                                        <p:tav tm="0">
                                          <p:val>
                                            <p:strVal val="ppt_x"/>
                                          </p:val>
                                        </p:tav>
                                        <p:tav tm="100000">
                                          <p:val>
                                            <p:strVal val="ppt_x"/>
                                          </p:val>
                                        </p:tav>
                                      </p:tavLst>
                                    </p:anim>
                                    <p:anim calcmode="lin" valueType="num">
                                      <p:cBhvr additive="base">
                                        <p:cTn id="139" dur="500"/>
                                        <p:tgtEl>
                                          <p:spTgt spid="30"/>
                                        </p:tgtEl>
                                        <p:attrNameLst>
                                          <p:attrName>ppt_y</p:attrName>
                                        </p:attrNameLst>
                                      </p:cBhvr>
                                      <p:tavLst>
                                        <p:tav tm="0">
                                          <p:val>
                                            <p:strVal val="ppt_y"/>
                                          </p:val>
                                        </p:tav>
                                        <p:tav tm="100000">
                                          <p:val>
                                            <p:strVal val="1+ppt_h/2"/>
                                          </p:val>
                                        </p:tav>
                                      </p:tavLst>
                                    </p:anim>
                                    <p:set>
                                      <p:cBhvr>
                                        <p:cTn id="140" dur="1" fill="hold">
                                          <p:stCondLst>
                                            <p:cond delay="499"/>
                                          </p:stCondLst>
                                        </p:cTn>
                                        <p:tgtEl>
                                          <p:spTgt spid="30"/>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21"/>
                                        </p:tgtEl>
                                        <p:attrNameLst>
                                          <p:attrName>ppt_x</p:attrName>
                                        </p:attrNameLst>
                                      </p:cBhvr>
                                      <p:tavLst>
                                        <p:tav tm="0">
                                          <p:val>
                                            <p:strVal val="ppt_x"/>
                                          </p:val>
                                        </p:tav>
                                        <p:tav tm="100000">
                                          <p:val>
                                            <p:strVal val="ppt_x"/>
                                          </p:val>
                                        </p:tav>
                                      </p:tavLst>
                                    </p:anim>
                                    <p:anim calcmode="lin" valueType="num">
                                      <p:cBhvr additive="base">
                                        <p:cTn id="143" dur="500"/>
                                        <p:tgtEl>
                                          <p:spTgt spid="21"/>
                                        </p:tgtEl>
                                        <p:attrNameLst>
                                          <p:attrName>ppt_y</p:attrName>
                                        </p:attrNameLst>
                                      </p:cBhvr>
                                      <p:tavLst>
                                        <p:tav tm="0">
                                          <p:val>
                                            <p:strVal val="ppt_y"/>
                                          </p:val>
                                        </p:tav>
                                        <p:tav tm="100000">
                                          <p:val>
                                            <p:strVal val="1+ppt_h/2"/>
                                          </p:val>
                                        </p:tav>
                                      </p:tavLst>
                                    </p:anim>
                                    <p:set>
                                      <p:cBhvr>
                                        <p:cTn id="144" dur="1" fill="hold">
                                          <p:stCondLst>
                                            <p:cond delay="499"/>
                                          </p:stCondLst>
                                        </p:cTn>
                                        <p:tgtEl>
                                          <p:spTgt spid="21"/>
                                        </p:tgtEl>
                                        <p:attrNameLst>
                                          <p:attrName>style.visibility</p:attrName>
                                        </p:attrNameLst>
                                      </p:cBhvr>
                                      <p:to>
                                        <p:strVal val="hidden"/>
                                      </p:to>
                                    </p:set>
                                  </p:childTnLst>
                                </p:cTn>
                              </p:par>
                              <p:par>
                                <p:cTn id="145" presetID="2" presetClass="exit" presetSubtype="4" fill="hold" grpId="1" nodeType="withEffect">
                                  <p:stCondLst>
                                    <p:cond delay="0"/>
                                  </p:stCondLst>
                                  <p:childTnLst>
                                    <p:anim calcmode="lin" valueType="num">
                                      <p:cBhvr additive="base">
                                        <p:cTn id="146" dur="500"/>
                                        <p:tgtEl>
                                          <p:spTgt spid="31"/>
                                        </p:tgtEl>
                                        <p:attrNameLst>
                                          <p:attrName>ppt_x</p:attrName>
                                        </p:attrNameLst>
                                      </p:cBhvr>
                                      <p:tavLst>
                                        <p:tav tm="0">
                                          <p:val>
                                            <p:strVal val="ppt_x"/>
                                          </p:val>
                                        </p:tav>
                                        <p:tav tm="100000">
                                          <p:val>
                                            <p:strVal val="ppt_x"/>
                                          </p:val>
                                        </p:tav>
                                      </p:tavLst>
                                    </p:anim>
                                    <p:anim calcmode="lin" valueType="num">
                                      <p:cBhvr additive="base">
                                        <p:cTn id="147" dur="500"/>
                                        <p:tgtEl>
                                          <p:spTgt spid="31"/>
                                        </p:tgtEl>
                                        <p:attrNameLst>
                                          <p:attrName>ppt_y</p:attrName>
                                        </p:attrNameLst>
                                      </p:cBhvr>
                                      <p:tavLst>
                                        <p:tav tm="0">
                                          <p:val>
                                            <p:strVal val="ppt_y"/>
                                          </p:val>
                                        </p:tav>
                                        <p:tav tm="100000">
                                          <p:val>
                                            <p:strVal val="1+ppt_h/2"/>
                                          </p:val>
                                        </p:tav>
                                      </p:tavLst>
                                    </p:anim>
                                    <p:set>
                                      <p:cBhvr>
                                        <p:cTn id="148" dur="1" fill="hold">
                                          <p:stCondLst>
                                            <p:cond delay="499"/>
                                          </p:stCondLst>
                                        </p:cTn>
                                        <p:tgtEl>
                                          <p:spTgt spid="31"/>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32"/>
                                        </p:tgtEl>
                                        <p:attrNameLst>
                                          <p:attrName>ppt_x</p:attrName>
                                        </p:attrNameLst>
                                      </p:cBhvr>
                                      <p:tavLst>
                                        <p:tav tm="0">
                                          <p:val>
                                            <p:strVal val="ppt_x"/>
                                          </p:val>
                                        </p:tav>
                                        <p:tav tm="100000">
                                          <p:val>
                                            <p:strVal val="ppt_x"/>
                                          </p:val>
                                        </p:tav>
                                      </p:tavLst>
                                    </p:anim>
                                    <p:anim calcmode="lin" valueType="num">
                                      <p:cBhvr additive="base">
                                        <p:cTn id="151" dur="500"/>
                                        <p:tgtEl>
                                          <p:spTgt spid="32"/>
                                        </p:tgtEl>
                                        <p:attrNameLst>
                                          <p:attrName>ppt_y</p:attrName>
                                        </p:attrNameLst>
                                      </p:cBhvr>
                                      <p:tavLst>
                                        <p:tav tm="0">
                                          <p:val>
                                            <p:strVal val="ppt_y"/>
                                          </p:val>
                                        </p:tav>
                                        <p:tav tm="100000">
                                          <p:val>
                                            <p:strVal val="1+ppt_h/2"/>
                                          </p:val>
                                        </p:tav>
                                      </p:tavLst>
                                    </p:anim>
                                    <p:set>
                                      <p:cBhvr>
                                        <p:cTn id="152" dur="1" fill="hold">
                                          <p:stCondLst>
                                            <p:cond delay="499"/>
                                          </p:stCondLst>
                                        </p:cTn>
                                        <p:tgtEl>
                                          <p:spTgt spid="32"/>
                                        </p:tgtEl>
                                        <p:attrNameLst>
                                          <p:attrName>style.visibility</p:attrName>
                                        </p:attrNameLst>
                                      </p:cBhvr>
                                      <p:to>
                                        <p:strVal val="hidden"/>
                                      </p:to>
                                    </p:set>
                                  </p:childTnLst>
                                </p:cTn>
                              </p:par>
                              <p:par>
                                <p:cTn id="153" presetID="2" presetClass="exit" presetSubtype="4" fill="hold" grpId="1" nodeType="withEffect">
                                  <p:stCondLst>
                                    <p:cond delay="0"/>
                                  </p:stCondLst>
                                  <p:childTnLst>
                                    <p:anim calcmode="lin" valueType="num">
                                      <p:cBhvr additive="base">
                                        <p:cTn id="154" dur="500"/>
                                        <p:tgtEl>
                                          <p:spTgt spid="33"/>
                                        </p:tgtEl>
                                        <p:attrNameLst>
                                          <p:attrName>ppt_x</p:attrName>
                                        </p:attrNameLst>
                                      </p:cBhvr>
                                      <p:tavLst>
                                        <p:tav tm="0">
                                          <p:val>
                                            <p:strVal val="ppt_x"/>
                                          </p:val>
                                        </p:tav>
                                        <p:tav tm="100000">
                                          <p:val>
                                            <p:strVal val="ppt_x"/>
                                          </p:val>
                                        </p:tav>
                                      </p:tavLst>
                                    </p:anim>
                                    <p:anim calcmode="lin" valueType="num">
                                      <p:cBhvr additive="base">
                                        <p:cTn id="155" dur="500"/>
                                        <p:tgtEl>
                                          <p:spTgt spid="33"/>
                                        </p:tgtEl>
                                        <p:attrNameLst>
                                          <p:attrName>ppt_y</p:attrName>
                                        </p:attrNameLst>
                                      </p:cBhvr>
                                      <p:tavLst>
                                        <p:tav tm="0">
                                          <p:val>
                                            <p:strVal val="ppt_y"/>
                                          </p:val>
                                        </p:tav>
                                        <p:tav tm="100000">
                                          <p:val>
                                            <p:strVal val="1+ppt_h/2"/>
                                          </p:val>
                                        </p:tav>
                                      </p:tavLst>
                                    </p:anim>
                                    <p:set>
                                      <p:cBhvr>
                                        <p:cTn id="156" dur="1" fill="hold">
                                          <p:stCondLst>
                                            <p:cond delay="499"/>
                                          </p:stCondLst>
                                        </p:cTn>
                                        <p:tgtEl>
                                          <p:spTgt spid="33"/>
                                        </p:tgtEl>
                                        <p:attrNameLst>
                                          <p:attrName>style.visibility</p:attrName>
                                        </p:attrNameLst>
                                      </p:cBhvr>
                                      <p:to>
                                        <p:strVal val="hidden"/>
                                      </p:to>
                                    </p:set>
                                  </p:childTnLst>
                                </p:cTn>
                              </p:par>
                              <p:par>
                                <p:cTn id="157" presetID="2" presetClass="exit" presetSubtype="4" fill="hold" grpId="1" nodeType="withEffect">
                                  <p:stCondLst>
                                    <p:cond delay="0"/>
                                  </p:stCondLst>
                                  <p:childTnLst>
                                    <p:anim calcmode="lin" valueType="num">
                                      <p:cBhvr additive="base">
                                        <p:cTn id="158" dur="500"/>
                                        <p:tgtEl>
                                          <p:spTgt spid="34"/>
                                        </p:tgtEl>
                                        <p:attrNameLst>
                                          <p:attrName>ppt_x</p:attrName>
                                        </p:attrNameLst>
                                      </p:cBhvr>
                                      <p:tavLst>
                                        <p:tav tm="0">
                                          <p:val>
                                            <p:strVal val="ppt_x"/>
                                          </p:val>
                                        </p:tav>
                                        <p:tav tm="100000">
                                          <p:val>
                                            <p:strVal val="ppt_x"/>
                                          </p:val>
                                        </p:tav>
                                      </p:tavLst>
                                    </p:anim>
                                    <p:anim calcmode="lin" valueType="num">
                                      <p:cBhvr additive="base">
                                        <p:cTn id="159" dur="500"/>
                                        <p:tgtEl>
                                          <p:spTgt spid="34"/>
                                        </p:tgtEl>
                                        <p:attrNameLst>
                                          <p:attrName>ppt_y</p:attrName>
                                        </p:attrNameLst>
                                      </p:cBhvr>
                                      <p:tavLst>
                                        <p:tav tm="0">
                                          <p:val>
                                            <p:strVal val="ppt_y"/>
                                          </p:val>
                                        </p:tav>
                                        <p:tav tm="100000">
                                          <p:val>
                                            <p:strVal val="1+ppt_h/2"/>
                                          </p:val>
                                        </p:tav>
                                      </p:tavLst>
                                    </p:anim>
                                    <p:set>
                                      <p:cBhvr>
                                        <p:cTn id="160" dur="1" fill="hold">
                                          <p:stCondLst>
                                            <p:cond delay="499"/>
                                          </p:stCondLst>
                                        </p:cTn>
                                        <p:tgtEl>
                                          <p:spTgt spid="34"/>
                                        </p:tgtEl>
                                        <p:attrNameLst>
                                          <p:attrName>style.visibility</p:attrName>
                                        </p:attrNameLst>
                                      </p:cBhvr>
                                      <p:to>
                                        <p:strVal val="hidden"/>
                                      </p:to>
                                    </p:set>
                                  </p:childTnLst>
                                </p:cTn>
                              </p:par>
                              <p:par>
                                <p:cTn id="161" presetID="2" presetClass="exit" presetSubtype="4" fill="hold" grpId="1" nodeType="withEffect">
                                  <p:stCondLst>
                                    <p:cond delay="0"/>
                                  </p:stCondLst>
                                  <p:childTnLst>
                                    <p:anim calcmode="lin" valueType="num">
                                      <p:cBhvr additive="base">
                                        <p:cTn id="162" dur="500"/>
                                        <p:tgtEl>
                                          <p:spTgt spid="27"/>
                                        </p:tgtEl>
                                        <p:attrNameLst>
                                          <p:attrName>ppt_x</p:attrName>
                                        </p:attrNameLst>
                                      </p:cBhvr>
                                      <p:tavLst>
                                        <p:tav tm="0">
                                          <p:val>
                                            <p:strVal val="ppt_x"/>
                                          </p:val>
                                        </p:tav>
                                        <p:tav tm="100000">
                                          <p:val>
                                            <p:strVal val="ppt_x"/>
                                          </p:val>
                                        </p:tav>
                                      </p:tavLst>
                                    </p:anim>
                                    <p:anim calcmode="lin" valueType="num">
                                      <p:cBhvr additive="base">
                                        <p:cTn id="163" dur="500"/>
                                        <p:tgtEl>
                                          <p:spTgt spid="27"/>
                                        </p:tgtEl>
                                        <p:attrNameLst>
                                          <p:attrName>ppt_y</p:attrName>
                                        </p:attrNameLst>
                                      </p:cBhvr>
                                      <p:tavLst>
                                        <p:tav tm="0">
                                          <p:val>
                                            <p:strVal val="ppt_y"/>
                                          </p:val>
                                        </p:tav>
                                        <p:tav tm="100000">
                                          <p:val>
                                            <p:strVal val="1+ppt_h/2"/>
                                          </p:val>
                                        </p:tav>
                                      </p:tavLst>
                                    </p:anim>
                                    <p:set>
                                      <p:cBhvr>
                                        <p:cTn id="164" dur="1" fill="hold">
                                          <p:stCondLst>
                                            <p:cond delay="499"/>
                                          </p:stCondLst>
                                        </p:cTn>
                                        <p:tgtEl>
                                          <p:spTgt spid="27"/>
                                        </p:tgtEl>
                                        <p:attrNameLst>
                                          <p:attrName>style.visibility</p:attrName>
                                        </p:attrNameLst>
                                      </p:cBhvr>
                                      <p:to>
                                        <p:strVal val="hidden"/>
                                      </p:to>
                                    </p:set>
                                  </p:childTnLst>
                                </p:cTn>
                              </p:par>
                              <p:par>
                                <p:cTn id="165" presetID="2" presetClass="exit" presetSubtype="4" fill="hold" grpId="1" nodeType="withEffect">
                                  <p:stCondLst>
                                    <p:cond delay="0"/>
                                  </p:stCondLst>
                                  <p:childTnLst>
                                    <p:anim calcmode="lin" valueType="num">
                                      <p:cBhvr additive="base">
                                        <p:cTn id="166" dur="500"/>
                                        <p:tgtEl>
                                          <p:spTgt spid="13"/>
                                        </p:tgtEl>
                                        <p:attrNameLst>
                                          <p:attrName>ppt_x</p:attrName>
                                        </p:attrNameLst>
                                      </p:cBhvr>
                                      <p:tavLst>
                                        <p:tav tm="0">
                                          <p:val>
                                            <p:strVal val="ppt_x"/>
                                          </p:val>
                                        </p:tav>
                                        <p:tav tm="100000">
                                          <p:val>
                                            <p:strVal val="ppt_x"/>
                                          </p:val>
                                        </p:tav>
                                      </p:tavLst>
                                    </p:anim>
                                    <p:anim calcmode="lin" valueType="num">
                                      <p:cBhvr additive="base">
                                        <p:cTn id="167" dur="500"/>
                                        <p:tgtEl>
                                          <p:spTgt spid="13"/>
                                        </p:tgtEl>
                                        <p:attrNameLst>
                                          <p:attrName>ppt_y</p:attrName>
                                        </p:attrNameLst>
                                      </p:cBhvr>
                                      <p:tavLst>
                                        <p:tav tm="0">
                                          <p:val>
                                            <p:strVal val="ppt_y"/>
                                          </p:val>
                                        </p:tav>
                                        <p:tav tm="100000">
                                          <p:val>
                                            <p:strVal val="1+ppt_h/2"/>
                                          </p:val>
                                        </p:tav>
                                      </p:tavLst>
                                    </p:anim>
                                    <p:set>
                                      <p:cBhvr>
                                        <p:cTn id="168" dur="1" fill="hold">
                                          <p:stCondLst>
                                            <p:cond delay="499"/>
                                          </p:stCondLst>
                                        </p:cTn>
                                        <p:tgtEl>
                                          <p:spTgt spid="13"/>
                                        </p:tgtEl>
                                        <p:attrNameLst>
                                          <p:attrName>style.visibility</p:attrName>
                                        </p:attrNameLst>
                                      </p:cBhvr>
                                      <p:to>
                                        <p:strVal val="hidden"/>
                                      </p:to>
                                    </p:set>
                                  </p:childTnLst>
                                </p:cTn>
                              </p:par>
                              <p:par>
                                <p:cTn id="169" presetID="2" presetClass="exit" presetSubtype="4" fill="hold" grpId="1" nodeType="withEffect">
                                  <p:stCondLst>
                                    <p:cond delay="0"/>
                                  </p:stCondLst>
                                  <p:childTnLst>
                                    <p:anim calcmode="lin" valueType="num">
                                      <p:cBhvr additive="base">
                                        <p:cTn id="170" dur="500"/>
                                        <p:tgtEl>
                                          <p:spTgt spid="14"/>
                                        </p:tgtEl>
                                        <p:attrNameLst>
                                          <p:attrName>ppt_x</p:attrName>
                                        </p:attrNameLst>
                                      </p:cBhvr>
                                      <p:tavLst>
                                        <p:tav tm="0">
                                          <p:val>
                                            <p:strVal val="ppt_x"/>
                                          </p:val>
                                        </p:tav>
                                        <p:tav tm="100000">
                                          <p:val>
                                            <p:strVal val="ppt_x"/>
                                          </p:val>
                                        </p:tav>
                                      </p:tavLst>
                                    </p:anim>
                                    <p:anim calcmode="lin" valueType="num">
                                      <p:cBhvr additive="base">
                                        <p:cTn id="171" dur="500"/>
                                        <p:tgtEl>
                                          <p:spTgt spid="14"/>
                                        </p:tgtEl>
                                        <p:attrNameLst>
                                          <p:attrName>ppt_y</p:attrName>
                                        </p:attrNameLst>
                                      </p:cBhvr>
                                      <p:tavLst>
                                        <p:tav tm="0">
                                          <p:val>
                                            <p:strVal val="ppt_y"/>
                                          </p:val>
                                        </p:tav>
                                        <p:tav tm="100000">
                                          <p:val>
                                            <p:strVal val="1+ppt_h/2"/>
                                          </p:val>
                                        </p:tav>
                                      </p:tavLst>
                                    </p:anim>
                                    <p:set>
                                      <p:cBhvr>
                                        <p:cTn id="172" dur="1" fill="hold">
                                          <p:stCondLst>
                                            <p:cond delay="499"/>
                                          </p:stCondLst>
                                        </p:cTn>
                                        <p:tgtEl>
                                          <p:spTgt spid="14"/>
                                        </p:tgtEl>
                                        <p:attrNameLst>
                                          <p:attrName>style.visibility</p:attrName>
                                        </p:attrNameLst>
                                      </p:cBhvr>
                                      <p:to>
                                        <p:strVal val="hidden"/>
                                      </p:to>
                                    </p:set>
                                  </p:childTnLst>
                                </p:cTn>
                              </p:par>
                              <p:par>
                                <p:cTn id="173" presetID="14" presetClass="exit" presetSubtype="10" fill="hold" grpId="1" nodeType="withEffect">
                                  <p:stCondLst>
                                    <p:cond delay="0"/>
                                  </p:stCondLst>
                                  <p:childTnLst>
                                    <p:animEffect transition="out" filter="randombar(horizontal)">
                                      <p:cBhvr>
                                        <p:cTn id="174" dur="500"/>
                                        <p:tgtEl>
                                          <p:spTgt spid="6"/>
                                        </p:tgtEl>
                                      </p:cBhvr>
                                    </p:animEffect>
                                    <p:set>
                                      <p:cBhvr>
                                        <p:cTn id="175" dur="1" fill="hold">
                                          <p:stCondLst>
                                            <p:cond delay="499"/>
                                          </p:stCondLst>
                                        </p:cTn>
                                        <p:tgtEl>
                                          <p:spTgt spid="6"/>
                                        </p:tgtEl>
                                        <p:attrNameLst>
                                          <p:attrName>style.visibility</p:attrName>
                                        </p:attrNameLst>
                                      </p:cBhvr>
                                      <p:to>
                                        <p:strVal val="hidden"/>
                                      </p:to>
                                    </p:set>
                                  </p:childTnLst>
                                </p:cTn>
                              </p:par>
                              <p:par>
                                <p:cTn id="176" presetID="2" presetClass="exit" presetSubtype="4" fill="hold" grpId="1" nodeType="withEffect">
                                  <p:stCondLst>
                                    <p:cond delay="0"/>
                                  </p:stCondLst>
                                  <p:childTnLst>
                                    <p:anim calcmode="lin" valueType="num">
                                      <p:cBhvr additive="base">
                                        <p:cTn id="177" dur="500"/>
                                        <p:tgtEl>
                                          <p:spTgt spid="36"/>
                                        </p:tgtEl>
                                        <p:attrNameLst>
                                          <p:attrName>ppt_x</p:attrName>
                                        </p:attrNameLst>
                                      </p:cBhvr>
                                      <p:tavLst>
                                        <p:tav tm="0">
                                          <p:val>
                                            <p:strVal val="ppt_x"/>
                                          </p:val>
                                        </p:tav>
                                        <p:tav tm="100000">
                                          <p:val>
                                            <p:strVal val="ppt_x"/>
                                          </p:val>
                                        </p:tav>
                                      </p:tavLst>
                                    </p:anim>
                                    <p:anim calcmode="lin" valueType="num">
                                      <p:cBhvr additive="base">
                                        <p:cTn id="178" dur="500"/>
                                        <p:tgtEl>
                                          <p:spTgt spid="36"/>
                                        </p:tgtEl>
                                        <p:attrNameLst>
                                          <p:attrName>ppt_y</p:attrName>
                                        </p:attrNameLst>
                                      </p:cBhvr>
                                      <p:tavLst>
                                        <p:tav tm="0">
                                          <p:val>
                                            <p:strVal val="ppt_y"/>
                                          </p:val>
                                        </p:tav>
                                        <p:tav tm="100000">
                                          <p:val>
                                            <p:strVal val="1+ppt_h/2"/>
                                          </p:val>
                                        </p:tav>
                                      </p:tavLst>
                                    </p:anim>
                                    <p:set>
                                      <p:cBhvr>
                                        <p:cTn id="179"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23" grpId="0" animBg="1"/>
      <p:bldP spid="23" grpId="1" animBg="1"/>
      <p:bldP spid="24" grpId="0" animBg="1"/>
      <p:bldP spid="24" grpId="1" animBg="1"/>
      <p:bldP spid="27" grpId="0" animBg="1"/>
      <p:bldP spid="27" grpId="1" animBg="1"/>
      <p:bldP spid="13" grpId="0" animBg="1"/>
      <p:bldP spid="13" grpId="1" animBg="1"/>
      <p:bldP spid="14" grpId="0" animBg="1"/>
      <p:bldP spid="14" grpId="1" animBg="1"/>
      <p:bldP spid="15" grpId="0" animBg="1"/>
      <p:bldP spid="15" grpId="1" animBg="1"/>
      <p:bldP spid="16" grpId="0" animBg="1"/>
      <p:bldP spid="16" grpId="1" animBg="1"/>
      <p:bldP spid="20" grpId="0" animBg="1"/>
      <p:bldP spid="20" grpId="1" animBg="1"/>
      <p:bldP spid="21" grpId="0" animBg="1"/>
      <p:bldP spid="21" grpId="1" animBg="1"/>
      <p:bldP spid="22" grpId="0" animBg="1"/>
      <p:bldP spid="22" grpId="1" animBg="1"/>
      <p:bldP spid="26" grpId="0" animBg="1"/>
      <p:bldP spid="26"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6" grpId="0" animBg="1"/>
      <p:bldP spid="36" grpId="1" animBg="1"/>
      <p:bldP spid="2" grpId="0" animBg="1"/>
      <p:bldP spid="2"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4</a:t>
              </a:fld>
              <a:r>
                <a:rPr lang="en-CA" sz="1400" dirty="0"/>
                <a:t> </a:t>
              </a:r>
              <a:endParaRPr lang="en-GB" sz="1400" dirty="0"/>
            </a:p>
          </p:txBody>
        </p:sp>
      </p:grpSp>
      <p:sp>
        <p:nvSpPr>
          <p:cNvPr id="7" name="TextBox 6">
            <a:extLst>
              <a:ext uri="{FF2B5EF4-FFF2-40B4-BE49-F238E27FC236}">
                <a16:creationId xmlns:a16="http://schemas.microsoft.com/office/drawing/2014/main" id="{BD519015-E259-49DE-8946-16FE7C04C929}"/>
              </a:ext>
            </a:extLst>
          </p:cNvPr>
          <p:cNvSpPr txBox="1"/>
          <p:nvPr/>
        </p:nvSpPr>
        <p:spPr>
          <a:xfrm>
            <a:off x="83612" y="93326"/>
            <a:ext cx="430953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Understanding Adobe Forms</a:t>
            </a:r>
          </a:p>
        </p:txBody>
      </p:sp>
      <p:sp>
        <p:nvSpPr>
          <p:cNvPr id="2" name="TextBox 1">
            <a:extLst>
              <a:ext uri="{FF2B5EF4-FFF2-40B4-BE49-F238E27FC236}">
                <a16:creationId xmlns:a16="http://schemas.microsoft.com/office/drawing/2014/main" id="{53C9A0F6-2835-4811-994F-A9DC932C06E0}"/>
              </a:ext>
            </a:extLst>
          </p:cNvPr>
          <p:cNvSpPr txBox="1"/>
          <p:nvPr/>
        </p:nvSpPr>
        <p:spPr>
          <a:xfrm>
            <a:off x="482600" y="745067"/>
            <a:ext cx="11315931" cy="400110"/>
          </a:xfrm>
          <a:prstGeom prst="rect">
            <a:avLst/>
          </a:prstGeom>
          <a:noFill/>
        </p:spPr>
        <p:txBody>
          <a:bodyPr wrap="square" rtlCol="0">
            <a:spAutoFit/>
          </a:bodyPr>
          <a:lstStyle/>
          <a:p>
            <a:pPr algn="l"/>
            <a:r>
              <a:rPr lang="en-CA" sz="2000" b="1" dirty="0"/>
              <a:t>PDF</a:t>
            </a:r>
            <a:r>
              <a:rPr lang="en-CA" sz="2000" dirty="0"/>
              <a:t> (</a:t>
            </a:r>
            <a:r>
              <a:rPr lang="en-CA" sz="2000" b="1" dirty="0"/>
              <a:t>P</a:t>
            </a:r>
            <a:r>
              <a:rPr lang="en-CA" sz="2000" dirty="0"/>
              <a:t>ortable </a:t>
            </a:r>
            <a:r>
              <a:rPr lang="en-CA" sz="2000" b="1" dirty="0"/>
              <a:t>D</a:t>
            </a:r>
            <a:r>
              <a:rPr lang="en-CA" sz="2000" dirty="0"/>
              <a:t>ocument </a:t>
            </a:r>
            <a:r>
              <a:rPr lang="en-CA" sz="2000" b="1" dirty="0"/>
              <a:t>F</a:t>
            </a:r>
            <a:r>
              <a:rPr lang="en-CA" sz="2000" dirty="0"/>
              <a:t>ormat) is part of a suite of file formats:</a:t>
            </a:r>
          </a:p>
        </p:txBody>
      </p:sp>
      <p:sp>
        <p:nvSpPr>
          <p:cNvPr id="9" name="TextBox 8">
            <a:extLst>
              <a:ext uri="{FF2B5EF4-FFF2-40B4-BE49-F238E27FC236}">
                <a16:creationId xmlns:a16="http://schemas.microsoft.com/office/drawing/2014/main" id="{7805DA7C-BC52-490E-BCFC-EC177FC67FB9}"/>
              </a:ext>
            </a:extLst>
          </p:cNvPr>
          <p:cNvSpPr txBox="1"/>
          <p:nvPr/>
        </p:nvSpPr>
        <p:spPr>
          <a:xfrm>
            <a:off x="482599" y="1983668"/>
            <a:ext cx="11397113" cy="707886"/>
          </a:xfrm>
          <a:prstGeom prst="rect">
            <a:avLst/>
          </a:prstGeom>
          <a:noFill/>
        </p:spPr>
        <p:txBody>
          <a:bodyPr wrap="square">
            <a:spAutoFit/>
          </a:bodyPr>
          <a:lstStyle/>
          <a:p>
            <a:r>
              <a:rPr lang="en-US" sz="2000" b="1" dirty="0"/>
              <a:t>1.  XML</a:t>
            </a:r>
            <a:r>
              <a:rPr lang="en-US" sz="2000" dirty="0"/>
              <a:t> Forms Architecture PDF(XFA PDF) - Adobe uses the term XFA PDF form to refer to the interactive</a:t>
            </a:r>
            <a:br>
              <a:rPr lang="en-US" sz="2000" dirty="0"/>
            </a:br>
            <a:r>
              <a:rPr lang="en-US" sz="2000" dirty="0"/>
              <a:t>				              and dynamic forms.</a:t>
            </a:r>
          </a:p>
        </p:txBody>
      </p:sp>
      <p:sp>
        <p:nvSpPr>
          <p:cNvPr id="10" name="TextBox 9">
            <a:extLst>
              <a:ext uri="{FF2B5EF4-FFF2-40B4-BE49-F238E27FC236}">
                <a16:creationId xmlns:a16="http://schemas.microsoft.com/office/drawing/2014/main" id="{666A61EE-0067-4A32-9770-E448D0500CD0}"/>
              </a:ext>
            </a:extLst>
          </p:cNvPr>
          <p:cNvSpPr txBox="1"/>
          <p:nvPr/>
        </p:nvSpPr>
        <p:spPr>
          <a:xfrm>
            <a:off x="482599" y="3831340"/>
            <a:ext cx="11397115" cy="707886"/>
          </a:xfrm>
          <a:prstGeom prst="rect">
            <a:avLst/>
          </a:prstGeom>
          <a:noFill/>
        </p:spPr>
        <p:txBody>
          <a:bodyPr wrap="square">
            <a:spAutoFit/>
          </a:bodyPr>
          <a:lstStyle/>
          <a:p>
            <a:r>
              <a:rPr lang="en-US" sz="2000" b="1" dirty="0"/>
              <a:t>2.  Static PDF </a:t>
            </a:r>
            <a:r>
              <a:rPr lang="en-US" sz="2000" dirty="0"/>
              <a:t>- Static XFA PDF forms layout never changes at runtime, but they can be interactive for the</a:t>
            </a:r>
            <a:br>
              <a:rPr lang="en-US" sz="2000" dirty="0"/>
            </a:br>
            <a:r>
              <a:rPr lang="en-US" sz="2000" dirty="0"/>
              <a:t>	           user. The following are a few advantages of static XFA PDF forms:</a:t>
            </a:r>
          </a:p>
        </p:txBody>
      </p:sp>
      <p:sp>
        <p:nvSpPr>
          <p:cNvPr id="13" name="TextBox 12">
            <a:extLst>
              <a:ext uri="{FF2B5EF4-FFF2-40B4-BE49-F238E27FC236}">
                <a16:creationId xmlns:a16="http://schemas.microsoft.com/office/drawing/2014/main" id="{7D56ED7C-A633-4513-983B-4E38D9D96543}"/>
              </a:ext>
            </a:extLst>
          </p:cNvPr>
          <p:cNvSpPr txBox="1"/>
          <p:nvPr/>
        </p:nvSpPr>
        <p:spPr>
          <a:xfrm>
            <a:off x="778932" y="4546925"/>
            <a:ext cx="11100782" cy="400110"/>
          </a:xfrm>
          <a:prstGeom prst="rect">
            <a:avLst/>
          </a:prstGeom>
          <a:noFill/>
        </p:spPr>
        <p:txBody>
          <a:bodyPr wrap="square">
            <a:spAutoFit/>
          </a:bodyPr>
          <a:lstStyle/>
          <a:p>
            <a:pPr marL="342900" indent="-342900">
              <a:buFont typeface="Arial" panose="020B0604020202020204" pitchFamily="34" charset="0"/>
              <a:buChar char="•"/>
            </a:pPr>
            <a:r>
              <a:rPr lang="en-US" sz="2000" dirty="0"/>
              <a:t>Static XFA PDF format layout never changes when opened, yet it can also be interactive for the user.</a:t>
            </a:r>
            <a:endParaRPr lang="en-CA" sz="2000" dirty="0"/>
          </a:p>
        </p:txBody>
      </p:sp>
      <p:sp>
        <p:nvSpPr>
          <p:cNvPr id="14" name="TextBox 13">
            <a:extLst>
              <a:ext uri="{FF2B5EF4-FFF2-40B4-BE49-F238E27FC236}">
                <a16:creationId xmlns:a16="http://schemas.microsoft.com/office/drawing/2014/main" id="{9893B163-833F-4D70-8A1A-9B7FD95A269C}"/>
              </a:ext>
            </a:extLst>
          </p:cNvPr>
          <p:cNvSpPr txBox="1"/>
          <p:nvPr/>
        </p:nvSpPr>
        <p:spPr>
          <a:xfrm>
            <a:off x="778931" y="4970265"/>
            <a:ext cx="11100783" cy="400110"/>
          </a:xfrm>
          <a:prstGeom prst="rect">
            <a:avLst/>
          </a:prstGeom>
          <a:noFill/>
        </p:spPr>
        <p:txBody>
          <a:bodyPr wrap="square">
            <a:spAutoFit/>
          </a:bodyPr>
          <a:lstStyle/>
          <a:p>
            <a:pPr marL="342900" indent="-342900">
              <a:buFont typeface="Arial" panose="020B0604020202020204" pitchFamily="34" charset="0"/>
              <a:buChar char="•"/>
            </a:pPr>
            <a:r>
              <a:rPr lang="en-US" sz="2000" dirty="0"/>
              <a:t>Static Forms support the Comment and Markup tools.</a:t>
            </a:r>
            <a:endParaRPr lang="en-CA" sz="2000" dirty="0"/>
          </a:p>
        </p:txBody>
      </p:sp>
      <p:sp>
        <p:nvSpPr>
          <p:cNvPr id="15" name="TextBox 14">
            <a:extLst>
              <a:ext uri="{FF2B5EF4-FFF2-40B4-BE49-F238E27FC236}">
                <a16:creationId xmlns:a16="http://schemas.microsoft.com/office/drawing/2014/main" id="{2018675A-A0A8-4368-A36A-8892C4BFED07}"/>
              </a:ext>
            </a:extLst>
          </p:cNvPr>
          <p:cNvSpPr txBox="1"/>
          <p:nvPr/>
        </p:nvSpPr>
        <p:spPr>
          <a:xfrm>
            <a:off x="778932" y="5409576"/>
            <a:ext cx="11100784" cy="400110"/>
          </a:xfrm>
          <a:prstGeom prst="rect">
            <a:avLst/>
          </a:prstGeom>
          <a:noFill/>
        </p:spPr>
        <p:txBody>
          <a:bodyPr wrap="square">
            <a:spAutoFit/>
          </a:bodyPr>
          <a:lstStyle/>
          <a:p>
            <a:pPr marL="342900" indent="-342900">
              <a:buFont typeface="Arial" panose="020B0604020202020204" pitchFamily="34" charset="0"/>
              <a:buChar char="•"/>
            </a:pPr>
            <a:r>
              <a:rPr lang="en-US" sz="2000" dirty="0"/>
              <a:t>Static Forms allow you to be able to import and/or export inserted comments.</a:t>
            </a:r>
            <a:endParaRPr lang="en-CA" sz="2000" dirty="0"/>
          </a:p>
        </p:txBody>
      </p:sp>
      <p:sp>
        <p:nvSpPr>
          <p:cNvPr id="16" name="TextBox 15">
            <a:extLst>
              <a:ext uri="{FF2B5EF4-FFF2-40B4-BE49-F238E27FC236}">
                <a16:creationId xmlns:a16="http://schemas.microsoft.com/office/drawing/2014/main" id="{32A4D714-DF3F-47BE-8DE7-EAE7D7175567}"/>
              </a:ext>
            </a:extLst>
          </p:cNvPr>
          <p:cNvSpPr txBox="1"/>
          <p:nvPr/>
        </p:nvSpPr>
        <p:spPr>
          <a:xfrm>
            <a:off x="778932" y="5833830"/>
            <a:ext cx="11100784" cy="400110"/>
          </a:xfrm>
          <a:prstGeom prst="rect">
            <a:avLst/>
          </a:prstGeom>
          <a:noFill/>
        </p:spPr>
        <p:txBody>
          <a:bodyPr wrap="square">
            <a:spAutoFit/>
          </a:bodyPr>
          <a:lstStyle/>
          <a:p>
            <a:pPr marL="342900" indent="-342900">
              <a:buFont typeface="Arial" panose="020B0604020202020204" pitchFamily="34" charset="0"/>
              <a:buChar char="•"/>
            </a:pPr>
            <a:r>
              <a:rPr lang="en-US" sz="2000" dirty="0"/>
              <a:t>Static Forms support font sub-setting, which is a technique that can be done on an AEM Forms Server.</a:t>
            </a:r>
            <a:endParaRPr lang="en-CA" sz="2000" dirty="0"/>
          </a:p>
        </p:txBody>
      </p:sp>
      <p:sp>
        <p:nvSpPr>
          <p:cNvPr id="19" name="TextBox 18">
            <a:extLst>
              <a:ext uri="{FF2B5EF4-FFF2-40B4-BE49-F238E27FC236}">
                <a16:creationId xmlns:a16="http://schemas.microsoft.com/office/drawing/2014/main" id="{CB267F4E-F9D7-4CD4-97AF-53F495995958}"/>
              </a:ext>
            </a:extLst>
          </p:cNvPr>
          <p:cNvSpPr txBox="1"/>
          <p:nvPr/>
        </p:nvSpPr>
        <p:spPr>
          <a:xfrm>
            <a:off x="778931" y="6239924"/>
            <a:ext cx="11100782" cy="400110"/>
          </a:xfrm>
          <a:prstGeom prst="rect">
            <a:avLst/>
          </a:prstGeom>
          <a:noFill/>
        </p:spPr>
        <p:txBody>
          <a:bodyPr wrap="square">
            <a:spAutoFit/>
          </a:bodyPr>
          <a:lstStyle/>
          <a:p>
            <a:pPr marL="342900" indent="-342900">
              <a:buFont typeface="Arial" panose="020B0604020202020204" pitchFamily="34" charset="0"/>
              <a:buChar char="•"/>
            </a:pPr>
            <a:r>
              <a:rPr lang="en-US" sz="2000" dirty="0"/>
              <a:t>Static Forms can be rendered using the built-in PDF viewer that comes with modern browsers.</a:t>
            </a:r>
            <a:endParaRPr lang="en-CA" sz="2000" dirty="0"/>
          </a:p>
        </p:txBody>
      </p:sp>
      <p:sp>
        <p:nvSpPr>
          <p:cNvPr id="21" name="TextBox 20">
            <a:extLst>
              <a:ext uri="{FF2B5EF4-FFF2-40B4-BE49-F238E27FC236}">
                <a16:creationId xmlns:a16="http://schemas.microsoft.com/office/drawing/2014/main" id="{FD49ED37-810C-4489-9FC6-5430A4E6E77D}"/>
              </a:ext>
            </a:extLst>
          </p:cNvPr>
          <p:cNvSpPr txBox="1"/>
          <p:nvPr/>
        </p:nvSpPr>
        <p:spPr>
          <a:xfrm>
            <a:off x="6730329" y="89412"/>
            <a:ext cx="2772260" cy="707886"/>
          </a:xfrm>
          <a:prstGeom prst="rect">
            <a:avLst/>
          </a:prstGeom>
          <a:noFill/>
          <a:ln w="19050">
            <a:solidFill>
              <a:schemeClr val="accent2">
                <a:lumMod val="20000"/>
                <a:lumOff val="80000"/>
              </a:schemeClr>
            </a:solidFill>
          </a:ln>
        </p:spPr>
        <p:txBody>
          <a:bodyPr wrap="square">
            <a:spAutoFit/>
          </a:bodyPr>
          <a:lstStyle/>
          <a:p>
            <a:pPr algn="ctr"/>
            <a:r>
              <a:rPr lang="en-CA" sz="2000" dirty="0"/>
              <a:t>Types of PDF file formats (6 types)</a:t>
            </a:r>
          </a:p>
        </p:txBody>
      </p:sp>
      <p:sp>
        <p:nvSpPr>
          <p:cNvPr id="23" name="TextBox 22">
            <a:extLst>
              <a:ext uri="{FF2B5EF4-FFF2-40B4-BE49-F238E27FC236}">
                <a16:creationId xmlns:a16="http://schemas.microsoft.com/office/drawing/2014/main" id="{43B46C94-E58E-4DBC-9C3B-6B60D20DD559}"/>
              </a:ext>
            </a:extLst>
          </p:cNvPr>
          <p:cNvSpPr txBox="1"/>
          <p:nvPr/>
        </p:nvSpPr>
        <p:spPr>
          <a:xfrm>
            <a:off x="860113" y="2663809"/>
            <a:ext cx="10938418" cy="707886"/>
          </a:xfrm>
          <a:prstGeom prst="rect">
            <a:avLst/>
          </a:prstGeom>
          <a:noFill/>
        </p:spPr>
        <p:txBody>
          <a:bodyPr wrap="square">
            <a:spAutoFit/>
          </a:bodyPr>
          <a:lstStyle/>
          <a:p>
            <a:pPr marL="285750" indent="-285750">
              <a:buFont typeface="Arial" panose="020B0604020202020204" pitchFamily="34" charset="0"/>
              <a:buChar char="•"/>
            </a:pPr>
            <a:r>
              <a:rPr lang="en-US" sz="2000" dirty="0"/>
              <a:t>This well-structured and flexible format enables an AEM Forms Server to transform your Designer files into different formats, including traditional PDF, PDF/A, and HTML.</a:t>
            </a:r>
            <a:endParaRPr lang="en-CA" sz="2000" dirty="0"/>
          </a:p>
        </p:txBody>
      </p:sp>
      <p:sp>
        <p:nvSpPr>
          <p:cNvPr id="25" name="TextBox 24">
            <a:extLst>
              <a:ext uri="{FF2B5EF4-FFF2-40B4-BE49-F238E27FC236}">
                <a16:creationId xmlns:a16="http://schemas.microsoft.com/office/drawing/2014/main" id="{38E62A8E-BF32-49F5-AC60-F9DB12CE04CC}"/>
              </a:ext>
            </a:extLst>
          </p:cNvPr>
          <p:cNvSpPr txBox="1"/>
          <p:nvPr/>
        </p:nvSpPr>
        <p:spPr>
          <a:xfrm>
            <a:off x="9604112" y="1192017"/>
            <a:ext cx="941294" cy="400110"/>
          </a:xfrm>
          <a:prstGeom prst="rect">
            <a:avLst/>
          </a:prstGeom>
          <a:noFill/>
        </p:spPr>
        <p:txBody>
          <a:bodyPr wrap="square">
            <a:spAutoFit/>
          </a:bodyPr>
          <a:lstStyle/>
          <a:p>
            <a:r>
              <a:rPr lang="en-CA" sz="2000" b="1" dirty="0"/>
              <a:t>PDF/A</a:t>
            </a:r>
            <a:r>
              <a:rPr lang="en-US" sz="2000" b="1" dirty="0"/>
              <a:t> </a:t>
            </a:r>
            <a:endParaRPr lang="en-CA" sz="2000" dirty="0"/>
          </a:p>
        </p:txBody>
      </p:sp>
      <p:sp>
        <p:nvSpPr>
          <p:cNvPr id="29" name="TextBox 28">
            <a:extLst>
              <a:ext uri="{FF2B5EF4-FFF2-40B4-BE49-F238E27FC236}">
                <a16:creationId xmlns:a16="http://schemas.microsoft.com/office/drawing/2014/main" id="{3037B757-E055-4B39-92D7-CB43A23D1DED}"/>
              </a:ext>
            </a:extLst>
          </p:cNvPr>
          <p:cNvSpPr txBox="1"/>
          <p:nvPr/>
        </p:nvSpPr>
        <p:spPr>
          <a:xfrm>
            <a:off x="972805" y="1194588"/>
            <a:ext cx="711574" cy="400110"/>
          </a:xfrm>
          <a:prstGeom prst="rect">
            <a:avLst/>
          </a:prstGeom>
          <a:noFill/>
        </p:spPr>
        <p:txBody>
          <a:bodyPr wrap="square">
            <a:spAutoFit/>
          </a:bodyPr>
          <a:lstStyle/>
          <a:p>
            <a:r>
              <a:rPr lang="en-CA" sz="2000" b="1" dirty="0"/>
              <a:t>XML</a:t>
            </a:r>
            <a:endParaRPr lang="en-CA" sz="2000" dirty="0"/>
          </a:p>
        </p:txBody>
      </p:sp>
      <p:sp>
        <p:nvSpPr>
          <p:cNvPr id="31" name="TextBox 30">
            <a:extLst>
              <a:ext uri="{FF2B5EF4-FFF2-40B4-BE49-F238E27FC236}">
                <a16:creationId xmlns:a16="http://schemas.microsoft.com/office/drawing/2014/main" id="{BB516B34-DCC4-4F53-B575-309BC913330F}"/>
              </a:ext>
            </a:extLst>
          </p:cNvPr>
          <p:cNvSpPr txBox="1"/>
          <p:nvPr/>
        </p:nvSpPr>
        <p:spPr>
          <a:xfrm>
            <a:off x="2058033" y="1189499"/>
            <a:ext cx="1376332" cy="400110"/>
          </a:xfrm>
          <a:prstGeom prst="rect">
            <a:avLst/>
          </a:prstGeom>
          <a:noFill/>
        </p:spPr>
        <p:txBody>
          <a:bodyPr wrap="square">
            <a:spAutoFit/>
          </a:bodyPr>
          <a:lstStyle/>
          <a:p>
            <a:r>
              <a:rPr lang="en-CA" sz="2000" b="1" dirty="0"/>
              <a:t>Static PDF</a:t>
            </a:r>
            <a:endParaRPr lang="en-CA" sz="2000" dirty="0"/>
          </a:p>
        </p:txBody>
      </p:sp>
      <p:sp>
        <p:nvSpPr>
          <p:cNvPr id="33" name="TextBox 32">
            <a:extLst>
              <a:ext uri="{FF2B5EF4-FFF2-40B4-BE49-F238E27FC236}">
                <a16:creationId xmlns:a16="http://schemas.microsoft.com/office/drawing/2014/main" id="{6DD0356C-0370-43FF-9B64-8A6324722AAD}"/>
              </a:ext>
            </a:extLst>
          </p:cNvPr>
          <p:cNvSpPr txBox="1"/>
          <p:nvPr/>
        </p:nvSpPr>
        <p:spPr>
          <a:xfrm>
            <a:off x="3779754" y="1179175"/>
            <a:ext cx="1807021" cy="400110"/>
          </a:xfrm>
          <a:prstGeom prst="rect">
            <a:avLst/>
          </a:prstGeom>
          <a:noFill/>
        </p:spPr>
        <p:txBody>
          <a:bodyPr wrap="square">
            <a:spAutoFit/>
          </a:bodyPr>
          <a:lstStyle/>
          <a:p>
            <a:r>
              <a:rPr lang="en-US" sz="2000" b="1" dirty="0"/>
              <a:t>Dynamic PDF</a:t>
            </a:r>
            <a:endParaRPr lang="en-CA" sz="2000" dirty="0"/>
          </a:p>
        </p:txBody>
      </p:sp>
      <p:sp>
        <p:nvSpPr>
          <p:cNvPr id="35" name="TextBox 34">
            <a:extLst>
              <a:ext uri="{FF2B5EF4-FFF2-40B4-BE49-F238E27FC236}">
                <a16:creationId xmlns:a16="http://schemas.microsoft.com/office/drawing/2014/main" id="{A5D30B64-9393-41E5-A929-B67D2D99093E}"/>
              </a:ext>
            </a:extLst>
          </p:cNvPr>
          <p:cNvSpPr txBox="1"/>
          <p:nvPr/>
        </p:nvSpPr>
        <p:spPr>
          <a:xfrm>
            <a:off x="5701716" y="1181232"/>
            <a:ext cx="1807021" cy="400110"/>
          </a:xfrm>
          <a:prstGeom prst="rect">
            <a:avLst/>
          </a:prstGeom>
          <a:noFill/>
        </p:spPr>
        <p:txBody>
          <a:bodyPr wrap="square">
            <a:spAutoFit/>
          </a:bodyPr>
          <a:lstStyle/>
          <a:p>
            <a:r>
              <a:rPr lang="en-US" sz="2000" b="1" dirty="0"/>
              <a:t>Traditional PDF</a:t>
            </a:r>
            <a:endParaRPr lang="en-CA" sz="2000" dirty="0"/>
          </a:p>
        </p:txBody>
      </p:sp>
      <p:sp>
        <p:nvSpPr>
          <p:cNvPr id="37" name="TextBox 36">
            <a:extLst>
              <a:ext uri="{FF2B5EF4-FFF2-40B4-BE49-F238E27FC236}">
                <a16:creationId xmlns:a16="http://schemas.microsoft.com/office/drawing/2014/main" id="{F6E5CC83-0A64-4A09-A4B4-29A69B9DF597}"/>
              </a:ext>
            </a:extLst>
          </p:cNvPr>
          <p:cNvSpPr txBox="1"/>
          <p:nvPr/>
        </p:nvSpPr>
        <p:spPr>
          <a:xfrm>
            <a:off x="7854126" y="1199624"/>
            <a:ext cx="1345144" cy="400110"/>
          </a:xfrm>
          <a:prstGeom prst="rect">
            <a:avLst/>
          </a:prstGeom>
          <a:noFill/>
        </p:spPr>
        <p:txBody>
          <a:bodyPr wrap="square">
            <a:spAutoFit/>
          </a:bodyPr>
          <a:lstStyle/>
          <a:p>
            <a:r>
              <a:rPr lang="en-CA" sz="2000" b="1" dirty="0" err="1"/>
              <a:t>Acroform</a:t>
            </a:r>
            <a:endParaRPr lang="en-CA" sz="2000" dirty="0"/>
          </a:p>
        </p:txBody>
      </p:sp>
      <p:sp>
        <p:nvSpPr>
          <p:cNvPr id="6" name="TextBox 5">
            <a:extLst>
              <a:ext uri="{FF2B5EF4-FFF2-40B4-BE49-F238E27FC236}">
                <a16:creationId xmlns:a16="http://schemas.microsoft.com/office/drawing/2014/main" id="{6D810172-04F1-431E-A7FE-BC0231CCA8C9}"/>
              </a:ext>
            </a:extLst>
          </p:cNvPr>
          <p:cNvSpPr txBox="1"/>
          <p:nvPr/>
        </p:nvSpPr>
        <p:spPr>
          <a:xfrm>
            <a:off x="984737" y="3367455"/>
            <a:ext cx="10926485" cy="388962"/>
          </a:xfrm>
          <a:prstGeom prst="rect">
            <a:avLst/>
          </a:prstGeom>
          <a:noFill/>
        </p:spPr>
        <p:txBody>
          <a:bodyPr wrap="square" rtlCol="0">
            <a:spAutoFit/>
          </a:bodyPr>
          <a:lstStyle/>
          <a:p>
            <a:pPr algn="l"/>
            <a:r>
              <a:rPr lang="en-CA" sz="1900" b="1" dirty="0"/>
              <a:t>Definition</a:t>
            </a:r>
            <a:r>
              <a:rPr lang="en-CA" sz="1900" dirty="0"/>
              <a:t>: XFA stands for </a:t>
            </a:r>
            <a:r>
              <a:rPr lang="en-CA" sz="1900" b="1" dirty="0"/>
              <a:t>X</a:t>
            </a:r>
            <a:r>
              <a:rPr lang="en-CA" sz="1900" dirty="0"/>
              <a:t>ML </a:t>
            </a:r>
            <a:r>
              <a:rPr lang="en-CA" sz="1900" b="1" dirty="0"/>
              <a:t>F</a:t>
            </a:r>
            <a:r>
              <a:rPr lang="en-CA" sz="1900" dirty="0"/>
              <a:t>orms </a:t>
            </a:r>
            <a:r>
              <a:rPr lang="en-CA" sz="1900" b="1" dirty="0"/>
              <a:t>A</a:t>
            </a:r>
            <a:r>
              <a:rPr lang="en-CA" sz="1900" dirty="0"/>
              <a:t>rchitecture.  While XFA is proprietary, XML is a universal standard.</a:t>
            </a:r>
          </a:p>
        </p:txBody>
      </p:sp>
    </p:spTree>
    <p:extLst>
      <p:ext uri="{BB962C8B-B14F-4D97-AF65-F5344CB8AC3E}">
        <p14:creationId xmlns:p14="http://schemas.microsoft.com/office/powerpoint/2010/main" val="135654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500" fill="hold"/>
                                        <p:tgtEl>
                                          <p:spTgt spid="29"/>
                                        </p:tgtEl>
                                        <p:attrNameLst>
                                          <p:attrName>ppt_w</p:attrName>
                                        </p:attrNameLst>
                                      </p:cBhvr>
                                      <p:tavLst>
                                        <p:tav tm="0">
                                          <p:val>
                                            <p:fltVal val="0"/>
                                          </p:val>
                                        </p:tav>
                                        <p:tav tm="100000">
                                          <p:val>
                                            <p:strVal val="#ppt_w"/>
                                          </p:val>
                                        </p:tav>
                                      </p:tavLst>
                                    </p:anim>
                                    <p:anim calcmode="lin" valueType="num">
                                      <p:cBhvr>
                                        <p:cTn id="22" dur="500" fill="hold"/>
                                        <p:tgtEl>
                                          <p:spTgt spid="29"/>
                                        </p:tgtEl>
                                        <p:attrNameLst>
                                          <p:attrName>ppt_h</p:attrName>
                                        </p:attrNameLst>
                                      </p:cBhvr>
                                      <p:tavLst>
                                        <p:tav tm="0">
                                          <p:val>
                                            <p:fltVal val="0"/>
                                          </p:val>
                                        </p:tav>
                                        <p:tav tm="100000">
                                          <p:val>
                                            <p:strVal val="#ppt_h"/>
                                          </p:val>
                                        </p:tav>
                                      </p:tavLst>
                                    </p:anim>
                                    <p:animEffect transition="in" filter="fade">
                                      <p:cBhvr>
                                        <p:cTn id="23" dur="500"/>
                                        <p:tgtEl>
                                          <p:spTgt spid="29"/>
                                        </p:tgtEl>
                                      </p:cBhvr>
                                    </p:animEffect>
                                  </p:childTnLst>
                                </p:cTn>
                              </p:par>
                            </p:childTnLst>
                          </p:cTn>
                        </p:par>
                        <p:par>
                          <p:cTn id="24" fill="hold">
                            <p:stCondLst>
                              <p:cond delay="500"/>
                            </p:stCondLst>
                            <p:childTnLst>
                              <p:par>
                                <p:cTn id="25" presetID="53" presetClass="entr" presetSubtype="16"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p:cTn id="27" dur="500" fill="hold"/>
                                        <p:tgtEl>
                                          <p:spTgt spid="31"/>
                                        </p:tgtEl>
                                        <p:attrNameLst>
                                          <p:attrName>ppt_w</p:attrName>
                                        </p:attrNameLst>
                                      </p:cBhvr>
                                      <p:tavLst>
                                        <p:tav tm="0">
                                          <p:val>
                                            <p:fltVal val="0"/>
                                          </p:val>
                                        </p:tav>
                                        <p:tav tm="100000">
                                          <p:val>
                                            <p:strVal val="#ppt_w"/>
                                          </p:val>
                                        </p:tav>
                                      </p:tavLst>
                                    </p:anim>
                                    <p:anim calcmode="lin" valueType="num">
                                      <p:cBhvr>
                                        <p:cTn id="28" dur="500" fill="hold"/>
                                        <p:tgtEl>
                                          <p:spTgt spid="31"/>
                                        </p:tgtEl>
                                        <p:attrNameLst>
                                          <p:attrName>ppt_h</p:attrName>
                                        </p:attrNameLst>
                                      </p:cBhvr>
                                      <p:tavLst>
                                        <p:tav tm="0">
                                          <p:val>
                                            <p:fltVal val="0"/>
                                          </p:val>
                                        </p:tav>
                                        <p:tav tm="100000">
                                          <p:val>
                                            <p:strVal val="#ppt_h"/>
                                          </p:val>
                                        </p:tav>
                                      </p:tavLst>
                                    </p:anim>
                                    <p:animEffect transition="in" filter="fade">
                                      <p:cBhvr>
                                        <p:cTn id="29" dur="500"/>
                                        <p:tgtEl>
                                          <p:spTgt spid="31"/>
                                        </p:tgtEl>
                                      </p:cBhvr>
                                    </p:animEffect>
                                  </p:childTnLst>
                                </p:cTn>
                              </p:par>
                            </p:childTnLst>
                          </p:cTn>
                        </p:par>
                        <p:par>
                          <p:cTn id="30" fill="hold">
                            <p:stCondLst>
                              <p:cond delay="1000"/>
                            </p:stCondLst>
                            <p:childTnLst>
                              <p:par>
                                <p:cTn id="31" presetID="53" presetClass="entr" presetSubtype="16" fill="hold" grpId="0" nodeType="after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p:cTn id="33" dur="500" fill="hold"/>
                                        <p:tgtEl>
                                          <p:spTgt spid="33"/>
                                        </p:tgtEl>
                                        <p:attrNameLst>
                                          <p:attrName>ppt_w</p:attrName>
                                        </p:attrNameLst>
                                      </p:cBhvr>
                                      <p:tavLst>
                                        <p:tav tm="0">
                                          <p:val>
                                            <p:fltVal val="0"/>
                                          </p:val>
                                        </p:tav>
                                        <p:tav tm="100000">
                                          <p:val>
                                            <p:strVal val="#ppt_w"/>
                                          </p:val>
                                        </p:tav>
                                      </p:tavLst>
                                    </p:anim>
                                    <p:anim calcmode="lin" valueType="num">
                                      <p:cBhvr>
                                        <p:cTn id="34" dur="500" fill="hold"/>
                                        <p:tgtEl>
                                          <p:spTgt spid="33"/>
                                        </p:tgtEl>
                                        <p:attrNameLst>
                                          <p:attrName>ppt_h</p:attrName>
                                        </p:attrNameLst>
                                      </p:cBhvr>
                                      <p:tavLst>
                                        <p:tav tm="0">
                                          <p:val>
                                            <p:fltVal val="0"/>
                                          </p:val>
                                        </p:tav>
                                        <p:tav tm="100000">
                                          <p:val>
                                            <p:strVal val="#ppt_h"/>
                                          </p:val>
                                        </p:tav>
                                      </p:tavLst>
                                    </p:anim>
                                    <p:animEffect transition="in" filter="fade">
                                      <p:cBhvr>
                                        <p:cTn id="35" dur="500"/>
                                        <p:tgtEl>
                                          <p:spTgt spid="33"/>
                                        </p:tgtEl>
                                      </p:cBhvr>
                                    </p:animEffect>
                                  </p:childTnLst>
                                </p:cTn>
                              </p:par>
                            </p:childTnLst>
                          </p:cTn>
                        </p:par>
                        <p:par>
                          <p:cTn id="36" fill="hold">
                            <p:stCondLst>
                              <p:cond delay="1500"/>
                            </p:stCondLst>
                            <p:childTnLst>
                              <p:par>
                                <p:cTn id="37" presetID="53" presetClass="entr" presetSubtype="16"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p:cTn id="39" dur="500" fill="hold"/>
                                        <p:tgtEl>
                                          <p:spTgt spid="35"/>
                                        </p:tgtEl>
                                        <p:attrNameLst>
                                          <p:attrName>ppt_w</p:attrName>
                                        </p:attrNameLst>
                                      </p:cBhvr>
                                      <p:tavLst>
                                        <p:tav tm="0">
                                          <p:val>
                                            <p:fltVal val="0"/>
                                          </p:val>
                                        </p:tav>
                                        <p:tav tm="100000">
                                          <p:val>
                                            <p:strVal val="#ppt_w"/>
                                          </p:val>
                                        </p:tav>
                                      </p:tavLst>
                                    </p:anim>
                                    <p:anim calcmode="lin" valueType="num">
                                      <p:cBhvr>
                                        <p:cTn id="40" dur="500" fill="hold"/>
                                        <p:tgtEl>
                                          <p:spTgt spid="35"/>
                                        </p:tgtEl>
                                        <p:attrNameLst>
                                          <p:attrName>ppt_h</p:attrName>
                                        </p:attrNameLst>
                                      </p:cBhvr>
                                      <p:tavLst>
                                        <p:tav tm="0">
                                          <p:val>
                                            <p:fltVal val="0"/>
                                          </p:val>
                                        </p:tav>
                                        <p:tav tm="100000">
                                          <p:val>
                                            <p:strVal val="#ppt_h"/>
                                          </p:val>
                                        </p:tav>
                                      </p:tavLst>
                                    </p:anim>
                                    <p:animEffect transition="in" filter="fade">
                                      <p:cBhvr>
                                        <p:cTn id="41" dur="500"/>
                                        <p:tgtEl>
                                          <p:spTgt spid="35"/>
                                        </p:tgtEl>
                                      </p:cBhvr>
                                    </p:animEffect>
                                  </p:childTnLst>
                                </p:cTn>
                              </p:par>
                            </p:childTnLst>
                          </p:cTn>
                        </p:par>
                        <p:par>
                          <p:cTn id="42" fill="hold">
                            <p:stCondLst>
                              <p:cond delay="2000"/>
                            </p:stCondLst>
                            <p:childTnLst>
                              <p:par>
                                <p:cTn id="43" presetID="53" presetClass="entr" presetSubtype="16" fill="hold" grpId="0" nodeType="afterEffect">
                                  <p:stCondLst>
                                    <p:cond delay="0"/>
                                  </p:stCondLst>
                                  <p:childTnLst>
                                    <p:set>
                                      <p:cBhvr>
                                        <p:cTn id="44" dur="1" fill="hold">
                                          <p:stCondLst>
                                            <p:cond delay="0"/>
                                          </p:stCondLst>
                                        </p:cTn>
                                        <p:tgtEl>
                                          <p:spTgt spid="37"/>
                                        </p:tgtEl>
                                        <p:attrNameLst>
                                          <p:attrName>style.visibility</p:attrName>
                                        </p:attrNameLst>
                                      </p:cBhvr>
                                      <p:to>
                                        <p:strVal val="visible"/>
                                      </p:to>
                                    </p:set>
                                    <p:anim calcmode="lin" valueType="num">
                                      <p:cBhvr>
                                        <p:cTn id="45" dur="500" fill="hold"/>
                                        <p:tgtEl>
                                          <p:spTgt spid="37"/>
                                        </p:tgtEl>
                                        <p:attrNameLst>
                                          <p:attrName>ppt_w</p:attrName>
                                        </p:attrNameLst>
                                      </p:cBhvr>
                                      <p:tavLst>
                                        <p:tav tm="0">
                                          <p:val>
                                            <p:fltVal val="0"/>
                                          </p:val>
                                        </p:tav>
                                        <p:tav tm="100000">
                                          <p:val>
                                            <p:strVal val="#ppt_w"/>
                                          </p:val>
                                        </p:tav>
                                      </p:tavLst>
                                    </p:anim>
                                    <p:anim calcmode="lin" valueType="num">
                                      <p:cBhvr>
                                        <p:cTn id="46" dur="500" fill="hold"/>
                                        <p:tgtEl>
                                          <p:spTgt spid="37"/>
                                        </p:tgtEl>
                                        <p:attrNameLst>
                                          <p:attrName>ppt_h</p:attrName>
                                        </p:attrNameLst>
                                      </p:cBhvr>
                                      <p:tavLst>
                                        <p:tav tm="0">
                                          <p:val>
                                            <p:fltVal val="0"/>
                                          </p:val>
                                        </p:tav>
                                        <p:tav tm="100000">
                                          <p:val>
                                            <p:strVal val="#ppt_h"/>
                                          </p:val>
                                        </p:tav>
                                      </p:tavLst>
                                    </p:anim>
                                    <p:animEffect transition="in" filter="fade">
                                      <p:cBhvr>
                                        <p:cTn id="47" dur="500"/>
                                        <p:tgtEl>
                                          <p:spTgt spid="37"/>
                                        </p:tgtEl>
                                      </p:cBhvr>
                                    </p:animEffect>
                                  </p:childTnLst>
                                </p:cTn>
                              </p:par>
                            </p:childTnLst>
                          </p:cTn>
                        </p:par>
                        <p:par>
                          <p:cTn id="48" fill="hold">
                            <p:stCondLst>
                              <p:cond delay="2500"/>
                            </p:stCondLst>
                            <p:childTnLst>
                              <p:par>
                                <p:cTn id="49" presetID="53" presetClass="entr" presetSubtype="16" fill="hold" grpId="0" nodeType="after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p:cTn id="51" dur="500" fill="hold"/>
                                        <p:tgtEl>
                                          <p:spTgt spid="25"/>
                                        </p:tgtEl>
                                        <p:attrNameLst>
                                          <p:attrName>ppt_w</p:attrName>
                                        </p:attrNameLst>
                                      </p:cBhvr>
                                      <p:tavLst>
                                        <p:tav tm="0">
                                          <p:val>
                                            <p:fltVal val="0"/>
                                          </p:val>
                                        </p:tav>
                                        <p:tav tm="100000">
                                          <p:val>
                                            <p:strVal val="#ppt_w"/>
                                          </p:val>
                                        </p:tav>
                                      </p:tavLst>
                                    </p:anim>
                                    <p:anim calcmode="lin" valueType="num">
                                      <p:cBhvr>
                                        <p:cTn id="52" dur="500" fill="hold"/>
                                        <p:tgtEl>
                                          <p:spTgt spid="25"/>
                                        </p:tgtEl>
                                        <p:attrNameLst>
                                          <p:attrName>ppt_h</p:attrName>
                                        </p:attrNameLst>
                                      </p:cBhvr>
                                      <p:tavLst>
                                        <p:tav tm="0">
                                          <p:val>
                                            <p:fltVal val="0"/>
                                          </p:val>
                                        </p:tav>
                                        <p:tav tm="100000">
                                          <p:val>
                                            <p:strVal val="#ppt_h"/>
                                          </p:val>
                                        </p:tav>
                                      </p:tavLst>
                                    </p:anim>
                                    <p:animEffect transition="in" filter="fade">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additive="base">
                                        <p:cTn id="58" dur="500" fill="hold"/>
                                        <p:tgtEl>
                                          <p:spTgt spid="9"/>
                                        </p:tgtEl>
                                        <p:attrNameLst>
                                          <p:attrName>ppt_x</p:attrName>
                                        </p:attrNameLst>
                                      </p:cBhvr>
                                      <p:tavLst>
                                        <p:tav tm="0">
                                          <p:val>
                                            <p:strVal val="0-#ppt_w/2"/>
                                          </p:val>
                                        </p:tav>
                                        <p:tav tm="100000">
                                          <p:val>
                                            <p:strVal val="#ppt_x"/>
                                          </p:val>
                                        </p:tav>
                                      </p:tavLst>
                                    </p:anim>
                                    <p:anim calcmode="lin" valueType="num">
                                      <p:cBhvr additive="base">
                                        <p:cTn id="59" dur="500" fill="hold"/>
                                        <p:tgtEl>
                                          <p:spTgt spid="9"/>
                                        </p:tgtEl>
                                        <p:attrNameLst>
                                          <p:attrName>ppt_y</p:attrName>
                                        </p:attrNameLst>
                                      </p:cBhvr>
                                      <p:tavLst>
                                        <p:tav tm="0">
                                          <p:val>
                                            <p:strVal val="#ppt_y"/>
                                          </p:val>
                                        </p:tav>
                                        <p:tav tm="100000">
                                          <p:val>
                                            <p:strVal val="#ppt_y"/>
                                          </p:val>
                                        </p:tav>
                                      </p:tavLst>
                                    </p:anim>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left)">
                                      <p:cBhvr>
                                        <p:cTn id="63" dur="500"/>
                                        <p:tgtEl>
                                          <p:spTgt spid="23"/>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wipe(left)">
                                      <p:cBhvr>
                                        <p:cTn id="67" dur="500"/>
                                        <p:tgtEl>
                                          <p:spTgt spid="6"/>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 calcmode="lin" valueType="num">
                                      <p:cBhvr additive="base">
                                        <p:cTn id="72" dur="500" fill="hold"/>
                                        <p:tgtEl>
                                          <p:spTgt spid="10"/>
                                        </p:tgtEl>
                                        <p:attrNameLst>
                                          <p:attrName>ppt_x</p:attrName>
                                        </p:attrNameLst>
                                      </p:cBhvr>
                                      <p:tavLst>
                                        <p:tav tm="0">
                                          <p:val>
                                            <p:strVal val="0-#ppt_w/2"/>
                                          </p:val>
                                        </p:tav>
                                        <p:tav tm="100000">
                                          <p:val>
                                            <p:strVal val="#ppt_x"/>
                                          </p:val>
                                        </p:tav>
                                      </p:tavLst>
                                    </p:anim>
                                    <p:anim calcmode="lin" valueType="num">
                                      <p:cBhvr additive="base">
                                        <p:cTn id="73" dur="500" fill="hold"/>
                                        <p:tgtEl>
                                          <p:spTgt spid="10"/>
                                        </p:tgtEl>
                                        <p:attrNameLst>
                                          <p:attrName>ppt_y</p:attrName>
                                        </p:attrNameLst>
                                      </p:cBhvr>
                                      <p:tavLst>
                                        <p:tav tm="0">
                                          <p:val>
                                            <p:strVal val="#ppt_y"/>
                                          </p:val>
                                        </p:tav>
                                        <p:tav tm="100000">
                                          <p:val>
                                            <p:strVal val="#ppt_y"/>
                                          </p:val>
                                        </p:tav>
                                      </p:tavLst>
                                    </p:anim>
                                  </p:childTnLst>
                                </p:cTn>
                              </p:par>
                            </p:childTnLst>
                          </p:cTn>
                        </p:par>
                        <p:par>
                          <p:cTn id="74" fill="hold">
                            <p:stCondLst>
                              <p:cond delay="500"/>
                            </p:stCondLst>
                            <p:childTnLst>
                              <p:par>
                                <p:cTn id="75" presetID="22" presetClass="entr" presetSubtype="8" fill="hold" grpId="0" nodeType="after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wipe(left)">
                                      <p:cBhvr>
                                        <p:cTn id="77" dur="5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wipe(left)">
                                      <p:cBhvr>
                                        <p:cTn id="82" dur="500"/>
                                        <p:tgtEl>
                                          <p:spTgt spid="1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wipe(left)">
                                      <p:cBhvr>
                                        <p:cTn id="87" dur="500"/>
                                        <p:tgtEl>
                                          <p:spTgt spid="1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6"/>
                                        </p:tgtEl>
                                        <p:attrNameLst>
                                          <p:attrName>style.visibility</p:attrName>
                                        </p:attrNameLst>
                                      </p:cBhvr>
                                      <p:to>
                                        <p:strVal val="visible"/>
                                      </p:to>
                                    </p:set>
                                    <p:animEffect transition="in" filter="wipe(left)">
                                      <p:cBhvr>
                                        <p:cTn id="92" dur="500"/>
                                        <p:tgtEl>
                                          <p:spTgt spid="16"/>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Effect transition="in" filter="wipe(left)">
                                      <p:cBhvr>
                                        <p:cTn id="97" dur="500"/>
                                        <p:tgtEl>
                                          <p:spTgt spid="19"/>
                                        </p:tgtEl>
                                      </p:cBhvr>
                                    </p:animEffect>
                                  </p:childTnLst>
                                </p:cTn>
                              </p:par>
                            </p:childTnLst>
                          </p:cTn>
                        </p:par>
                      </p:childTnLst>
                    </p:cTn>
                  </p:par>
                  <p:par>
                    <p:cTn id="98" fill="hold">
                      <p:stCondLst>
                        <p:cond delay="indefinite"/>
                      </p:stCondLst>
                      <p:childTnLst>
                        <p:par>
                          <p:cTn id="99" fill="hold">
                            <p:stCondLst>
                              <p:cond delay="0"/>
                            </p:stCondLst>
                            <p:childTnLst>
                              <p:par>
                                <p:cTn id="100" presetID="2" presetClass="exit" presetSubtype="4" fill="hold" grpId="1" nodeType="clickEffect">
                                  <p:stCondLst>
                                    <p:cond delay="0"/>
                                  </p:stCondLst>
                                  <p:childTnLst>
                                    <p:anim calcmode="lin" valueType="num">
                                      <p:cBhvr additive="base">
                                        <p:cTn id="101" dur="500"/>
                                        <p:tgtEl>
                                          <p:spTgt spid="2"/>
                                        </p:tgtEl>
                                        <p:attrNameLst>
                                          <p:attrName>ppt_x</p:attrName>
                                        </p:attrNameLst>
                                      </p:cBhvr>
                                      <p:tavLst>
                                        <p:tav tm="0">
                                          <p:val>
                                            <p:strVal val="ppt_x"/>
                                          </p:val>
                                        </p:tav>
                                        <p:tav tm="100000">
                                          <p:val>
                                            <p:strVal val="ppt_x"/>
                                          </p:val>
                                        </p:tav>
                                      </p:tavLst>
                                    </p:anim>
                                    <p:anim calcmode="lin" valueType="num">
                                      <p:cBhvr additive="base">
                                        <p:cTn id="102" dur="500"/>
                                        <p:tgtEl>
                                          <p:spTgt spid="2"/>
                                        </p:tgtEl>
                                        <p:attrNameLst>
                                          <p:attrName>ppt_y</p:attrName>
                                        </p:attrNameLst>
                                      </p:cBhvr>
                                      <p:tavLst>
                                        <p:tav tm="0">
                                          <p:val>
                                            <p:strVal val="ppt_y"/>
                                          </p:val>
                                        </p:tav>
                                        <p:tav tm="100000">
                                          <p:val>
                                            <p:strVal val="1+ppt_h/2"/>
                                          </p:val>
                                        </p:tav>
                                      </p:tavLst>
                                    </p:anim>
                                    <p:set>
                                      <p:cBhvr>
                                        <p:cTn id="103" dur="1" fill="hold">
                                          <p:stCondLst>
                                            <p:cond delay="499"/>
                                          </p:stCondLst>
                                        </p:cTn>
                                        <p:tgtEl>
                                          <p:spTgt spid="2"/>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29"/>
                                        </p:tgtEl>
                                        <p:attrNameLst>
                                          <p:attrName>ppt_x</p:attrName>
                                        </p:attrNameLst>
                                      </p:cBhvr>
                                      <p:tavLst>
                                        <p:tav tm="0">
                                          <p:val>
                                            <p:strVal val="ppt_x"/>
                                          </p:val>
                                        </p:tav>
                                        <p:tav tm="100000">
                                          <p:val>
                                            <p:strVal val="ppt_x"/>
                                          </p:val>
                                        </p:tav>
                                      </p:tavLst>
                                    </p:anim>
                                    <p:anim calcmode="lin" valueType="num">
                                      <p:cBhvr additive="base">
                                        <p:cTn id="106" dur="500"/>
                                        <p:tgtEl>
                                          <p:spTgt spid="29"/>
                                        </p:tgtEl>
                                        <p:attrNameLst>
                                          <p:attrName>ppt_y</p:attrName>
                                        </p:attrNameLst>
                                      </p:cBhvr>
                                      <p:tavLst>
                                        <p:tav tm="0">
                                          <p:val>
                                            <p:strVal val="ppt_y"/>
                                          </p:val>
                                        </p:tav>
                                        <p:tav tm="100000">
                                          <p:val>
                                            <p:strVal val="1+ppt_h/2"/>
                                          </p:val>
                                        </p:tav>
                                      </p:tavLst>
                                    </p:anim>
                                    <p:set>
                                      <p:cBhvr>
                                        <p:cTn id="107" dur="1" fill="hold">
                                          <p:stCondLst>
                                            <p:cond delay="499"/>
                                          </p:stCondLst>
                                        </p:cTn>
                                        <p:tgtEl>
                                          <p:spTgt spid="29"/>
                                        </p:tgtEl>
                                        <p:attrNameLst>
                                          <p:attrName>style.visibility</p:attrName>
                                        </p:attrNameLst>
                                      </p:cBhvr>
                                      <p:to>
                                        <p:strVal val="hidden"/>
                                      </p:to>
                                    </p:set>
                                  </p:childTnLst>
                                </p:cTn>
                              </p:par>
                              <p:par>
                                <p:cTn id="108" presetID="2" presetClass="exit" presetSubtype="4" fill="hold" grpId="1" nodeType="withEffect">
                                  <p:stCondLst>
                                    <p:cond delay="0"/>
                                  </p:stCondLst>
                                  <p:childTnLst>
                                    <p:anim calcmode="lin" valueType="num">
                                      <p:cBhvr additive="base">
                                        <p:cTn id="109" dur="500"/>
                                        <p:tgtEl>
                                          <p:spTgt spid="31"/>
                                        </p:tgtEl>
                                        <p:attrNameLst>
                                          <p:attrName>ppt_x</p:attrName>
                                        </p:attrNameLst>
                                      </p:cBhvr>
                                      <p:tavLst>
                                        <p:tav tm="0">
                                          <p:val>
                                            <p:strVal val="ppt_x"/>
                                          </p:val>
                                        </p:tav>
                                        <p:tav tm="100000">
                                          <p:val>
                                            <p:strVal val="ppt_x"/>
                                          </p:val>
                                        </p:tav>
                                      </p:tavLst>
                                    </p:anim>
                                    <p:anim calcmode="lin" valueType="num">
                                      <p:cBhvr additive="base">
                                        <p:cTn id="110" dur="500"/>
                                        <p:tgtEl>
                                          <p:spTgt spid="31"/>
                                        </p:tgtEl>
                                        <p:attrNameLst>
                                          <p:attrName>ppt_y</p:attrName>
                                        </p:attrNameLst>
                                      </p:cBhvr>
                                      <p:tavLst>
                                        <p:tav tm="0">
                                          <p:val>
                                            <p:strVal val="ppt_y"/>
                                          </p:val>
                                        </p:tav>
                                        <p:tav tm="100000">
                                          <p:val>
                                            <p:strVal val="1+ppt_h/2"/>
                                          </p:val>
                                        </p:tav>
                                      </p:tavLst>
                                    </p:anim>
                                    <p:set>
                                      <p:cBhvr>
                                        <p:cTn id="111" dur="1" fill="hold">
                                          <p:stCondLst>
                                            <p:cond delay="499"/>
                                          </p:stCondLst>
                                        </p:cTn>
                                        <p:tgtEl>
                                          <p:spTgt spid="31"/>
                                        </p:tgtEl>
                                        <p:attrNameLst>
                                          <p:attrName>style.visibility</p:attrName>
                                        </p:attrNameLst>
                                      </p:cBhvr>
                                      <p:to>
                                        <p:strVal val="hidden"/>
                                      </p:to>
                                    </p:set>
                                  </p:childTnLst>
                                </p:cTn>
                              </p:par>
                              <p:par>
                                <p:cTn id="112" presetID="2" presetClass="exit" presetSubtype="4" fill="hold" grpId="1" nodeType="withEffect">
                                  <p:stCondLst>
                                    <p:cond delay="0"/>
                                  </p:stCondLst>
                                  <p:childTnLst>
                                    <p:anim calcmode="lin" valueType="num">
                                      <p:cBhvr additive="base">
                                        <p:cTn id="113" dur="500"/>
                                        <p:tgtEl>
                                          <p:spTgt spid="33"/>
                                        </p:tgtEl>
                                        <p:attrNameLst>
                                          <p:attrName>ppt_x</p:attrName>
                                        </p:attrNameLst>
                                      </p:cBhvr>
                                      <p:tavLst>
                                        <p:tav tm="0">
                                          <p:val>
                                            <p:strVal val="ppt_x"/>
                                          </p:val>
                                        </p:tav>
                                        <p:tav tm="100000">
                                          <p:val>
                                            <p:strVal val="ppt_x"/>
                                          </p:val>
                                        </p:tav>
                                      </p:tavLst>
                                    </p:anim>
                                    <p:anim calcmode="lin" valueType="num">
                                      <p:cBhvr additive="base">
                                        <p:cTn id="114" dur="500"/>
                                        <p:tgtEl>
                                          <p:spTgt spid="33"/>
                                        </p:tgtEl>
                                        <p:attrNameLst>
                                          <p:attrName>ppt_y</p:attrName>
                                        </p:attrNameLst>
                                      </p:cBhvr>
                                      <p:tavLst>
                                        <p:tav tm="0">
                                          <p:val>
                                            <p:strVal val="ppt_y"/>
                                          </p:val>
                                        </p:tav>
                                        <p:tav tm="100000">
                                          <p:val>
                                            <p:strVal val="1+ppt_h/2"/>
                                          </p:val>
                                        </p:tav>
                                      </p:tavLst>
                                    </p:anim>
                                    <p:set>
                                      <p:cBhvr>
                                        <p:cTn id="115" dur="1" fill="hold">
                                          <p:stCondLst>
                                            <p:cond delay="499"/>
                                          </p:stCondLst>
                                        </p:cTn>
                                        <p:tgtEl>
                                          <p:spTgt spid="33"/>
                                        </p:tgtEl>
                                        <p:attrNameLst>
                                          <p:attrName>style.visibility</p:attrName>
                                        </p:attrNameLst>
                                      </p:cBhvr>
                                      <p:to>
                                        <p:strVal val="hidden"/>
                                      </p:to>
                                    </p:set>
                                  </p:childTnLst>
                                </p:cTn>
                              </p:par>
                              <p:par>
                                <p:cTn id="116" presetID="2" presetClass="exit" presetSubtype="4" fill="hold" grpId="1" nodeType="withEffect">
                                  <p:stCondLst>
                                    <p:cond delay="0"/>
                                  </p:stCondLst>
                                  <p:childTnLst>
                                    <p:anim calcmode="lin" valueType="num">
                                      <p:cBhvr additive="base">
                                        <p:cTn id="117" dur="500"/>
                                        <p:tgtEl>
                                          <p:spTgt spid="35"/>
                                        </p:tgtEl>
                                        <p:attrNameLst>
                                          <p:attrName>ppt_x</p:attrName>
                                        </p:attrNameLst>
                                      </p:cBhvr>
                                      <p:tavLst>
                                        <p:tav tm="0">
                                          <p:val>
                                            <p:strVal val="ppt_x"/>
                                          </p:val>
                                        </p:tav>
                                        <p:tav tm="100000">
                                          <p:val>
                                            <p:strVal val="ppt_x"/>
                                          </p:val>
                                        </p:tav>
                                      </p:tavLst>
                                    </p:anim>
                                    <p:anim calcmode="lin" valueType="num">
                                      <p:cBhvr additive="base">
                                        <p:cTn id="118" dur="500"/>
                                        <p:tgtEl>
                                          <p:spTgt spid="35"/>
                                        </p:tgtEl>
                                        <p:attrNameLst>
                                          <p:attrName>ppt_y</p:attrName>
                                        </p:attrNameLst>
                                      </p:cBhvr>
                                      <p:tavLst>
                                        <p:tav tm="0">
                                          <p:val>
                                            <p:strVal val="ppt_y"/>
                                          </p:val>
                                        </p:tav>
                                        <p:tav tm="100000">
                                          <p:val>
                                            <p:strVal val="1+ppt_h/2"/>
                                          </p:val>
                                        </p:tav>
                                      </p:tavLst>
                                    </p:anim>
                                    <p:set>
                                      <p:cBhvr>
                                        <p:cTn id="119" dur="1" fill="hold">
                                          <p:stCondLst>
                                            <p:cond delay="499"/>
                                          </p:stCondLst>
                                        </p:cTn>
                                        <p:tgtEl>
                                          <p:spTgt spid="35"/>
                                        </p:tgtEl>
                                        <p:attrNameLst>
                                          <p:attrName>style.visibility</p:attrName>
                                        </p:attrNameLst>
                                      </p:cBhvr>
                                      <p:to>
                                        <p:strVal val="hidden"/>
                                      </p:to>
                                    </p:set>
                                  </p:childTnLst>
                                </p:cTn>
                              </p:par>
                              <p:par>
                                <p:cTn id="120" presetID="2" presetClass="exit" presetSubtype="4" fill="hold" grpId="1" nodeType="withEffect">
                                  <p:stCondLst>
                                    <p:cond delay="0"/>
                                  </p:stCondLst>
                                  <p:childTnLst>
                                    <p:anim calcmode="lin" valueType="num">
                                      <p:cBhvr additive="base">
                                        <p:cTn id="121" dur="500"/>
                                        <p:tgtEl>
                                          <p:spTgt spid="37"/>
                                        </p:tgtEl>
                                        <p:attrNameLst>
                                          <p:attrName>ppt_x</p:attrName>
                                        </p:attrNameLst>
                                      </p:cBhvr>
                                      <p:tavLst>
                                        <p:tav tm="0">
                                          <p:val>
                                            <p:strVal val="ppt_x"/>
                                          </p:val>
                                        </p:tav>
                                        <p:tav tm="100000">
                                          <p:val>
                                            <p:strVal val="ppt_x"/>
                                          </p:val>
                                        </p:tav>
                                      </p:tavLst>
                                    </p:anim>
                                    <p:anim calcmode="lin" valueType="num">
                                      <p:cBhvr additive="base">
                                        <p:cTn id="122" dur="500"/>
                                        <p:tgtEl>
                                          <p:spTgt spid="37"/>
                                        </p:tgtEl>
                                        <p:attrNameLst>
                                          <p:attrName>ppt_y</p:attrName>
                                        </p:attrNameLst>
                                      </p:cBhvr>
                                      <p:tavLst>
                                        <p:tav tm="0">
                                          <p:val>
                                            <p:strVal val="ppt_y"/>
                                          </p:val>
                                        </p:tav>
                                        <p:tav tm="100000">
                                          <p:val>
                                            <p:strVal val="1+ppt_h/2"/>
                                          </p:val>
                                        </p:tav>
                                      </p:tavLst>
                                    </p:anim>
                                    <p:set>
                                      <p:cBhvr>
                                        <p:cTn id="123" dur="1" fill="hold">
                                          <p:stCondLst>
                                            <p:cond delay="499"/>
                                          </p:stCondLst>
                                        </p:cTn>
                                        <p:tgtEl>
                                          <p:spTgt spid="37"/>
                                        </p:tgtEl>
                                        <p:attrNameLst>
                                          <p:attrName>style.visibility</p:attrName>
                                        </p:attrNameLst>
                                      </p:cBhvr>
                                      <p:to>
                                        <p:strVal val="hidden"/>
                                      </p:to>
                                    </p:set>
                                  </p:childTnLst>
                                </p:cTn>
                              </p:par>
                              <p:par>
                                <p:cTn id="124" presetID="2" presetClass="exit" presetSubtype="4" fill="hold" grpId="1" nodeType="withEffect">
                                  <p:stCondLst>
                                    <p:cond delay="0"/>
                                  </p:stCondLst>
                                  <p:childTnLst>
                                    <p:anim calcmode="lin" valueType="num">
                                      <p:cBhvr additive="base">
                                        <p:cTn id="125" dur="500"/>
                                        <p:tgtEl>
                                          <p:spTgt spid="25"/>
                                        </p:tgtEl>
                                        <p:attrNameLst>
                                          <p:attrName>ppt_x</p:attrName>
                                        </p:attrNameLst>
                                      </p:cBhvr>
                                      <p:tavLst>
                                        <p:tav tm="0">
                                          <p:val>
                                            <p:strVal val="ppt_x"/>
                                          </p:val>
                                        </p:tav>
                                        <p:tav tm="100000">
                                          <p:val>
                                            <p:strVal val="ppt_x"/>
                                          </p:val>
                                        </p:tav>
                                      </p:tavLst>
                                    </p:anim>
                                    <p:anim calcmode="lin" valueType="num">
                                      <p:cBhvr additive="base">
                                        <p:cTn id="126" dur="500"/>
                                        <p:tgtEl>
                                          <p:spTgt spid="25"/>
                                        </p:tgtEl>
                                        <p:attrNameLst>
                                          <p:attrName>ppt_y</p:attrName>
                                        </p:attrNameLst>
                                      </p:cBhvr>
                                      <p:tavLst>
                                        <p:tav tm="0">
                                          <p:val>
                                            <p:strVal val="ppt_y"/>
                                          </p:val>
                                        </p:tav>
                                        <p:tav tm="100000">
                                          <p:val>
                                            <p:strVal val="1+ppt_h/2"/>
                                          </p:val>
                                        </p:tav>
                                      </p:tavLst>
                                    </p:anim>
                                    <p:set>
                                      <p:cBhvr>
                                        <p:cTn id="127" dur="1" fill="hold">
                                          <p:stCondLst>
                                            <p:cond delay="499"/>
                                          </p:stCondLst>
                                        </p:cTn>
                                        <p:tgtEl>
                                          <p:spTgt spid="25"/>
                                        </p:tgtEl>
                                        <p:attrNameLst>
                                          <p:attrName>style.visibility</p:attrName>
                                        </p:attrNameLst>
                                      </p:cBhvr>
                                      <p:to>
                                        <p:strVal val="hidden"/>
                                      </p:to>
                                    </p:set>
                                  </p:childTnLst>
                                </p:cTn>
                              </p:par>
                              <p:par>
                                <p:cTn id="128" presetID="2" presetClass="exit" presetSubtype="4" fill="hold" grpId="1" nodeType="withEffect">
                                  <p:stCondLst>
                                    <p:cond delay="0"/>
                                  </p:stCondLst>
                                  <p:childTnLst>
                                    <p:anim calcmode="lin" valueType="num">
                                      <p:cBhvr additive="base">
                                        <p:cTn id="129" dur="500"/>
                                        <p:tgtEl>
                                          <p:spTgt spid="9"/>
                                        </p:tgtEl>
                                        <p:attrNameLst>
                                          <p:attrName>ppt_x</p:attrName>
                                        </p:attrNameLst>
                                      </p:cBhvr>
                                      <p:tavLst>
                                        <p:tav tm="0">
                                          <p:val>
                                            <p:strVal val="ppt_x"/>
                                          </p:val>
                                        </p:tav>
                                        <p:tav tm="100000">
                                          <p:val>
                                            <p:strVal val="ppt_x"/>
                                          </p:val>
                                        </p:tav>
                                      </p:tavLst>
                                    </p:anim>
                                    <p:anim calcmode="lin" valueType="num">
                                      <p:cBhvr additive="base">
                                        <p:cTn id="130" dur="500"/>
                                        <p:tgtEl>
                                          <p:spTgt spid="9"/>
                                        </p:tgtEl>
                                        <p:attrNameLst>
                                          <p:attrName>ppt_y</p:attrName>
                                        </p:attrNameLst>
                                      </p:cBhvr>
                                      <p:tavLst>
                                        <p:tav tm="0">
                                          <p:val>
                                            <p:strVal val="ppt_y"/>
                                          </p:val>
                                        </p:tav>
                                        <p:tav tm="100000">
                                          <p:val>
                                            <p:strVal val="1+ppt_h/2"/>
                                          </p:val>
                                        </p:tav>
                                      </p:tavLst>
                                    </p:anim>
                                    <p:set>
                                      <p:cBhvr>
                                        <p:cTn id="131" dur="1" fill="hold">
                                          <p:stCondLst>
                                            <p:cond delay="499"/>
                                          </p:stCondLst>
                                        </p:cTn>
                                        <p:tgtEl>
                                          <p:spTgt spid="9"/>
                                        </p:tgtEl>
                                        <p:attrNameLst>
                                          <p:attrName>style.visibility</p:attrName>
                                        </p:attrNameLst>
                                      </p:cBhvr>
                                      <p:to>
                                        <p:strVal val="hidden"/>
                                      </p:to>
                                    </p:set>
                                  </p:childTnLst>
                                </p:cTn>
                              </p:par>
                              <p:par>
                                <p:cTn id="132" presetID="2" presetClass="exit" presetSubtype="4" fill="hold" grpId="1" nodeType="withEffect">
                                  <p:stCondLst>
                                    <p:cond delay="0"/>
                                  </p:stCondLst>
                                  <p:childTnLst>
                                    <p:anim calcmode="lin" valueType="num">
                                      <p:cBhvr additive="base">
                                        <p:cTn id="133" dur="500"/>
                                        <p:tgtEl>
                                          <p:spTgt spid="23"/>
                                        </p:tgtEl>
                                        <p:attrNameLst>
                                          <p:attrName>ppt_x</p:attrName>
                                        </p:attrNameLst>
                                      </p:cBhvr>
                                      <p:tavLst>
                                        <p:tav tm="0">
                                          <p:val>
                                            <p:strVal val="ppt_x"/>
                                          </p:val>
                                        </p:tav>
                                        <p:tav tm="100000">
                                          <p:val>
                                            <p:strVal val="ppt_x"/>
                                          </p:val>
                                        </p:tav>
                                      </p:tavLst>
                                    </p:anim>
                                    <p:anim calcmode="lin" valueType="num">
                                      <p:cBhvr additive="base">
                                        <p:cTn id="134" dur="500"/>
                                        <p:tgtEl>
                                          <p:spTgt spid="23"/>
                                        </p:tgtEl>
                                        <p:attrNameLst>
                                          <p:attrName>ppt_y</p:attrName>
                                        </p:attrNameLst>
                                      </p:cBhvr>
                                      <p:tavLst>
                                        <p:tav tm="0">
                                          <p:val>
                                            <p:strVal val="ppt_y"/>
                                          </p:val>
                                        </p:tav>
                                        <p:tav tm="100000">
                                          <p:val>
                                            <p:strVal val="1+ppt_h/2"/>
                                          </p:val>
                                        </p:tav>
                                      </p:tavLst>
                                    </p:anim>
                                    <p:set>
                                      <p:cBhvr>
                                        <p:cTn id="135" dur="1" fill="hold">
                                          <p:stCondLst>
                                            <p:cond delay="499"/>
                                          </p:stCondLst>
                                        </p:cTn>
                                        <p:tgtEl>
                                          <p:spTgt spid="23"/>
                                        </p:tgtEl>
                                        <p:attrNameLst>
                                          <p:attrName>style.visibility</p:attrName>
                                        </p:attrNameLst>
                                      </p:cBhvr>
                                      <p:to>
                                        <p:strVal val="hidden"/>
                                      </p:to>
                                    </p:set>
                                  </p:childTnLst>
                                </p:cTn>
                              </p:par>
                              <p:par>
                                <p:cTn id="136" presetID="2" presetClass="exit" presetSubtype="4" fill="hold" grpId="1" nodeType="withEffect">
                                  <p:stCondLst>
                                    <p:cond delay="0"/>
                                  </p:stCondLst>
                                  <p:childTnLst>
                                    <p:anim calcmode="lin" valueType="num">
                                      <p:cBhvr additive="base">
                                        <p:cTn id="137" dur="500"/>
                                        <p:tgtEl>
                                          <p:spTgt spid="10"/>
                                        </p:tgtEl>
                                        <p:attrNameLst>
                                          <p:attrName>ppt_x</p:attrName>
                                        </p:attrNameLst>
                                      </p:cBhvr>
                                      <p:tavLst>
                                        <p:tav tm="0">
                                          <p:val>
                                            <p:strVal val="ppt_x"/>
                                          </p:val>
                                        </p:tav>
                                        <p:tav tm="100000">
                                          <p:val>
                                            <p:strVal val="ppt_x"/>
                                          </p:val>
                                        </p:tav>
                                      </p:tavLst>
                                    </p:anim>
                                    <p:anim calcmode="lin" valueType="num">
                                      <p:cBhvr additive="base">
                                        <p:cTn id="138" dur="500"/>
                                        <p:tgtEl>
                                          <p:spTgt spid="10"/>
                                        </p:tgtEl>
                                        <p:attrNameLst>
                                          <p:attrName>ppt_y</p:attrName>
                                        </p:attrNameLst>
                                      </p:cBhvr>
                                      <p:tavLst>
                                        <p:tav tm="0">
                                          <p:val>
                                            <p:strVal val="ppt_y"/>
                                          </p:val>
                                        </p:tav>
                                        <p:tav tm="100000">
                                          <p:val>
                                            <p:strVal val="1+ppt_h/2"/>
                                          </p:val>
                                        </p:tav>
                                      </p:tavLst>
                                    </p:anim>
                                    <p:set>
                                      <p:cBhvr>
                                        <p:cTn id="139" dur="1" fill="hold">
                                          <p:stCondLst>
                                            <p:cond delay="499"/>
                                          </p:stCondLst>
                                        </p:cTn>
                                        <p:tgtEl>
                                          <p:spTgt spid="10"/>
                                        </p:tgtEl>
                                        <p:attrNameLst>
                                          <p:attrName>style.visibility</p:attrName>
                                        </p:attrNameLst>
                                      </p:cBhvr>
                                      <p:to>
                                        <p:strVal val="hidden"/>
                                      </p:to>
                                    </p:set>
                                  </p:childTnLst>
                                </p:cTn>
                              </p:par>
                              <p:par>
                                <p:cTn id="140" presetID="2" presetClass="exit" presetSubtype="4" fill="hold" grpId="1" nodeType="withEffect">
                                  <p:stCondLst>
                                    <p:cond delay="0"/>
                                  </p:stCondLst>
                                  <p:childTnLst>
                                    <p:anim calcmode="lin" valueType="num">
                                      <p:cBhvr additive="base">
                                        <p:cTn id="141" dur="500"/>
                                        <p:tgtEl>
                                          <p:spTgt spid="13"/>
                                        </p:tgtEl>
                                        <p:attrNameLst>
                                          <p:attrName>ppt_x</p:attrName>
                                        </p:attrNameLst>
                                      </p:cBhvr>
                                      <p:tavLst>
                                        <p:tav tm="0">
                                          <p:val>
                                            <p:strVal val="ppt_x"/>
                                          </p:val>
                                        </p:tav>
                                        <p:tav tm="100000">
                                          <p:val>
                                            <p:strVal val="ppt_x"/>
                                          </p:val>
                                        </p:tav>
                                      </p:tavLst>
                                    </p:anim>
                                    <p:anim calcmode="lin" valueType="num">
                                      <p:cBhvr additive="base">
                                        <p:cTn id="142" dur="500"/>
                                        <p:tgtEl>
                                          <p:spTgt spid="13"/>
                                        </p:tgtEl>
                                        <p:attrNameLst>
                                          <p:attrName>ppt_y</p:attrName>
                                        </p:attrNameLst>
                                      </p:cBhvr>
                                      <p:tavLst>
                                        <p:tav tm="0">
                                          <p:val>
                                            <p:strVal val="ppt_y"/>
                                          </p:val>
                                        </p:tav>
                                        <p:tav tm="100000">
                                          <p:val>
                                            <p:strVal val="1+ppt_h/2"/>
                                          </p:val>
                                        </p:tav>
                                      </p:tavLst>
                                    </p:anim>
                                    <p:set>
                                      <p:cBhvr>
                                        <p:cTn id="143" dur="1" fill="hold">
                                          <p:stCondLst>
                                            <p:cond delay="499"/>
                                          </p:stCondLst>
                                        </p:cTn>
                                        <p:tgtEl>
                                          <p:spTgt spid="13"/>
                                        </p:tgtEl>
                                        <p:attrNameLst>
                                          <p:attrName>style.visibility</p:attrName>
                                        </p:attrNameLst>
                                      </p:cBhvr>
                                      <p:to>
                                        <p:strVal val="hidden"/>
                                      </p:to>
                                    </p:set>
                                  </p:childTnLst>
                                </p:cTn>
                              </p:par>
                              <p:par>
                                <p:cTn id="144" presetID="2" presetClass="exit" presetSubtype="4" fill="hold" grpId="1" nodeType="withEffect">
                                  <p:stCondLst>
                                    <p:cond delay="0"/>
                                  </p:stCondLst>
                                  <p:childTnLst>
                                    <p:anim calcmode="lin" valueType="num">
                                      <p:cBhvr additive="base">
                                        <p:cTn id="145" dur="500"/>
                                        <p:tgtEl>
                                          <p:spTgt spid="14"/>
                                        </p:tgtEl>
                                        <p:attrNameLst>
                                          <p:attrName>ppt_x</p:attrName>
                                        </p:attrNameLst>
                                      </p:cBhvr>
                                      <p:tavLst>
                                        <p:tav tm="0">
                                          <p:val>
                                            <p:strVal val="ppt_x"/>
                                          </p:val>
                                        </p:tav>
                                        <p:tav tm="100000">
                                          <p:val>
                                            <p:strVal val="ppt_x"/>
                                          </p:val>
                                        </p:tav>
                                      </p:tavLst>
                                    </p:anim>
                                    <p:anim calcmode="lin" valueType="num">
                                      <p:cBhvr additive="base">
                                        <p:cTn id="146" dur="500"/>
                                        <p:tgtEl>
                                          <p:spTgt spid="14"/>
                                        </p:tgtEl>
                                        <p:attrNameLst>
                                          <p:attrName>ppt_y</p:attrName>
                                        </p:attrNameLst>
                                      </p:cBhvr>
                                      <p:tavLst>
                                        <p:tav tm="0">
                                          <p:val>
                                            <p:strVal val="ppt_y"/>
                                          </p:val>
                                        </p:tav>
                                        <p:tav tm="100000">
                                          <p:val>
                                            <p:strVal val="1+ppt_h/2"/>
                                          </p:val>
                                        </p:tav>
                                      </p:tavLst>
                                    </p:anim>
                                    <p:set>
                                      <p:cBhvr>
                                        <p:cTn id="147" dur="1" fill="hold">
                                          <p:stCondLst>
                                            <p:cond delay="499"/>
                                          </p:stCondLst>
                                        </p:cTn>
                                        <p:tgtEl>
                                          <p:spTgt spid="14"/>
                                        </p:tgtEl>
                                        <p:attrNameLst>
                                          <p:attrName>style.visibility</p:attrName>
                                        </p:attrNameLst>
                                      </p:cBhvr>
                                      <p:to>
                                        <p:strVal val="hidden"/>
                                      </p:to>
                                    </p:set>
                                  </p:childTnLst>
                                </p:cTn>
                              </p:par>
                              <p:par>
                                <p:cTn id="148" presetID="2" presetClass="exit" presetSubtype="4" fill="hold" grpId="1" nodeType="withEffect">
                                  <p:stCondLst>
                                    <p:cond delay="0"/>
                                  </p:stCondLst>
                                  <p:childTnLst>
                                    <p:anim calcmode="lin" valueType="num">
                                      <p:cBhvr additive="base">
                                        <p:cTn id="149" dur="500"/>
                                        <p:tgtEl>
                                          <p:spTgt spid="15"/>
                                        </p:tgtEl>
                                        <p:attrNameLst>
                                          <p:attrName>ppt_x</p:attrName>
                                        </p:attrNameLst>
                                      </p:cBhvr>
                                      <p:tavLst>
                                        <p:tav tm="0">
                                          <p:val>
                                            <p:strVal val="ppt_x"/>
                                          </p:val>
                                        </p:tav>
                                        <p:tav tm="100000">
                                          <p:val>
                                            <p:strVal val="ppt_x"/>
                                          </p:val>
                                        </p:tav>
                                      </p:tavLst>
                                    </p:anim>
                                    <p:anim calcmode="lin" valueType="num">
                                      <p:cBhvr additive="base">
                                        <p:cTn id="150" dur="500"/>
                                        <p:tgtEl>
                                          <p:spTgt spid="15"/>
                                        </p:tgtEl>
                                        <p:attrNameLst>
                                          <p:attrName>ppt_y</p:attrName>
                                        </p:attrNameLst>
                                      </p:cBhvr>
                                      <p:tavLst>
                                        <p:tav tm="0">
                                          <p:val>
                                            <p:strVal val="ppt_y"/>
                                          </p:val>
                                        </p:tav>
                                        <p:tav tm="100000">
                                          <p:val>
                                            <p:strVal val="1+ppt_h/2"/>
                                          </p:val>
                                        </p:tav>
                                      </p:tavLst>
                                    </p:anim>
                                    <p:set>
                                      <p:cBhvr>
                                        <p:cTn id="151" dur="1" fill="hold">
                                          <p:stCondLst>
                                            <p:cond delay="499"/>
                                          </p:stCondLst>
                                        </p:cTn>
                                        <p:tgtEl>
                                          <p:spTgt spid="15"/>
                                        </p:tgtEl>
                                        <p:attrNameLst>
                                          <p:attrName>style.visibility</p:attrName>
                                        </p:attrNameLst>
                                      </p:cBhvr>
                                      <p:to>
                                        <p:strVal val="hidden"/>
                                      </p:to>
                                    </p:set>
                                  </p:childTnLst>
                                </p:cTn>
                              </p:par>
                              <p:par>
                                <p:cTn id="152" presetID="2" presetClass="exit" presetSubtype="4" fill="hold" grpId="1" nodeType="withEffect">
                                  <p:stCondLst>
                                    <p:cond delay="0"/>
                                  </p:stCondLst>
                                  <p:childTnLst>
                                    <p:anim calcmode="lin" valueType="num">
                                      <p:cBhvr additive="base">
                                        <p:cTn id="153" dur="500"/>
                                        <p:tgtEl>
                                          <p:spTgt spid="16"/>
                                        </p:tgtEl>
                                        <p:attrNameLst>
                                          <p:attrName>ppt_x</p:attrName>
                                        </p:attrNameLst>
                                      </p:cBhvr>
                                      <p:tavLst>
                                        <p:tav tm="0">
                                          <p:val>
                                            <p:strVal val="ppt_x"/>
                                          </p:val>
                                        </p:tav>
                                        <p:tav tm="100000">
                                          <p:val>
                                            <p:strVal val="ppt_x"/>
                                          </p:val>
                                        </p:tav>
                                      </p:tavLst>
                                    </p:anim>
                                    <p:anim calcmode="lin" valueType="num">
                                      <p:cBhvr additive="base">
                                        <p:cTn id="154" dur="500"/>
                                        <p:tgtEl>
                                          <p:spTgt spid="16"/>
                                        </p:tgtEl>
                                        <p:attrNameLst>
                                          <p:attrName>ppt_y</p:attrName>
                                        </p:attrNameLst>
                                      </p:cBhvr>
                                      <p:tavLst>
                                        <p:tav tm="0">
                                          <p:val>
                                            <p:strVal val="ppt_y"/>
                                          </p:val>
                                        </p:tav>
                                        <p:tav tm="100000">
                                          <p:val>
                                            <p:strVal val="1+ppt_h/2"/>
                                          </p:val>
                                        </p:tav>
                                      </p:tavLst>
                                    </p:anim>
                                    <p:set>
                                      <p:cBhvr>
                                        <p:cTn id="155" dur="1" fill="hold">
                                          <p:stCondLst>
                                            <p:cond delay="499"/>
                                          </p:stCondLst>
                                        </p:cTn>
                                        <p:tgtEl>
                                          <p:spTgt spid="16"/>
                                        </p:tgtEl>
                                        <p:attrNameLst>
                                          <p:attrName>style.visibility</p:attrName>
                                        </p:attrNameLst>
                                      </p:cBhvr>
                                      <p:to>
                                        <p:strVal val="hidden"/>
                                      </p:to>
                                    </p:set>
                                  </p:childTnLst>
                                </p:cTn>
                              </p:par>
                              <p:par>
                                <p:cTn id="156" presetID="2" presetClass="exit" presetSubtype="4" fill="hold" grpId="1" nodeType="withEffect">
                                  <p:stCondLst>
                                    <p:cond delay="0"/>
                                  </p:stCondLst>
                                  <p:childTnLst>
                                    <p:anim calcmode="lin" valueType="num">
                                      <p:cBhvr additive="base">
                                        <p:cTn id="157" dur="500"/>
                                        <p:tgtEl>
                                          <p:spTgt spid="19"/>
                                        </p:tgtEl>
                                        <p:attrNameLst>
                                          <p:attrName>ppt_x</p:attrName>
                                        </p:attrNameLst>
                                      </p:cBhvr>
                                      <p:tavLst>
                                        <p:tav tm="0">
                                          <p:val>
                                            <p:strVal val="ppt_x"/>
                                          </p:val>
                                        </p:tav>
                                        <p:tav tm="100000">
                                          <p:val>
                                            <p:strVal val="ppt_x"/>
                                          </p:val>
                                        </p:tav>
                                      </p:tavLst>
                                    </p:anim>
                                    <p:anim calcmode="lin" valueType="num">
                                      <p:cBhvr additive="base">
                                        <p:cTn id="158" dur="500"/>
                                        <p:tgtEl>
                                          <p:spTgt spid="19"/>
                                        </p:tgtEl>
                                        <p:attrNameLst>
                                          <p:attrName>ppt_y</p:attrName>
                                        </p:attrNameLst>
                                      </p:cBhvr>
                                      <p:tavLst>
                                        <p:tav tm="0">
                                          <p:val>
                                            <p:strVal val="ppt_y"/>
                                          </p:val>
                                        </p:tav>
                                        <p:tav tm="100000">
                                          <p:val>
                                            <p:strVal val="1+ppt_h/2"/>
                                          </p:val>
                                        </p:tav>
                                      </p:tavLst>
                                    </p:anim>
                                    <p:set>
                                      <p:cBhvr>
                                        <p:cTn id="159" dur="1" fill="hold">
                                          <p:stCondLst>
                                            <p:cond delay="499"/>
                                          </p:stCondLst>
                                        </p:cTn>
                                        <p:tgtEl>
                                          <p:spTgt spid="19"/>
                                        </p:tgtEl>
                                        <p:attrNameLst>
                                          <p:attrName>style.visibility</p:attrName>
                                        </p:attrNameLst>
                                      </p:cBhvr>
                                      <p:to>
                                        <p:strVal val="hidden"/>
                                      </p:to>
                                    </p:set>
                                  </p:childTnLst>
                                </p:cTn>
                              </p:par>
                              <p:par>
                                <p:cTn id="160" presetID="2" presetClass="exit" presetSubtype="4" fill="hold" grpId="1" nodeType="withEffect">
                                  <p:stCondLst>
                                    <p:cond delay="0"/>
                                  </p:stCondLst>
                                  <p:childTnLst>
                                    <p:anim calcmode="lin" valueType="num">
                                      <p:cBhvr additive="base">
                                        <p:cTn id="161" dur="500"/>
                                        <p:tgtEl>
                                          <p:spTgt spid="6"/>
                                        </p:tgtEl>
                                        <p:attrNameLst>
                                          <p:attrName>ppt_x</p:attrName>
                                        </p:attrNameLst>
                                      </p:cBhvr>
                                      <p:tavLst>
                                        <p:tav tm="0">
                                          <p:val>
                                            <p:strVal val="ppt_x"/>
                                          </p:val>
                                        </p:tav>
                                        <p:tav tm="100000">
                                          <p:val>
                                            <p:strVal val="ppt_x"/>
                                          </p:val>
                                        </p:tav>
                                      </p:tavLst>
                                    </p:anim>
                                    <p:anim calcmode="lin" valueType="num">
                                      <p:cBhvr additive="base">
                                        <p:cTn id="162" dur="500"/>
                                        <p:tgtEl>
                                          <p:spTgt spid="6"/>
                                        </p:tgtEl>
                                        <p:attrNameLst>
                                          <p:attrName>ppt_y</p:attrName>
                                        </p:attrNameLst>
                                      </p:cBhvr>
                                      <p:tavLst>
                                        <p:tav tm="0">
                                          <p:val>
                                            <p:strVal val="ppt_y"/>
                                          </p:val>
                                        </p:tav>
                                        <p:tav tm="100000">
                                          <p:val>
                                            <p:strVal val="1+ppt_h/2"/>
                                          </p:val>
                                        </p:tav>
                                      </p:tavLst>
                                    </p:anim>
                                    <p:set>
                                      <p:cBhvr>
                                        <p:cTn id="163"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P spid="2" grpId="1"/>
      <p:bldP spid="9" grpId="0"/>
      <p:bldP spid="9" grpId="1"/>
      <p:bldP spid="10" grpId="0"/>
      <p:bldP spid="10" grpId="1"/>
      <p:bldP spid="13" grpId="0"/>
      <p:bldP spid="13" grpId="1"/>
      <p:bldP spid="14" grpId="0"/>
      <p:bldP spid="14" grpId="1"/>
      <p:bldP spid="15" grpId="0"/>
      <p:bldP spid="15" grpId="1"/>
      <p:bldP spid="16" grpId="0"/>
      <p:bldP spid="16" grpId="1"/>
      <p:bldP spid="19" grpId="0"/>
      <p:bldP spid="19" grpId="1"/>
      <p:bldP spid="21" grpId="0" animBg="1"/>
      <p:bldP spid="23" grpId="0"/>
      <p:bldP spid="23" grpId="1"/>
      <p:bldP spid="25" grpId="0"/>
      <p:bldP spid="25" grpId="1"/>
      <p:bldP spid="29" grpId="0"/>
      <p:bldP spid="29" grpId="1"/>
      <p:bldP spid="31" grpId="0"/>
      <p:bldP spid="31" grpId="1"/>
      <p:bldP spid="33" grpId="0"/>
      <p:bldP spid="33" grpId="1"/>
      <p:bldP spid="35" grpId="0"/>
      <p:bldP spid="35" grpId="1"/>
      <p:bldP spid="37" grpId="0"/>
      <p:bldP spid="37" grpId="1"/>
      <p:bldP spid="6" grpId="0"/>
      <p:bldP spid="6"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5</a:t>
              </a:fld>
              <a:r>
                <a:rPr lang="en-CA" sz="1400" dirty="0"/>
                <a:t> </a:t>
              </a:r>
              <a:endParaRPr lang="en-GB" sz="1400" dirty="0"/>
            </a:p>
          </p:txBody>
        </p:sp>
      </p:grpSp>
      <p:sp>
        <p:nvSpPr>
          <p:cNvPr id="7" name="TextBox 6">
            <a:extLst>
              <a:ext uri="{FF2B5EF4-FFF2-40B4-BE49-F238E27FC236}">
                <a16:creationId xmlns:a16="http://schemas.microsoft.com/office/drawing/2014/main" id="{BD519015-E259-49DE-8946-16FE7C04C929}"/>
              </a:ext>
            </a:extLst>
          </p:cNvPr>
          <p:cNvSpPr txBox="1"/>
          <p:nvPr/>
        </p:nvSpPr>
        <p:spPr>
          <a:xfrm>
            <a:off x="83612" y="93326"/>
            <a:ext cx="430953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Understanding Adobe Forms</a:t>
            </a:r>
          </a:p>
        </p:txBody>
      </p:sp>
      <p:sp>
        <p:nvSpPr>
          <p:cNvPr id="11" name="TextBox 10">
            <a:extLst>
              <a:ext uri="{FF2B5EF4-FFF2-40B4-BE49-F238E27FC236}">
                <a16:creationId xmlns:a16="http://schemas.microsoft.com/office/drawing/2014/main" id="{1191B066-C4A1-476C-A4B6-FAC17DE8DA15}"/>
              </a:ext>
            </a:extLst>
          </p:cNvPr>
          <p:cNvSpPr txBox="1"/>
          <p:nvPr/>
        </p:nvSpPr>
        <p:spPr>
          <a:xfrm>
            <a:off x="460198" y="1229952"/>
            <a:ext cx="11397114" cy="707886"/>
          </a:xfrm>
          <a:prstGeom prst="rect">
            <a:avLst/>
          </a:prstGeom>
          <a:noFill/>
        </p:spPr>
        <p:txBody>
          <a:bodyPr wrap="square">
            <a:spAutoFit/>
          </a:bodyPr>
          <a:lstStyle/>
          <a:p>
            <a:r>
              <a:rPr lang="en-US" sz="2000" b="1" dirty="0"/>
              <a:t>3.  Dynamic PDF </a:t>
            </a:r>
            <a:r>
              <a:rPr lang="en-US" sz="2000" dirty="0"/>
              <a:t>- Commenting and markup are not supported with the Dynamic XFA PDF.  They can change</a:t>
            </a:r>
            <a:br>
              <a:rPr lang="en-US" sz="2000" dirty="0"/>
            </a:br>
            <a:r>
              <a:rPr lang="en-US" sz="2000" dirty="0"/>
              <a:t>		 their layout at runtime. Dynamic XFA PDFs do offer the following advantages:</a:t>
            </a:r>
          </a:p>
        </p:txBody>
      </p:sp>
      <p:sp>
        <p:nvSpPr>
          <p:cNvPr id="18" name="TextBox 17">
            <a:extLst>
              <a:ext uri="{FF2B5EF4-FFF2-40B4-BE49-F238E27FC236}">
                <a16:creationId xmlns:a16="http://schemas.microsoft.com/office/drawing/2014/main" id="{78CE13AC-F7B2-469D-8FB7-B9B74BB6153A}"/>
              </a:ext>
            </a:extLst>
          </p:cNvPr>
          <p:cNvSpPr txBox="1"/>
          <p:nvPr/>
        </p:nvSpPr>
        <p:spPr>
          <a:xfrm>
            <a:off x="460195" y="2017215"/>
            <a:ext cx="11397112" cy="707886"/>
          </a:xfrm>
          <a:prstGeom prst="rect">
            <a:avLst/>
          </a:prstGeom>
          <a:noFill/>
        </p:spPr>
        <p:txBody>
          <a:bodyPr wrap="square">
            <a:spAutoFit/>
          </a:bodyPr>
          <a:lstStyle/>
          <a:p>
            <a:r>
              <a:rPr lang="en-US" sz="2000" dirty="0"/>
              <a:t>Dynamic forms support client-side scripts that modify the form’s layout and pagination. Form fields and data are expanded and paginated to accommodate an endless amount of data if you save it as a dynamic form.</a:t>
            </a:r>
            <a:endParaRPr lang="en-CA" sz="2000" dirty="0"/>
          </a:p>
        </p:txBody>
      </p:sp>
      <p:sp>
        <p:nvSpPr>
          <p:cNvPr id="20" name="TextBox 19">
            <a:extLst>
              <a:ext uri="{FF2B5EF4-FFF2-40B4-BE49-F238E27FC236}">
                <a16:creationId xmlns:a16="http://schemas.microsoft.com/office/drawing/2014/main" id="{32956508-90EE-4740-9365-B9E666ED0EAC}"/>
              </a:ext>
            </a:extLst>
          </p:cNvPr>
          <p:cNvSpPr txBox="1"/>
          <p:nvPr/>
        </p:nvSpPr>
        <p:spPr>
          <a:xfrm>
            <a:off x="482603" y="3108081"/>
            <a:ext cx="11397113" cy="707886"/>
          </a:xfrm>
          <a:prstGeom prst="rect">
            <a:avLst/>
          </a:prstGeom>
          <a:noFill/>
        </p:spPr>
        <p:txBody>
          <a:bodyPr wrap="square">
            <a:spAutoFit/>
          </a:bodyPr>
          <a:lstStyle/>
          <a:p>
            <a:r>
              <a:rPr lang="en-US" sz="2000" dirty="0"/>
              <a:t>Dynamic forms support all the properties of your form at runtime, whereas static forms support only a subset.</a:t>
            </a:r>
            <a:endParaRPr lang="en-CA" sz="2000" dirty="0"/>
          </a:p>
        </p:txBody>
      </p:sp>
      <p:sp>
        <p:nvSpPr>
          <p:cNvPr id="21" name="TextBox 20">
            <a:extLst>
              <a:ext uri="{FF2B5EF4-FFF2-40B4-BE49-F238E27FC236}">
                <a16:creationId xmlns:a16="http://schemas.microsoft.com/office/drawing/2014/main" id="{BAB8FC92-2D44-4956-A762-045EFF71F2CB}"/>
              </a:ext>
            </a:extLst>
          </p:cNvPr>
          <p:cNvSpPr txBox="1"/>
          <p:nvPr/>
        </p:nvSpPr>
        <p:spPr>
          <a:xfrm>
            <a:off x="460195" y="4475364"/>
            <a:ext cx="11397114" cy="707886"/>
          </a:xfrm>
          <a:prstGeom prst="rect">
            <a:avLst/>
          </a:prstGeom>
          <a:noFill/>
        </p:spPr>
        <p:txBody>
          <a:bodyPr wrap="square">
            <a:spAutoFit/>
          </a:bodyPr>
          <a:lstStyle/>
          <a:p>
            <a:r>
              <a:rPr lang="en-US" sz="2000" b="1" dirty="0"/>
              <a:t>4.  Traditional PDF </a:t>
            </a:r>
            <a:r>
              <a:rPr lang="en-US" sz="2000" dirty="0"/>
              <a:t>– It is a certified document providing PDF document and form recipients with added</a:t>
            </a:r>
            <a:br>
              <a:rPr lang="en-US" sz="2000" dirty="0"/>
            </a:br>
            <a:r>
              <a:rPr lang="en-US" sz="2000" dirty="0"/>
              <a:t>		      assurances of its authenticity and integrity.</a:t>
            </a:r>
          </a:p>
        </p:txBody>
      </p:sp>
      <p:sp>
        <p:nvSpPr>
          <p:cNvPr id="22" name="TextBox 21">
            <a:extLst>
              <a:ext uri="{FF2B5EF4-FFF2-40B4-BE49-F238E27FC236}">
                <a16:creationId xmlns:a16="http://schemas.microsoft.com/office/drawing/2014/main" id="{DA2D4275-E0D8-4088-A90D-C26AB767AA7F}"/>
              </a:ext>
            </a:extLst>
          </p:cNvPr>
          <p:cNvSpPr txBox="1"/>
          <p:nvPr/>
        </p:nvSpPr>
        <p:spPr>
          <a:xfrm>
            <a:off x="460195" y="5258453"/>
            <a:ext cx="7419781" cy="400110"/>
          </a:xfrm>
          <a:prstGeom prst="rect">
            <a:avLst/>
          </a:prstGeom>
          <a:noFill/>
        </p:spPr>
        <p:txBody>
          <a:bodyPr wrap="square">
            <a:spAutoFit/>
          </a:bodyPr>
          <a:lstStyle/>
          <a:p>
            <a:r>
              <a:rPr lang="en-US" sz="2000" dirty="0"/>
              <a:t>The most popular and pervasive PDF format is the traditional PDF file.</a:t>
            </a:r>
            <a:endParaRPr lang="en-CA" sz="2000" dirty="0"/>
          </a:p>
        </p:txBody>
      </p:sp>
      <p:sp>
        <p:nvSpPr>
          <p:cNvPr id="23" name="TextBox 22">
            <a:extLst>
              <a:ext uri="{FF2B5EF4-FFF2-40B4-BE49-F238E27FC236}">
                <a16:creationId xmlns:a16="http://schemas.microsoft.com/office/drawing/2014/main" id="{928D0D88-8FC0-4F83-A89A-5F83DA482EF8}"/>
              </a:ext>
            </a:extLst>
          </p:cNvPr>
          <p:cNvSpPr txBox="1"/>
          <p:nvPr/>
        </p:nvSpPr>
        <p:spPr>
          <a:xfrm>
            <a:off x="6730329" y="89412"/>
            <a:ext cx="2772260" cy="707886"/>
          </a:xfrm>
          <a:prstGeom prst="rect">
            <a:avLst/>
          </a:prstGeom>
          <a:noFill/>
          <a:ln w="19050">
            <a:solidFill>
              <a:schemeClr val="accent2">
                <a:lumMod val="20000"/>
                <a:lumOff val="80000"/>
              </a:schemeClr>
            </a:solidFill>
          </a:ln>
        </p:spPr>
        <p:txBody>
          <a:bodyPr wrap="square">
            <a:spAutoFit/>
          </a:bodyPr>
          <a:lstStyle/>
          <a:p>
            <a:pPr algn="ctr"/>
            <a:r>
              <a:rPr lang="en-CA" sz="2000" dirty="0"/>
              <a:t>Types of PDF file formats (6 types)</a:t>
            </a:r>
          </a:p>
        </p:txBody>
      </p:sp>
    </p:spTree>
    <p:extLst>
      <p:ext uri="{BB962C8B-B14F-4D97-AF65-F5344CB8AC3E}">
        <p14:creationId xmlns:p14="http://schemas.microsoft.com/office/powerpoint/2010/main" val="373671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0-#ppt_w/2"/>
                                          </p:val>
                                        </p:tav>
                                        <p:tav tm="100000">
                                          <p:val>
                                            <p:strVal val="#ppt_x"/>
                                          </p:val>
                                        </p:tav>
                                      </p:tavLst>
                                    </p:anim>
                                    <p:anim calcmode="lin" valueType="num">
                                      <p:cBhvr additive="base">
                                        <p:cTn id="23" dur="500" fill="hold"/>
                                        <p:tgtEl>
                                          <p:spTgt spid="21"/>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grpId="1" nodeType="clickEffect">
                                  <p:stCondLst>
                                    <p:cond delay="0"/>
                                  </p:stCondLst>
                                  <p:childTnLst>
                                    <p:anim calcmode="lin" valueType="num">
                                      <p:cBhvr additive="base">
                                        <p:cTn id="31" dur="500"/>
                                        <p:tgtEl>
                                          <p:spTgt spid="11"/>
                                        </p:tgtEl>
                                        <p:attrNameLst>
                                          <p:attrName>ppt_x</p:attrName>
                                        </p:attrNameLst>
                                      </p:cBhvr>
                                      <p:tavLst>
                                        <p:tav tm="0">
                                          <p:val>
                                            <p:strVal val="ppt_x"/>
                                          </p:val>
                                        </p:tav>
                                        <p:tav tm="100000">
                                          <p:val>
                                            <p:strVal val="ppt_x"/>
                                          </p:val>
                                        </p:tav>
                                      </p:tavLst>
                                    </p:anim>
                                    <p:anim calcmode="lin" valueType="num">
                                      <p:cBhvr additive="base">
                                        <p:cTn id="32" dur="500"/>
                                        <p:tgtEl>
                                          <p:spTgt spid="11"/>
                                        </p:tgtEl>
                                        <p:attrNameLst>
                                          <p:attrName>ppt_y</p:attrName>
                                        </p:attrNameLst>
                                      </p:cBhvr>
                                      <p:tavLst>
                                        <p:tav tm="0">
                                          <p:val>
                                            <p:strVal val="ppt_y"/>
                                          </p:val>
                                        </p:tav>
                                        <p:tav tm="100000">
                                          <p:val>
                                            <p:strVal val="1+ppt_h/2"/>
                                          </p:val>
                                        </p:tav>
                                      </p:tavLst>
                                    </p:anim>
                                    <p:set>
                                      <p:cBhvr>
                                        <p:cTn id="33" dur="1" fill="hold">
                                          <p:stCondLst>
                                            <p:cond delay="499"/>
                                          </p:stCondLst>
                                        </p:cTn>
                                        <p:tgtEl>
                                          <p:spTgt spid="11"/>
                                        </p:tgtEl>
                                        <p:attrNameLst>
                                          <p:attrName>style.visibility</p:attrName>
                                        </p:attrNameLst>
                                      </p:cBhvr>
                                      <p:to>
                                        <p:strVal val="hidden"/>
                                      </p:to>
                                    </p:set>
                                  </p:childTnLst>
                                </p:cTn>
                              </p:par>
                              <p:par>
                                <p:cTn id="34" presetID="2" presetClass="exit" presetSubtype="4" fill="hold" grpId="1" nodeType="withEffect">
                                  <p:stCondLst>
                                    <p:cond delay="0"/>
                                  </p:stCondLst>
                                  <p:childTnLst>
                                    <p:anim calcmode="lin" valueType="num">
                                      <p:cBhvr additive="base">
                                        <p:cTn id="35" dur="500"/>
                                        <p:tgtEl>
                                          <p:spTgt spid="18"/>
                                        </p:tgtEl>
                                        <p:attrNameLst>
                                          <p:attrName>ppt_x</p:attrName>
                                        </p:attrNameLst>
                                      </p:cBhvr>
                                      <p:tavLst>
                                        <p:tav tm="0">
                                          <p:val>
                                            <p:strVal val="ppt_x"/>
                                          </p:val>
                                        </p:tav>
                                        <p:tav tm="100000">
                                          <p:val>
                                            <p:strVal val="ppt_x"/>
                                          </p:val>
                                        </p:tav>
                                      </p:tavLst>
                                    </p:anim>
                                    <p:anim calcmode="lin" valueType="num">
                                      <p:cBhvr additive="base">
                                        <p:cTn id="36" dur="500"/>
                                        <p:tgtEl>
                                          <p:spTgt spid="18"/>
                                        </p:tgtEl>
                                        <p:attrNameLst>
                                          <p:attrName>ppt_y</p:attrName>
                                        </p:attrNameLst>
                                      </p:cBhvr>
                                      <p:tavLst>
                                        <p:tav tm="0">
                                          <p:val>
                                            <p:strVal val="ppt_y"/>
                                          </p:val>
                                        </p:tav>
                                        <p:tav tm="100000">
                                          <p:val>
                                            <p:strVal val="1+ppt_h/2"/>
                                          </p:val>
                                        </p:tav>
                                      </p:tavLst>
                                    </p:anim>
                                    <p:set>
                                      <p:cBhvr>
                                        <p:cTn id="37" dur="1" fill="hold">
                                          <p:stCondLst>
                                            <p:cond delay="499"/>
                                          </p:stCondLst>
                                        </p:cTn>
                                        <p:tgtEl>
                                          <p:spTgt spid="18"/>
                                        </p:tgtEl>
                                        <p:attrNameLst>
                                          <p:attrName>style.visibility</p:attrName>
                                        </p:attrNameLst>
                                      </p:cBhvr>
                                      <p:to>
                                        <p:strVal val="hidden"/>
                                      </p:to>
                                    </p:set>
                                  </p:childTnLst>
                                </p:cTn>
                              </p:par>
                              <p:par>
                                <p:cTn id="38" presetID="2" presetClass="exit" presetSubtype="4" fill="hold" grpId="1" nodeType="withEffect">
                                  <p:stCondLst>
                                    <p:cond delay="0"/>
                                  </p:stCondLst>
                                  <p:childTnLst>
                                    <p:anim calcmode="lin" valueType="num">
                                      <p:cBhvr additive="base">
                                        <p:cTn id="39" dur="500"/>
                                        <p:tgtEl>
                                          <p:spTgt spid="20"/>
                                        </p:tgtEl>
                                        <p:attrNameLst>
                                          <p:attrName>ppt_x</p:attrName>
                                        </p:attrNameLst>
                                      </p:cBhvr>
                                      <p:tavLst>
                                        <p:tav tm="0">
                                          <p:val>
                                            <p:strVal val="ppt_x"/>
                                          </p:val>
                                        </p:tav>
                                        <p:tav tm="100000">
                                          <p:val>
                                            <p:strVal val="ppt_x"/>
                                          </p:val>
                                        </p:tav>
                                      </p:tavLst>
                                    </p:anim>
                                    <p:anim calcmode="lin" valueType="num">
                                      <p:cBhvr additive="base">
                                        <p:cTn id="40" dur="500"/>
                                        <p:tgtEl>
                                          <p:spTgt spid="20"/>
                                        </p:tgtEl>
                                        <p:attrNameLst>
                                          <p:attrName>ppt_y</p:attrName>
                                        </p:attrNameLst>
                                      </p:cBhvr>
                                      <p:tavLst>
                                        <p:tav tm="0">
                                          <p:val>
                                            <p:strVal val="ppt_y"/>
                                          </p:val>
                                        </p:tav>
                                        <p:tav tm="100000">
                                          <p:val>
                                            <p:strVal val="1+ppt_h/2"/>
                                          </p:val>
                                        </p:tav>
                                      </p:tavLst>
                                    </p:anim>
                                    <p:set>
                                      <p:cBhvr>
                                        <p:cTn id="41" dur="1" fill="hold">
                                          <p:stCondLst>
                                            <p:cond delay="499"/>
                                          </p:stCondLst>
                                        </p:cTn>
                                        <p:tgtEl>
                                          <p:spTgt spid="20"/>
                                        </p:tgtEl>
                                        <p:attrNameLst>
                                          <p:attrName>style.visibility</p:attrName>
                                        </p:attrNameLst>
                                      </p:cBhvr>
                                      <p:to>
                                        <p:strVal val="hidden"/>
                                      </p:to>
                                    </p:set>
                                  </p:childTnLst>
                                </p:cTn>
                              </p:par>
                              <p:par>
                                <p:cTn id="42" presetID="2" presetClass="exit" presetSubtype="4" fill="hold" grpId="1" nodeType="withEffect">
                                  <p:stCondLst>
                                    <p:cond delay="0"/>
                                  </p:stCondLst>
                                  <p:childTnLst>
                                    <p:anim calcmode="lin" valueType="num">
                                      <p:cBhvr additive="base">
                                        <p:cTn id="43" dur="500"/>
                                        <p:tgtEl>
                                          <p:spTgt spid="21"/>
                                        </p:tgtEl>
                                        <p:attrNameLst>
                                          <p:attrName>ppt_x</p:attrName>
                                        </p:attrNameLst>
                                      </p:cBhvr>
                                      <p:tavLst>
                                        <p:tav tm="0">
                                          <p:val>
                                            <p:strVal val="ppt_x"/>
                                          </p:val>
                                        </p:tav>
                                        <p:tav tm="100000">
                                          <p:val>
                                            <p:strVal val="ppt_x"/>
                                          </p:val>
                                        </p:tav>
                                      </p:tavLst>
                                    </p:anim>
                                    <p:anim calcmode="lin" valueType="num">
                                      <p:cBhvr additive="base">
                                        <p:cTn id="44" dur="500"/>
                                        <p:tgtEl>
                                          <p:spTgt spid="21"/>
                                        </p:tgtEl>
                                        <p:attrNameLst>
                                          <p:attrName>ppt_y</p:attrName>
                                        </p:attrNameLst>
                                      </p:cBhvr>
                                      <p:tavLst>
                                        <p:tav tm="0">
                                          <p:val>
                                            <p:strVal val="ppt_y"/>
                                          </p:val>
                                        </p:tav>
                                        <p:tav tm="100000">
                                          <p:val>
                                            <p:strVal val="1+ppt_h/2"/>
                                          </p:val>
                                        </p:tav>
                                      </p:tavLst>
                                    </p:anim>
                                    <p:set>
                                      <p:cBhvr>
                                        <p:cTn id="45" dur="1" fill="hold">
                                          <p:stCondLst>
                                            <p:cond delay="499"/>
                                          </p:stCondLst>
                                        </p:cTn>
                                        <p:tgtEl>
                                          <p:spTgt spid="21"/>
                                        </p:tgtEl>
                                        <p:attrNameLst>
                                          <p:attrName>style.visibility</p:attrName>
                                        </p:attrNameLst>
                                      </p:cBhvr>
                                      <p:to>
                                        <p:strVal val="hidden"/>
                                      </p:to>
                                    </p:set>
                                  </p:childTnLst>
                                </p:cTn>
                              </p:par>
                              <p:par>
                                <p:cTn id="46" presetID="2" presetClass="exit" presetSubtype="4" fill="hold" grpId="1" nodeType="withEffect">
                                  <p:stCondLst>
                                    <p:cond delay="0"/>
                                  </p:stCondLst>
                                  <p:childTnLst>
                                    <p:anim calcmode="lin" valueType="num">
                                      <p:cBhvr additive="base">
                                        <p:cTn id="47" dur="500"/>
                                        <p:tgtEl>
                                          <p:spTgt spid="22"/>
                                        </p:tgtEl>
                                        <p:attrNameLst>
                                          <p:attrName>ppt_x</p:attrName>
                                        </p:attrNameLst>
                                      </p:cBhvr>
                                      <p:tavLst>
                                        <p:tav tm="0">
                                          <p:val>
                                            <p:strVal val="ppt_x"/>
                                          </p:val>
                                        </p:tav>
                                        <p:tav tm="100000">
                                          <p:val>
                                            <p:strVal val="ppt_x"/>
                                          </p:val>
                                        </p:tav>
                                      </p:tavLst>
                                    </p:anim>
                                    <p:anim calcmode="lin" valueType="num">
                                      <p:cBhvr additive="base">
                                        <p:cTn id="48" dur="500"/>
                                        <p:tgtEl>
                                          <p:spTgt spid="22"/>
                                        </p:tgtEl>
                                        <p:attrNameLst>
                                          <p:attrName>ppt_y</p:attrName>
                                        </p:attrNameLst>
                                      </p:cBhvr>
                                      <p:tavLst>
                                        <p:tav tm="0">
                                          <p:val>
                                            <p:strVal val="ppt_y"/>
                                          </p:val>
                                        </p:tav>
                                        <p:tav tm="100000">
                                          <p:val>
                                            <p:strVal val="1+ppt_h/2"/>
                                          </p:val>
                                        </p:tav>
                                      </p:tavLst>
                                    </p:anim>
                                    <p:set>
                                      <p:cBhvr>
                                        <p:cTn id="49"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8" grpId="0"/>
      <p:bldP spid="18" grpId="1"/>
      <p:bldP spid="20" grpId="0"/>
      <p:bldP spid="20" grpId="1"/>
      <p:bldP spid="21" grpId="0"/>
      <p:bldP spid="21" grpId="1"/>
      <p:bldP spid="22" grpId="0"/>
      <p:bldP spid="22"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alpha val="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347F304-39B0-47B9-8C28-D7C26975FD47}"/>
              </a:ext>
            </a:extLst>
          </p:cNvPr>
          <p:cNvGrpSpPr/>
          <p:nvPr/>
        </p:nvGrpSpPr>
        <p:grpSpPr>
          <a:xfrm>
            <a:off x="11177895" y="11005"/>
            <a:ext cx="871226" cy="307777"/>
            <a:chOff x="10487026" y="0"/>
            <a:chExt cx="685800" cy="307777"/>
          </a:xfrm>
        </p:grpSpPr>
        <p:sp>
          <p:nvSpPr>
            <p:cNvPr id="4" name="TextBox 3">
              <a:extLst>
                <a:ext uri="{FF2B5EF4-FFF2-40B4-BE49-F238E27FC236}">
                  <a16:creationId xmlns:a16="http://schemas.microsoft.com/office/drawing/2014/main" id="{531D57D8-3A9B-45D0-80B6-9730CA3EDBFD}"/>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5" name="TextBox 4">
              <a:extLst>
                <a:ext uri="{FF2B5EF4-FFF2-40B4-BE49-F238E27FC236}">
                  <a16:creationId xmlns:a16="http://schemas.microsoft.com/office/drawing/2014/main" id="{80D1998D-8076-4ECA-84BE-A401452DBAFB}"/>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6</a:t>
              </a:fld>
              <a:r>
                <a:rPr lang="en-CA" sz="1400" dirty="0"/>
                <a:t> </a:t>
              </a:r>
              <a:endParaRPr lang="en-GB" sz="1400" dirty="0"/>
            </a:p>
          </p:txBody>
        </p:sp>
      </p:grpSp>
      <p:sp>
        <p:nvSpPr>
          <p:cNvPr id="7" name="TextBox 6">
            <a:extLst>
              <a:ext uri="{FF2B5EF4-FFF2-40B4-BE49-F238E27FC236}">
                <a16:creationId xmlns:a16="http://schemas.microsoft.com/office/drawing/2014/main" id="{BD519015-E259-49DE-8946-16FE7C04C929}"/>
              </a:ext>
            </a:extLst>
          </p:cNvPr>
          <p:cNvSpPr txBox="1"/>
          <p:nvPr/>
        </p:nvSpPr>
        <p:spPr>
          <a:xfrm>
            <a:off x="83612" y="93326"/>
            <a:ext cx="4309532"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Understanding Adobe Forms</a:t>
            </a:r>
          </a:p>
        </p:txBody>
      </p:sp>
      <p:sp>
        <p:nvSpPr>
          <p:cNvPr id="11" name="TextBox 10">
            <a:extLst>
              <a:ext uri="{FF2B5EF4-FFF2-40B4-BE49-F238E27FC236}">
                <a16:creationId xmlns:a16="http://schemas.microsoft.com/office/drawing/2014/main" id="{1191B066-C4A1-476C-A4B6-FAC17DE8DA15}"/>
              </a:ext>
            </a:extLst>
          </p:cNvPr>
          <p:cNvSpPr txBox="1"/>
          <p:nvPr/>
        </p:nvSpPr>
        <p:spPr>
          <a:xfrm>
            <a:off x="460198" y="1229952"/>
            <a:ext cx="11397114" cy="400110"/>
          </a:xfrm>
          <a:prstGeom prst="rect">
            <a:avLst/>
          </a:prstGeom>
          <a:noFill/>
        </p:spPr>
        <p:txBody>
          <a:bodyPr wrap="square">
            <a:spAutoFit/>
          </a:bodyPr>
          <a:lstStyle/>
          <a:p>
            <a:r>
              <a:rPr lang="en-US" sz="2000" b="1" dirty="0"/>
              <a:t>5.  </a:t>
            </a:r>
            <a:r>
              <a:rPr lang="en-CA" sz="2000" b="1" dirty="0" err="1"/>
              <a:t>Acroform</a:t>
            </a:r>
            <a:r>
              <a:rPr lang="en-US" sz="2000" b="1" dirty="0"/>
              <a:t> </a:t>
            </a:r>
            <a:r>
              <a:rPr lang="en-US" sz="2000" dirty="0"/>
              <a:t>- </a:t>
            </a:r>
            <a:r>
              <a:rPr lang="en-US" sz="2000" dirty="0" err="1"/>
              <a:t>Acroforms</a:t>
            </a:r>
            <a:r>
              <a:rPr lang="en-US" sz="2000" dirty="0"/>
              <a:t> are Adobe’s older interactive form technology.  </a:t>
            </a:r>
          </a:p>
        </p:txBody>
      </p:sp>
      <p:sp>
        <p:nvSpPr>
          <p:cNvPr id="18" name="TextBox 17">
            <a:extLst>
              <a:ext uri="{FF2B5EF4-FFF2-40B4-BE49-F238E27FC236}">
                <a16:creationId xmlns:a16="http://schemas.microsoft.com/office/drawing/2014/main" id="{78CE13AC-F7B2-469D-8FB7-B9B74BB6153A}"/>
              </a:ext>
            </a:extLst>
          </p:cNvPr>
          <p:cNvSpPr txBox="1"/>
          <p:nvPr/>
        </p:nvSpPr>
        <p:spPr>
          <a:xfrm>
            <a:off x="482604" y="1701800"/>
            <a:ext cx="11397112" cy="400110"/>
          </a:xfrm>
          <a:prstGeom prst="rect">
            <a:avLst/>
          </a:prstGeom>
          <a:noFill/>
        </p:spPr>
        <p:txBody>
          <a:bodyPr wrap="square">
            <a:spAutoFit/>
          </a:bodyPr>
          <a:lstStyle/>
          <a:p>
            <a:r>
              <a:rPr lang="en-US" sz="2000" dirty="0" err="1"/>
              <a:t>Acroforms</a:t>
            </a:r>
            <a:r>
              <a:rPr lang="en-US" sz="2000" dirty="0"/>
              <a:t> is a traditional PDF that defines the static layout and graphics of the form.</a:t>
            </a:r>
            <a:endParaRPr lang="en-CA" sz="2000" dirty="0"/>
          </a:p>
        </p:txBody>
      </p:sp>
      <p:sp>
        <p:nvSpPr>
          <p:cNvPr id="20" name="TextBox 19">
            <a:extLst>
              <a:ext uri="{FF2B5EF4-FFF2-40B4-BE49-F238E27FC236}">
                <a16:creationId xmlns:a16="http://schemas.microsoft.com/office/drawing/2014/main" id="{32956508-90EE-4740-9365-B9E666ED0EAC}"/>
              </a:ext>
            </a:extLst>
          </p:cNvPr>
          <p:cNvSpPr txBox="1"/>
          <p:nvPr/>
        </p:nvSpPr>
        <p:spPr>
          <a:xfrm>
            <a:off x="460195" y="2168058"/>
            <a:ext cx="11397113" cy="707886"/>
          </a:xfrm>
          <a:prstGeom prst="rect">
            <a:avLst/>
          </a:prstGeom>
          <a:noFill/>
        </p:spPr>
        <p:txBody>
          <a:bodyPr wrap="square">
            <a:spAutoFit/>
          </a:bodyPr>
          <a:lstStyle/>
          <a:p>
            <a:r>
              <a:rPr lang="en-US" sz="2000" dirty="0"/>
              <a:t>Interactive form fields that are bolted on top with the form tools of the Adobe Acrobat program. These form tools are a small subset of what’s available in AEM Forms Designer.</a:t>
            </a:r>
            <a:endParaRPr lang="en-CA" sz="2000" dirty="0"/>
          </a:p>
        </p:txBody>
      </p:sp>
      <p:sp>
        <p:nvSpPr>
          <p:cNvPr id="21" name="TextBox 20">
            <a:extLst>
              <a:ext uri="{FF2B5EF4-FFF2-40B4-BE49-F238E27FC236}">
                <a16:creationId xmlns:a16="http://schemas.microsoft.com/office/drawing/2014/main" id="{BAB8FC92-2D44-4956-A762-045EFF71F2CB}"/>
              </a:ext>
            </a:extLst>
          </p:cNvPr>
          <p:cNvSpPr txBox="1"/>
          <p:nvPr/>
        </p:nvSpPr>
        <p:spPr>
          <a:xfrm>
            <a:off x="460194" y="3776532"/>
            <a:ext cx="11397114" cy="707886"/>
          </a:xfrm>
          <a:prstGeom prst="rect">
            <a:avLst/>
          </a:prstGeom>
          <a:noFill/>
        </p:spPr>
        <p:txBody>
          <a:bodyPr wrap="square">
            <a:spAutoFit/>
          </a:bodyPr>
          <a:lstStyle/>
          <a:p>
            <a:r>
              <a:rPr lang="en-US" sz="2000" b="1" dirty="0"/>
              <a:t>6. </a:t>
            </a:r>
            <a:r>
              <a:rPr lang="en-CA" sz="2000" b="1" dirty="0"/>
              <a:t>PDF/A</a:t>
            </a:r>
            <a:r>
              <a:rPr lang="en-US" sz="2000" b="1" dirty="0"/>
              <a:t> </a:t>
            </a:r>
            <a:r>
              <a:rPr lang="en-US" sz="2000" dirty="0"/>
              <a:t>– PDF/A (PDF for Archives) builds on the document storage benefits of traditional PDFs with many</a:t>
            </a:r>
            <a:br>
              <a:rPr lang="en-US" sz="2000" dirty="0"/>
            </a:br>
            <a:r>
              <a:rPr lang="en-US" sz="2000" dirty="0"/>
              <a:t>                    specific details that enhance long-term archiving.</a:t>
            </a:r>
          </a:p>
        </p:txBody>
      </p:sp>
      <p:sp>
        <p:nvSpPr>
          <p:cNvPr id="22" name="TextBox 21">
            <a:extLst>
              <a:ext uri="{FF2B5EF4-FFF2-40B4-BE49-F238E27FC236}">
                <a16:creationId xmlns:a16="http://schemas.microsoft.com/office/drawing/2014/main" id="{DA2D4275-E0D8-4088-A90D-C26AB767AA7F}"/>
              </a:ext>
            </a:extLst>
          </p:cNvPr>
          <p:cNvSpPr txBox="1"/>
          <p:nvPr/>
        </p:nvSpPr>
        <p:spPr>
          <a:xfrm>
            <a:off x="482604" y="4622304"/>
            <a:ext cx="11596617" cy="400110"/>
          </a:xfrm>
          <a:prstGeom prst="rect">
            <a:avLst/>
          </a:prstGeom>
          <a:noFill/>
        </p:spPr>
        <p:txBody>
          <a:bodyPr wrap="square">
            <a:spAutoFit/>
          </a:bodyPr>
          <a:lstStyle/>
          <a:p>
            <a:r>
              <a:rPr lang="en-US" sz="2000" dirty="0"/>
              <a:t>This file format is specifically designed for compressing and archiving the PDF to its’ minimum size for storage.</a:t>
            </a:r>
            <a:endParaRPr lang="en-CA" sz="2000" dirty="0"/>
          </a:p>
        </p:txBody>
      </p:sp>
      <p:sp>
        <p:nvSpPr>
          <p:cNvPr id="23" name="TextBox 22">
            <a:extLst>
              <a:ext uri="{FF2B5EF4-FFF2-40B4-BE49-F238E27FC236}">
                <a16:creationId xmlns:a16="http://schemas.microsoft.com/office/drawing/2014/main" id="{928D0D88-8FC0-4F83-A89A-5F83DA482EF8}"/>
              </a:ext>
            </a:extLst>
          </p:cNvPr>
          <p:cNvSpPr txBox="1"/>
          <p:nvPr/>
        </p:nvSpPr>
        <p:spPr>
          <a:xfrm>
            <a:off x="6730329" y="89412"/>
            <a:ext cx="2772260" cy="707886"/>
          </a:xfrm>
          <a:prstGeom prst="rect">
            <a:avLst/>
          </a:prstGeom>
          <a:noFill/>
          <a:ln w="19050">
            <a:solidFill>
              <a:schemeClr val="accent2">
                <a:lumMod val="20000"/>
                <a:lumOff val="80000"/>
              </a:schemeClr>
            </a:solidFill>
          </a:ln>
        </p:spPr>
        <p:txBody>
          <a:bodyPr wrap="square">
            <a:spAutoFit/>
          </a:bodyPr>
          <a:lstStyle/>
          <a:p>
            <a:pPr algn="ctr"/>
            <a:r>
              <a:rPr lang="en-CA" sz="2000" dirty="0"/>
              <a:t>Types of PDF file formats (6 types)</a:t>
            </a:r>
          </a:p>
        </p:txBody>
      </p:sp>
      <p:sp>
        <p:nvSpPr>
          <p:cNvPr id="13" name="TextBox 12">
            <a:extLst>
              <a:ext uri="{FF2B5EF4-FFF2-40B4-BE49-F238E27FC236}">
                <a16:creationId xmlns:a16="http://schemas.microsoft.com/office/drawing/2014/main" id="{AB80DAA9-E162-418C-8699-C6B4BFE91973}"/>
              </a:ext>
            </a:extLst>
          </p:cNvPr>
          <p:cNvSpPr txBox="1"/>
          <p:nvPr/>
        </p:nvSpPr>
        <p:spPr>
          <a:xfrm>
            <a:off x="2238378" y="5607771"/>
            <a:ext cx="7791447" cy="461665"/>
          </a:xfrm>
          <a:prstGeom prst="rect">
            <a:avLst/>
          </a:prstGeom>
          <a:noFill/>
          <a:ln w="19050">
            <a:solidFill>
              <a:schemeClr val="accent2"/>
            </a:solidFill>
          </a:ln>
        </p:spPr>
        <p:txBody>
          <a:bodyPr wrap="square">
            <a:spAutoFit/>
          </a:bodyPr>
          <a:lstStyle/>
          <a:p>
            <a:pPr algn="ctr"/>
            <a:r>
              <a:rPr lang="en-CA" sz="2400" dirty="0"/>
              <a:t>We will be working with the traditional PDF file type, #4.</a:t>
            </a:r>
          </a:p>
        </p:txBody>
      </p:sp>
    </p:spTree>
    <p:extLst>
      <p:ext uri="{BB962C8B-B14F-4D97-AF65-F5344CB8AC3E}">
        <p14:creationId xmlns:p14="http://schemas.microsoft.com/office/powerpoint/2010/main" val="234705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left)">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left)">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1" nodeType="clickEffect">
                                  <p:stCondLst>
                                    <p:cond delay="0"/>
                                  </p:stCondLst>
                                  <p:childTnLst>
                                    <p:anim calcmode="lin" valueType="num">
                                      <p:cBhvr additive="base">
                                        <p:cTn id="38" dur="500"/>
                                        <p:tgtEl>
                                          <p:spTgt spid="11"/>
                                        </p:tgtEl>
                                        <p:attrNameLst>
                                          <p:attrName>ppt_x</p:attrName>
                                        </p:attrNameLst>
                                      </p:cBhvr>
                                      <p:tavLst>
                                        <p:tav tm="0">
                                          <p:val>
                                            <p:strVal val="ppt_x"/>
                                          </p:val>
                                        </p:tav>
                                        <p:tav tm="100000">
                                          <p:val>
                                            <p:strVal val="ppt_x"/>
                                          </p:val>
                                        </p:tav>
                                      </p:tavLst>
                                    </p:anim>
                                    <p:anim calcmode="lin" valueType="num">
                                      <p:cBhvr additive="base">
                                        <p:cTn id="39" dur="500"/>
                                        <p:tgtEl>
                                          <p:spTgt spid="11"/>
                                        </p:tgtEl>
                                        <p:attrNameLst>
                                          <p:attrName>ppt_y</p:attrName>
                                        </p:attrNameLst>
                                      </p:cBhvr>
                                      <p:tavLst>
                                        <p:tav tm="0">
                                          <p:val>
                                            <p:strVal val="ppt_y"/>
                                          </p:val>
                                        </p:tav>
                                        <p:tav tm="100000">
                                          <p:val>
                                            <p:strVal val="1+ppt_h/2"/>
                                          </p:val>
                                        </p:tav>
                                      </p:tavLst>
                                    </p:anim>
                                    <p:set>
                                      <p:cBhvr>
                                        <p:cTn id="40" dur="1" fill="hold">
                                          <p:stCondLst>
                                            <p:cond delay="499"/>
                                          </p:stCondLst>
                                        </p:cTn>
                                        <p:tgtEl>
                                          <p:spTgt spid="11"/>
                                        </p:tgtEl>
                                        <p:attrNameLst>
                                          <p:attrName>style.visibility</p:attrName>
                                        </p:attrNameLst>
                                      </p:cBhvr>
                                      <p:to>
                                        <p:strVal val="hidden"/>
                                      </p:to>
                                    </p:set>
                                  </p:childTnLst>
                                </p:cTn>
                              </p:par>
                              <p:par>
                                <p:cTn id="41" presetID="2" presetClass="exit" presetSubtype="4" fill="hold" grpId="1" nodeType="withEffect">
                                  <p:stCondLst>
                                    <p:cond delay="0"/>
                                  </p:stCondLst>
                                  <p:childTnLst>
                                    <p:anim calcmode="lin" valueType="num">
                                      <p:cBhvr additive="base">
                                        <p:cTn id="42" dur="500"/>
                                        <p:tgtEl>
                                          <p:spTgt spid="18"/>
                                        </p:tgtEl>
                                        <p:attrNameLst>
                                          <p:attrName>ppt_x</p:attrName>
                                        </p:attrNameLst>
                                      </p:cBhvr>
                                      <p:tavLst>
                                        <p:tav tm="0">
                                          <p:val>
                                            <p:strVal val="ppt_x"/>
                                          </p:val>
                                        </p:tav>
                                        <p:tav tm="100000">
                                          <p:val>
                                            <p:strVal val="ppt_x"/>
                                          </p:val>
                                        </p:tav>
                                      </p:tavLst>
                                    </p:anim>
                                    <p:anim calcmode="lin" valueType="num">
                                      <p:cBhvr additive="base">
                                        <p:cTn id="43" dur="500"/>
                                        <p:tgtEl>
                                          <p:spTgt spid="18"/>
                                        </p:tgtEl>
                                        <p:attrNameLst>
                                          <p:attrName>ppt_y</p:attrName>
                                        </p:attrNameLst>
                                      </p:cBhvr>
                                      <p:tavLst>
                                        <p:tav tm="0">
                                          <p:val>
                                            <p:strVal val="ppt_y"/>
                                          </p:val>
                                        </p:tav>
                                        <p:tav tm="100000">
                                          <p:val>
                                            <p:strVal val="1+ppt_h/2"/>
                                          </p:val>
                                        </p:tav>
                                      </p:tavLst>
                                    </p:anim>
                                    <p:set>
                                      <p:cBhvr>
                                        <p:cTn id="44" dur="1" fill="hold">
                                          <p:stCondLst>
                                            <p:cond delay="499"/>
                                          </p:stCondLst>
                                        </p:cTn>
                                        <p:tgtEl>
                                          <p:spTgt spid="18"/>
                                        </p:tgtEl>
                                        <p:attrNameLst>
                                          <p:attrName>style.visibility</p:attrName>
                                        </p:attrNameLst>
                                      </p:cBhvr>
                                      <p:to>
                                        <p:strVal val="hidden"/>
                                      </p:to>
                                    </p:set>
                                  </p:childTnLst>
                                </p:cTn>
                              </p:par>
                              <p:par>
                                <p:cTn id="45" presetID="2" presetClass="exit" presetSubtype="4" fill="hold" grpId="1" nodeType="withEffect">
                                  <p:stCondLst>
                                    <p:cond delay="0"/>
                                  </p:stCondLst>
                                  <p:childTnLst>
                                    <p:anim calcmode="lin" valueType="num">
                                      <p:cBhvr additive="base">
                                        <p:cTn id="46" dur="500"/>
                                        <p:tgtEl>
                                          <p:spTgt spid="20"/>
                                        </p:tgtEl>
                                        <p:attrNameLst>
                                          <p:attrName>ppt_x</p:attrName>
                                        </p:attrNameLst>
                                      </p:cBhvr>
                                      <p:tavLst>
                                        <p:tav tm="0">
                                          <p:val>
                                            <p:strVal val="ppt_x"/>
                                          </p:val>
                                        </p:tav>
                                        <p:tav tm="100000">
                                          <p:val>
                                            <p:strVal val="ppt_x"/>
                                          </p:val>
                                        </p:tav>
                                      </p:tavLst>
                                    </p:anim>
                                    <p:anim calcmode="lin" valueType="num">
                                      <p:cBhvr additive="base">
                                        <p:cTn id="47" dur="500"/>
                                        <p:tgtEl>
                                          <p:spTgt spid="20"/>
                                        </p:tgtEl>
                                        <p:attrNameLst>
                                          <p:attrName>ppt_y</p:attrName>
                                        </p:attrNameLst>
                                      </p:cBhvr>
                                      <p:tavLst>
                                        <p:tav tm="0">
                                          <p:val>
                                            <p:strVal val="ppt_y"/>
                                          </p:val>
                                        </p:tav>
                                        <p:tav tm="100000">
                                          <p:val>
                                            <p:strVal val="1+ppt_h/2"/>
                                          </p:val>
                                        </p:tav>
                                      </p:tavLst>
                                    </p:anim>
                                    <p:set>
                                      <p:cBhvr>
                                        <p:cTn id="48" dur="1" fill="hold">
                                          <p:stCondLst>
                                            <p:cond delay="499"/>
                                          </p:stCondLst>
                                        </p:cTn>
                                        <p:tgtEl>
                                          <p:spTgt spid="20"/>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21"/>
                                        </p:tgtEl>
                                        <p:attrNameLst>
                                          <p:attrName>ppt_x</p:attrName>
                                        </p:attrNameLst>
                                      </p:cBhvr>
                                      <p:tavLst>
                                        <p:tav tm="0">
                                          <p:val>
                                            <p:strVal val="ppt_x"/>
                                          </p:val>
                                        </p:tav>
                                        <p:tav tm="100000">
                                          <p:val>
                                            <p:strVal val="ppt_x"/>
                                          </p:val>
                                        </p:tav>
                                      </p:tavLst>
                                    </p:anim>
                                    <p:anim calcmode="lin" valueType="num">
                                      <p:cBhvr additive="base">
                                        <p:cTn id="51" dur="500"/>
                                        <p:tgtEl>
                                          <p:spTgt spid="21"/>
                                        </p:tgtEl>
                                        <p:attrNameLst>
                                          <p:attrName>ppt_y</p:attrName>
                                        </p:attrNameLst>
                                      </p:cBhvr>
                                      <p:tavLst>
                                        <p:tav tm="0">
                                          <p:val>
                                            <p:strVal val="ppt_y"/>
                                          </p:val>
                                        </p:tav>
                                        <p:tav tm="100000">
                                          <p:val>
                                            <p:strVal val="1+ppt_h/2"/>
                                          </p:val>
                                        </p:tav>
                                      </p:tavLst>
                                    </p:anim>
                                    <p:set>
                                      <p:cBhvr>
                                        <p:cTn id="52" dur="1" fill="hold">
                                          <p:stCondLst>
                                            <p:cond delay="499"/>
                                          </p:stCondLst>
                                        </p:cTn>
                                        <p:tgtEl>
                                          <p:spTgt spid="21"/>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22"/>
                                        </p:tgtEl>
                                        <p:attrNameLst>
                                          <p:attrName>ppt_x</p:attrName>
                                        </p:attrNameLst>
                                      </p:cBhvr>
                                      <p:tavLst>
                                        <p:tav tm="0">
                                          <p:val>
                                            <p:strVal val="ppt_x"/>
                                          </p:val>
                                        </p:tav>
                                        <p:tav tm="100000">
                                          <p:val>
                                            <p:strVal val="ppt_x"/>
                                          </p:val>
                                        </p:tav>
                                      </p:tavLst>
                                    </p:anim>
                                    <p:anim calcmode="lin" valueType="num">
                                      <p:cBhvr additive="base">
                                        <p:cTn id="55" dur="500"/>
                                        <p:tgtEl>
                                          <p:spTgt spid="22"/>
                                        </p:tgtEl>
                                        <p:attrNameLst>
                                          <p:attrName>ppt_y</p:attrName>
                                        </p:attrNameLst>
                                      </p:cBhvr>
                                      <p:tavLst>
                                        <p:tav tm="0">
                                          <p:val>
                                            <p:strVal val="ppt_y"/>
                                          </p:val>
                                        </p:tav>
                                        <p:tav tm="100000">
                                          <p:val>
                                            <p:strVal val="1+ppt_h/2"/>
                                          </p:val>
                                        </p:tav>
                                      </p:tavLst>
                                    </p:anim>
                                    <p:set>
                                      <p:cBhvr>
                                        <p:cTn id="56" dur="1" fill="hold">
                                          <p:stCondLst>
                                            <p:cond delay="499"/>
                                          </p:stCondLst>
                                        </p:cTn>
                                        <p:tgtEl>
                                          <p:spTgt spid="22"/>
                                        </p:tgtEl>
                                        <p:attrNameLst>
                                          <p:attrName>style.visibility</p:attrName>
                                        </p:attrNameLst>
                                      </p:cBhvr>
                                      <p:to>
                                        <p:strVal val="hidden"/>
                                      </p:to>
                                    </p:set>
                                  </p:childTnLst>
                                </p:cTn>
                              </p:par>
                              <p:par>
                                <p:cTn id="57" presetID="2" presetClass="exit" presetSubtype="4" fill="hold" nodeType="withEffect">
                                  <p:stCondLst>
                                    <p:cond delay="0"/>
                                  </p:stCondLst>
                                  <p:childTnLst>
                                    <p:anim calcmode="lin" valueType="num">
                                      <p:cBhvr additive="base">
                                        <p:cTn id="58" dur="500"/>
                                        <p:tgtEl>
                                          <p:spTgt spid="3"/>
                                        </p:tgtEl>
                                        <p:attrNameLst>
                                          <p:attrName>ppt_x</p:attrName>
                                        </p:attrNameLst>
                                      </p:cBhvr>
                                      <p:tavLst>
                                        <p:tav tm="0">
                                          <p:val>
                                            <p:strVal val="ppt_x"/>
                                          </p:val>
                                        </p:tav>
                                        <p:tav tm="100000">
                                          <p:val>
                                            <p:strVal val="ppt_x"/>
                                          </p:val>
                                        </p:tav>
                                      </p:tavLst>
                                    </p:anim>
                                    <p:anim calcmode="lin" valueType="num">
                                      <p:cBhvr additive="base">
                                        <p:cTn id="59" dur="500"/>
                                        <p:tgtEl>
                                          <p:spTgt spid="3"/>
                                        </p:tgtEl>
                                        <p:attrNameLst>
                                          <p:attrName>ppt_y</p:attrName>
                                        </p:attrNameLst>
                                      </p:cBhvr>
                                      <p:tavLst>
                                        <p:tav tm="0">
                                          <p:val>
                                            <p:strVal val="ppt_y"/>
                                          </p:val>
                                        </p:tav>
                                        <p:tav tm="100000">
                                          <p:val>
                                            <p:strVal val="1+ppt_h/2"/>
                                          </p:val>
                                        </p:tav>
                                      </p:tavLst>
                                    </p:anim>
                                    <p:set>
                                      <p:cBhvr>
                                        <p:cTn id="60" dur="1" fill="hold">
                                          <p:stCondLst>
                                            <p:cond delay="499"/>
                                          </p:stCondLst>
                                        </p:cTn>
                                        <p:tgtEl>
                                          <p:spTgt spid="3"/>
                                        </p:tgtEl>
                                        <p:attrNameLst>
                                          <p:attrName>style.visibility</p:attrName>
                                        </p:attrNameLst>
                                      </p:cBhvr>
                                      <p:to>
                                        <p:strVal val="hidden"/>
                                      </p:to>
                                    </p:set>
                                  </p:childTnLst>
                                </p:cTn>
                              </p:par>
                              <p:par>
                                <p:cTn id="61" presetID="2" presetClass="exit" presetSubtype="4" fill="hold" grpId="0" nodeType="withEffect">
                                  <p:stCondLst>
                                    <p:cond delay="0"/>
                                  </p:stCondLst>
                                  <p:childTnLst>
                                    <p:anim calcmode="lin" valueType="num">
                                      <p:cBhvr additive="base">
                                        <p:cTn id="62" dur="500"/>
                                        <p:tgtEl>
                                          <p:spTgt spid="7"/>
                                        </p:tgtEl>
                                        <p:attrNameLst>
                                          <p:attrName>ppt_x</p:attrName>
                                        </p:attrNameLst>
                                      </p:cBhvr>
                                      <p:tavLst>
                                        <p:tav tm="0">
                                          <p:val>
                                            <p:strVal val="ppt_x"/>
                                          </p:val>
                                        </p:tav>
                                        <p:tav tm="100000">
                                          <p:val>
                                            <p:strVal val="ppt_x"/>
                                          </p:val>
                                        </p:tav>
                                      </p:tavLst>
                                    </p:anim>
                                    <p:anim calcmode="lin" valueType="num">
                                      <p:cBhvr additive="base">
                                        <p:cTn id="63" dur="500"/>
                                        <p:tgtEl>
                                          <p:spTgt spid="7"/>
                                        </p:tgtEl>
                                        <p:attrNameLst>
                                          <p:attrName>ppt_y</p:attrName>
                                        </p:attrNameLst>
                                      </p:cBhvr>
                                      <p:tavLst>
                                        <p:tav tm="0">
                                          <p:val>
                                            <p:strVal val="ppt_y"/>
                                          </p:val>
                                        </p:tav>
                                        <p:tav tm="100000">
                                          <p:val>
                                            <p:strVal val="1+ppt_h/2"/>
                                          </p:val>
                                        </p:tav>
                                      </p:tavLst>
                                    </p:anim>
                                    <p:set>
                                      <p:cBhvr>
                                        <p:cTn id="64" dur="1" fill="hold">
                                          <p:stCondLst>
                                            <p:cond delay="499"/>
                                          </p:stCondLst>
                                        </p:cTn>
                                        <p:tgtEl>
                                          <p:spTgt spid="7"/>
                                        </p:tgtEl>
                                        <p:attrNameLst>
                                          <p:attrName>style.visibility</p:attrName>
                                        </p:attrNameLst>
                                      </p:cBhvr>
                                      <p:to>
                                        <p:strVal val="hidden"/>
                                      </p:to>
                                    </p:set>
                                  </p:childTnLst>
                                </p:cTn>
                              </p:par>
                              <p:par>
                                <p:cTn id="65" presetID="2" presetClass="exit" presetSubtype="4" fill="hold" grpId="0" nodeType="withEffect">
                                  <p:stCondLst>
                                    <p:cond delay="0"/>
                                  </p:stCondLst>
                                  <p:childTnLst>
                                    <p:anim calcmode="lin" valueType="num">
                                      <p:cBhvr additive="base">
                                        <p:cTn id="66" dur="500"/>
                                        <p:tgtEl>
                                          <p:spTgt spid="23"/>
                                        </p:tgtEl>
                                        <p:attrNameLst>
                                          <p:attrName>ppt_x</p:attrName>
                                        </p:attrNameLst>
                                      </p:cBhvr>
                                      <p:tavLst>
                                        <p:tav tm="0">
                                          <p:val>
                                            <p:strVal val="ppt_x"/>
                                          </p:val>
                                        </p:tav>
                                        <p:tav tm="100000">
                                          <p:val>
                                            <p:strVal val="ppt_x"/>
                                          </p:val>
                                        </p:tav>
                                      </p:tavLst>
                                    </p:anim>
                                    <p:anim calcmode="lin" valueType="num">
                                      <p:cBhvr additive="base">
                                        <p:cTn id="67" dur="500"/>
                                        <p:tgtEl>
                                          <p:spTgt spid="23"/>
                                        </p:tgtEl>
                                        <p:attrNameLst>
                                          <p:attrName>ppt_y</p:attrName>
                                        </p:attrNameLst>
                                      </p:cBhvr>
                                      <p:tavLst>
                                        <p:tav tm="0">
                                          <p:val>
                                            <p:strVal val="ppt_y"/>
                                          </p:val>
                                        </p:tav>
                                        <p:tav tm="100000">
                                          <p:val>
                                            <p:strVal val="1+ppt_h/2"/>
                                          </p:val>
                                        </p:tav>
                                      </p:tavLst>
                                    </p:anim>
                                    <p:set>
                                      <p:cBhvr>
                                        <p:cTn id="68" dur="1" fill="hold">
                                          <p:stCondLst>
                                            <p:cond delay="499"/>
                                          </p:stCondLst>
                                        </p:cTn>
                                        <p:tgtEl>
                                          <p:spTgt spid="23"/>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13"/>
                                        </p:tgtEl>
                                        <p:attrNameLst>
                                          <p:attrName>ppt_x</p:attrName>
                                        </p:attrNameLst>
                                      </p:cBhvr>
                                      <p:tavLst>
                                        <p:tav tm="0">
                                          <p:val>
                                            <p:strVal val="ppt_x"/>
                                          </p:val>
                                        </p:tav>
                                        <p:tav tm="100000">
                                          <p:val>
                                            <p:strVal val="ppt_x"/>
                                          </p:val>
                                        </p:tav>
                                      </p:tavLst>
                                    </p:anim>
                                    <p:anim calcmode="lin" valueType="num">
                                      <p:cBhvr additive="base">
                                        <p:cTn id="71" dur="500"/>
                                        <p:tgtEl>
                                          <p:spTgt spid="13"/>
                                        </p:tgtEl>
                                        <p:attrNameLst>
                                          <p:attrName>ppt_y</p:attrName>
                                        </p:attrNameLst>
                                      </p:cBhvr>
                                      <p:tavLst>
                                        <p:tav tm="0">
                                          <p:val>
                                            <p:strVal val="ppt_y"/>
                                          </p:val>
                                        </p:tav>
                                        <p:tav tm="100000">
                                          <p:val>
                                            <p:strVal val="1+ppt_h/2"/>
                                          </p:val>
                                        </p:tav>
                                      </p:tavLst>
                                    </p:anim>
                                    <p:set>
                                      <p:cBhvr>
                                        <p:cTn id="7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1" grpId="1"/>
      <p:bldP spid="18" grpId="0"/>
      <p:bldP spid="18" grpId="1"/>
      <p:bldP spid="20" grpId="0"/>
      <p:bldP spid="20" grpId="1"/>
      <p:bldP spid="21" grpId="0"/>
      <p:bldP spid="21" grpId="1"/>
      <p:bldP spid="22" grpId="0"/>
      <p:bldP spid="22" grpId="1"/>
      <p:bldP spid="23" grpId="0" animBg="1"/>
      <p:bldP spid="13" grpId="0" animBg="1"/>
      <p:bldP spid="1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0CE764D-F313-4D50-93C9-3196D39D1573}"/>
              </a:ext>
            </a:extLst>
          </p:cNvPr>
          <p:cNvSpPr txBox="1"/>
          <p:nvPr/>
        </p:nvSpPr>
        <p:spPr>
          <a:xfrm>
            <a:off x="606668" y="949568"/>
            <a:ext cx="9900139" cy="2246769"/>
          </a:xfrm>
          <a:prstGeom prst="rect">
            <a:avLst/>
          </a:prstGeom>
          <a:noFill/>
        </p:spPr>
        <p:txBody>
          <a:bodyPr wrap="square" rtlCol="0">
            <a:spAutoFit/>
          </a:bodyPr>
          <a:lstStyle/>
          <a:p>
            <a:pPr algn="l"/>
            <a:r>
              <a:rPr lang="en-US" sz="2000" dirty="0"/>
              <a:t>Embed the font using "Save As Optimized PDF" (Acrobat Pro) </a:t>
            </a:r>
          </a:p>
          <a:p>
            <a:pPr algn="l"/>
            <a:r>
              <a:rPr lang="en-US" sz="2000" dirty="0"/>
              <a:t>Open the PDF in Adobe Acrobat Pro.</a:t>
            </a:r>
          </a:p>
          <a:p>
            <a:pPr algn="l"/>
            <a:r>
              <a:rPr lang="en-US" sz="2000" dirty="0"/>
              <a:t>Go to File &gt; Save As Other &gt; Optimized PDF.</a:t>
            </a:r>
          </a:p>
          <a:p>
            <a:pPr marL="800100" lvl="1" indent="-342900">
              <a:buFont typeface="Wingdings" panose="05000000000000000000" pitchFamily="2" charset="2"/>
              <a:buChar char="Ø"/>
            </a:pPr>
            <a:r>
              <a:rPr lang="en-US" sz="2000" dirty="0"/>
              <a:t>In the dialog box, click the Fonts tab on the left.</a:t>
            </a:r>
          </a:p>
          <a:p>
            <a:pPr marL="800100" lvl="1" indent="-342900">
              <a:buFont typeface="Wingdings" panose="05000000000000000000" pitchFamily="2" charset="2"/>
              <a:buChar char="Ø"/>
            </a:pPr>
            <a:r>
              <a:rPr lang="en-US" sz="2000" dirty="0"/>
              <a:t>Ensure all the fonts you want to embed are listed.</a:t>
            </a:r>
          </a:p>
          <a:p>
            <a:pPr marL="800100" lvl="1" indent="-342900">
              <a:buFont typeface="Wingdings" panose="05000000000000000000" pitchFamily="2" charset="2"/>
              <a:buChar char="Ø"/>
            </a:pPr>
            <a:r>
              <a:rPr lang="en-US" sz="2000" dirty="0"/>
              <a:t>Check the box for Embed all fonts.</a:t>
            </a:r>
          </a:p>
          <a:p>
            <a:pPr marL="800100" lvl="1" indent="-342900">
              <a:buFont typeface="Wingdings" panose="05000000000000000000" pitchFamily="2" charset="2"/>
              <a:buChar char="Ø"/>
            </a:pPr>
            <a:r>
              <a:rPr lang="en-US" sz="2000" dirty="0"/>
              <a:t>Save the optimized PDF.</a:t>
            </a:r>
            <a:endParaRPr lang="en-CA" sz="2000" dirty="0"/>
          </a:p>
        </p:txBody>
      </p:sp>
      <p:sp>
        <p:nvSpPr>
          <p:cNvPr id="10" name="TextBox 9">
            <a:extLst>
              <a:ext uri="{FF2B5EF4-FFF2-40B4-BE49-F238E27FC236}">
                <a16:creationId xmlns:a16="http://schemas.microsoft.com/office/drawing/2014/main" id="{44CC7C52-2129-4100-B4A2-3895E6CA78EF}"/>
              </a:ext>
            </a:extLst>
          </p:cNvPr>
          <p:cNvSpPr txBox="1"/>
          <p:nvPr/>
        </p:nvSpPr>
        <p:spPr>
          <a:xfrm>
            <a:off x="43965" y="43960"/>
            <a:ext cx="5275381" cy="400110"/>
          </a:xfrm>
          <a:prstGeom prst="rect">
            <a:avLst/>
          </a:prstGeom>
          <a:noFill/>
          <a:ln w="19050">
            <a:solidFill>
              <a:schemeClr val="accent2"/>
            </a:solidFill>
          </a:ln>
        </p:spPr>
        <p:txBody>
          <a:bodyPr wrap="square" rtlCol="0">
            <a:spAutoFit/>
          </a:bodyPr>
          <a:lstStyle/>
          <a:p>
            <a:pPr algn="l"/>
            <a:r>
              <a:rPr lang="en-CA" sz="2000" dirty="0"/>
              <a:t>Procedures to embed custom fonts into the PDF</a:t>
            </a:r>
          </a:p>
        </p:txBody>
      </p:sp>
    </p:spTree>
    <p:extLst>
      <p:ext uri="{BB962C8B-B14F-4D97-AF65-F5344CB8AC3E}">
        <p14:creationId xmlns:p14="http://schemas.microsoft.com/office/powerpoint/2010/main" val="314059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E29487-5FC6-4E59-A9AD-12FC465D846F}"/>
              </a:ext>
            </a:extLst>
          </p:cNvPr>
          <p:cNvSpPr txBox="1"/>
          <p:nvPr/>
        </p:nvSpPr>
        <p:spPr>
          <a:xfrm>
            <a:off x="390525" y="847725"/>
            <a:ext cx="11410950" cy="707886"/>
          </a:xfrm>
          <a:prstGeom prst="rect">
            <a:avLst/>
          </a:prstGeom>
          <a:noFill/>
        </p:spPr>
        <p:txBody>
          <a:bodyPr wrap="square" rtlCol="0">
            <a:spAutoFit/>
          </a:bodyPr>
          <a:lstStyle/>
          <a:p>
            <a:pPr algn="l"/>
            <a:r>
              <a:rPr lang="en-CA" sz="2000" dirty="0"/>
              <a:t>** The way Adobe works is a bit different from the way Microsoft Office products work in that you must</a:t>
            </a:r>
            <a:br>
              <a:rPr lang="en-CA" sz="2000" dirty="0"/>
            </a:br>
            <a:r>
              <a:rPr lang="en-CA" sz="2000" dirty="0"/>
              <a:t>      select the tool you want to work with first before working with the object you have selected on your PDF.</a:t>
            </a:r>
          </a:p>
        </p:txBody>
      </p:sp>
      <p:sp>
        <p:nvSpPr>
          <p:cNvPr id="7" name="TextBox 6">
            <a:extLst>
              <a:ext uri="{FF2B5EF4-FFF2-40B4-BE49-F238E27FC236}">
                <a16:creationId xmlns:a16="http://schemas.microsoft.com/office/drawing/2014/main" id="{B39B82E9-8C33-4956-B6E8-7A392960CF4B}"/>
              </a:ext>
            </a:extLst>
          </p:cNvPr>
          <p:cNvSpPr txBox="1"/>
          <p:nvPr/>
        </p:nvSpPr>
        <p:spPr>
          <a:xfrm>
            <a:off x="4724400" y="89412"/>
            <a:ext cx="7181850" cy="400110"/>
          </a:xfrm>
          <a:prstGeom prst="rect">
            <a:avLst/>
          </a:prstGeom>
          <a:noFill/>
          <a:ln w="19050">
            <a:solidFill>
              <a:schemeClr val="accent2">
                <a:lumMod val="20000"/>
                <a:lumOff val="80000"/>
              </a:schemeClr>
            </a:solidFill>
          </a:ln>
        </p:spPr>
        <p:txBody>
          <a:bodyPr wrap="square">
            <a:spAutoFit/>
          </a:bodyPr>
          <a:lstStyle/>
          <a:p>
            <a:pPr algn="ctr"/>
            <a:r>
              <a:rPr lang="en-CA" sz="2000" dirty="0"/>
              <a:t>Basic Procedures for Adding New Objects &amp; Editing Existing Objects</a:t>
            </a:r>
          </a:p>
        </p:txBody>
      </p:sp>
      <p:sp>
        <p:nvSpPr>
          <p:cNvPr id="8" name="TextBox 7">
            <a:extLst>
              <a:ext uri="{FF2B5EF4-FFF2-40B4-BE49-F238E27FC236}">
                <a16:creationId xmlns:a16="http://schemas.microsoft.com/office/drawing/2014/main" id="{0011CB51-9383-4D78-A0A1-BBF6A49F168F}"/>
              </a:ext>
            </a:extLst>
          </p:cNvPr>
          <p:cNvSpPr txBox="1"/>
          <p:nvPr/>
        </p:nvSpPr>
        <p:spPr>
          <a:xfrm>
            <a:off x="390525" y="1713759"/>
            <a:ext cx="4629150" cy="400110"/>
          </a:xfrm>
          <a:prstGeom prst="rect">
            <a:avLst/>
          </a:prstGeom>
          <a:noFill/>
        </p:spPr>
        <p:txBody>
          <a:bodyPr wrap="square" rtlCol="0">
            <a:spAutoFit/>
          </a:bodyPr>
          <a:lstStyle/>
          <a:p>
            <a:pPr algn="l"/>
            <a:r>
              <a:rPr lang="en-CA" sz="2000" dirty="0"/>
              <a:t>For every new object you </a:t>
            </a:r>
            <a:r>
              <a:rPr lang="en-CA" sz="2000" b="1" dirty="0"/>
              <a:t>add</a:t>
            </a:r>
            <a:r>
              <a:rPr lang="en-CA" sz="2000" dirty="0"/>
              <a:t> to your PDF:</a:t>
            </a:r>
          </a:p>
        </p:txBody>
      </p:sp>
      <p:sp>
        <p:nvSpPr>
          <p:cNvPr id="9" name="TextBox 8">
            <a:extLst>
              <a:ext uri="{FF2B5EF4-FFF2-40B4-BE49-F238E27FC236}">
                <a16:creationId xmlns:a16="http://schemas.microsoft.com/office/drawing/2014/main" id="{3ABAFBC1-7152-448B-91EA-55A10AC8B358}"/>
              </a:ext>
            </a:extLst>
          </p:cNvPr>
          <p:cNvSpPr txBox="1"/>
          <p:nvPr/>
        </p:nvSpPr>
        <p:spPr>
          <a:xfrm>
            <a:off x="914400" y="2181195"/>
            <a:ext cx="6419850" cy="400110"/>
          </a:xfrm>
          <a:prstGeom prst="rect">
            <a:avLst/>
          </a:prstGeom>
          <a:noFill/>
          <a:ln w="19050">
            <a:solidFill>
              <a:schemeClr val="accent2">
                <a:lumMod val="40000"/>
                <a:lumOff val="60000"/>
              </a:schemeClr>
            </a:solidFill>
          </a:ln>
        </p:spPr>
        <p:txBody>
          <a:bodyPr wrap="square" rtlCol="0">
            <a:spAutoFit/>
          </a:bodyPr>
          <a:lstStyle/>
          <a:p>
            <a:pPr algn="l"/>
            <a:r>
              <a:rPr lang="en-CA" sz="2000" dirty="0"/>
              <a:t>1. Select the </a:t>
            </a:r>
            <a:r>
              <a:rPr lang="en-CA" sz="2000" b="1" dirty="0"/>
              <a:t>tool group </a:t>
            </a:r>
            <a:r>
              <a:rPr lang="en-CA" sz="2000" dirty="0"/>
              <a:t>from the </a:t>
            </a:r>
            <a:r>
              <a:rPr lang="en-CA" sz="2000" b="1" dirty="0"/>
              <a:t>Tools</a:t>
            </a:r>
            <a:r>
              <a:rPr lang="en-CA" sz="2000" dirty="0"/>
              <a:t> link on the menu bar.  </a:t>
            </a:r>
          </a:p>
        </p:txBody>
      </p:sp>
      <p:pic>
        <p:nvPicPr>
          <p:cNvPr id="11" name="Picture 10">
            <a:extLst>
              <a:ext uri="{FF2B5EF4-FFF2-40B4-BE49-F238E27FC236}">
                <a16:creationId xmlns:a16="http://schemas.microsoft.com/office/drawing/2014/main" id="{2874B278-419B-4DA0-BBE2-270D6AF08238}"/>
              </a:ext>
            </a:extLst>
          </p:cNvPr>
          <p:cNvPicPr>
            <a:picLocks noChangeAspect="1"/>
          </p:cNvPicPr>
          <p:nvPr/>
        </p:nvPicPr>
        <p:blipFill>
          <a:blip r:embed="rId2"/>
          <a:stretch>
            <a:fillRect/>
          </a:stretch>
        </p:blipFill>
        <p:spPr>
          <a:xfrm>
            <a:off x="8619666" y="1870952"/>
            <a:ext cx="3286584" cy="1286054"/>
          </a:xfrm>
          <a:prstGeom prst="rect">
            <a:avLst/>
          </a:prstGeom>
        </p:spPr>
      </p:pic>
      <p:cxnSp>
        <p:nvCxnSpPr>
          <p:cNvPr id="13" name="Straight Arrow Connector 12">
            <a:extLst>
              <a:ext uri="{FF2B5EF4-FFF2-40B4-BE49-F238E27FC236}">
                <a16:creationId xmlns:a16="http://schemas.microsoft.com/office/drawing/2014/main" id="{7772EEFE-1539-4E44-AE55-9F88DDFC8E5D}"/>
              </a:ext>
            </a:extLst>
          </p:cNvPr>
          <p:cNvCxnSpPr>
            <a:cxnSpLocks/>
            <a:stCxn id="9" idx="3"/>
            <a:endCxn id="15" idx="2"/>
          </p:cNvCxnSpPr>
          <p:nvPr/>
        </p:nvCxnSpPr>
        <p:spPr>
          <a:xfrm>
            <a:off x="7334250" y="2381250"/>
            <a:ext cx="2009775" cy="1857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60612EFE-2619-4DEA-BF57-D8CBBE480547}"/>
              </a:ext>
            </a:extLst>
          </p:cNvPr>
          <p:cNvSpPr/>
          <p:nvPr/>
        </p:nvSpPr>
        <p:spPr>
          <a:xfrm>
            <a:off x="9344025" y="2381250"/>
            <a:ext cx="552450" cy="371475"/>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75A92C36-6126-40F8-9EC9-AC764235A2FF}"/>
              </a:ext>
            </a:extLst>
          </p:cNvPr>
          <p:cNvSpPr txBox="1"/>
          <p:nvPr/>
        </p:nvSpPr>
        <p:spPr>
          <a:xfrm>
            <a:off x="914400" y="2691493"/>
            <a:ext cx="6419850" cy="400110"/>
          </a:xfrm>
          <a:prstGeom prst="rect">
            <a:avLst/>
          </a:prstGeom>
          <a:noFill/>
          <a:ln w="19050">
            <a:solidFill>
              <a:schemeClr val="accent2">
                <a:lumMod val="40000"/>
                <a:lumOff val="60000"/>
              </a:schemeClr>
            </a:solidFill>
          </a:ln>
        </p:spPr>
        <p:txBody>
          <a:bodyPr wrap="square" rtlCol="0">
            <a:spAutoFit/>
          </a:bodyPr>
          <a:lstStyle/>
          <a:p>
            <a:r>
              <a:rPr lang="en-CA" sz="2000" dirty="0"/>
              <a:t>2. Select the tool you need from the sub-menu tool group.</a:t>
            </a:r>
          </a:p>
        </p:txBody>
      </p:sp>
      <p:sp>
        <p:nvSpPr>
          <p:cNvPr id="22" name="TextBox 21">
            <a:extLst>
              <a:ext uri="{FF2B5EF4-FFF2-40B4-BE49-F238E27FC236}">
                <a16:creationId xmlns:a16="http://schemas.microsoft.com/office/drawing/2014/main" id="{EC810C08-F085-450D-89DF-7670E4D20C9D}"/>
              </a:ext>
            </a:extLst>
          </p:cNvPr>
          <p:cNvSpPr txBox="1"/>
          <p:nvPr/>
        </p:nvSpPr>
        <p:spPr>
          <a:xfrm>
            <a:off x="923192" y="3219465"/>
            <a:ext cx="6419850" cy="400110"/>
          </a:xfrm>
          <a:prstGeom prst="rect">
            <a:avLst/>
          </a:prstGeom>
          <a:noFill/>
          <a:ln w="19050">
            <a:solidFill>
              <a:schemeClr val="accent2">
                <a:lumMod val="40000"/>
                <a:lumOff val="60000"/>
              </a:schemeClr>
            </a:solidFill>
          </a:ln>
        </p:spPr>
        <p:txBody>
          <a:bodyPr wrap="square" rtlCol="0">
            <a:spAutoFit/>
          </a:bodyPr>
          <a:lstStyle/>
          <a:p>
            <a:pPr algn="l"/>
            <a:r>
              <a:rPr lang="en-CA" sz="2000" dirty="0"/>
              <a:t>3. Draw a box on the document to place the new object.</a:t>
            </a:r>
          </a:p>
        </p:txBody>
      </p:sp>
      <p:sp>
        <p:nvSpPr>
          <p:cNvPr id="23" name="TextBox 22">
            <a:extLst>
              <a:ext uri="{FF2B5EF4-FFF2-40B4-BE49-F238E27FC236}">
                <a16:creationId xmlns:a16="http://schemas.microsoft.com/office/drawing/2014/main" id="{9594C9A0-C4AF-454B-B467-1505165BDC06}"/>
              </a:ext>
            </a:extLst>
          </p:cNvPr>
          <p:cNvSpPr txBox="1"/>
          <p:nvPr/>
        </p:nvSpPr>
        <p:spPr>
          <a:xfrm>
            <a:off x="923192" y="3776247"/>
            <a:ext cx="6419850" cy="707886"/>
          </a:xfrm>
          <a:prstGeom prst="rect">
            <a:avLst/>
          </a:prstGeom>
          <a:noFill/>
          <a:ln w="19050">
            <a:solidFill>
              <a:schemeClr val="accent2">
                <a:lumMod val="40000"/>
                <a:lumOff val="60000"/>
              </a:schemeClr>
            </a:solidFill>
          </a:ln>
        </p:spPr>
        <p:txBody>
          <a:bodyPr wrap="square" rtlCol="0">
            <a:spAutoFit/>
          </a:bodyPr>
          <a:lstStyle/>
          <a:p>
            <a:pPr algn="l"/>
            <a:r>
              <a:rPr lang="en-CA" sz="2000" dirty="0"/>
              <a:t>There are more sub-menu tool groups than the two shown below, however we will only be working with the two below.</a:t>
            </a:r>
          </a:p>
        </p:txBody>
      </p:sp>
      <p:sp>
        <p:nvSpPr>
          <p:cNvPr id="26" name="TextBox 25">
            <a:extLst>
              <a:ext uri="{FF2B5EF4-FFF2-40B4-BE49-F238E27FC236}">
                <a16:creationId xmlns:a16="http://schemas.microsoft.com/office/drawing/2014/main" id="{10033CCA-530B-45F8-BB0B-088A20696278}"/>
              </a:ext>
            </a:extLst>
          </p:cNvPr>
          <p:cNvSpPr txBox="1"/>
          <p:nvPr/>
        </p:nvSpPr>
        <p:spPr>
          <a:xfrm>
            <a:off x="823914" y="5324444"/>
            <a:ext cx="2828925" cy="400110"/>
          </a:xfrm>
          <a:prstGeom prst="rect">
            <a:avLst/>
          </a:prstGeom>
          <a:noFill/>
        </p:spPr>
        <p:txBody>
          <a:bodyPr wrap="square" rtlCol="0">
            <a:spAutoFit/>
          </a:bodyPr>
          <a:lstStyle/>
          <a:p>
            <a:pPr algn="l"/>
            <a:r>
              <a:rPr lang="en-CA" sz="2000" b="1" dirty="0"/>
              <a:t>Edit</a:t>
            </a:r>
            <a:r>
              <a:rPr lang="en-CA" sz="2000" dirty="0"/>
              <a:t> sub-menu tool group</a:t>
            </a:r>
          </a:p>
        </p:txBody>
      </p:sp>
      <p:sp>
        <p:nvSpPr>
          <p:cNvPr id="27" name="TextBox 26">
            <a:extLst>
              <a:ext uri="{FF2B5EF4-FFF2-40B4-BE49-F238E27FC236}">
                <a16:creationId xmlns:a16="http://schemas.microsoft.com/office/drawing/2014/main" id="{A37CA034-FB3B-47A2-A7CC-EF7E4B40FE49}"/>
              </a:ext>
            </a:extLst>
          </p:cNvPr>
          <p:cNvSpPr txBox="1"/>
          <p:nvPr/>
        </p:nvSpPr>
        <p:spPr>
          <a:xfrm>
            <a:off x="590551" y="6010275"/>
            <a:ext cx="3090864" cy="400110"/>
          </a:xfrm>
          <a:prstGeom prst="rect">
            <a:avLst/>
          </a:prstGeom>
          <a:noFill/>
        </p:spPr>
        <p:txBody>
          <a:bodyPr wrap="square" rtlCol="0">
            <a:spAutoFit/>
          </a:bodyPr>
          <a:lstStyle/>
          <a:p>
            <a:pPr algn="l"/>
            <a:r>
              <a:rPr lang="en-CA" sz="2000" b="1" dirty="0"/>
              <a:t>Forms</a:t>
            </a:r>
            <a:r>
              <a:rPr lang="en-CA" sz="2000" dirty="0"/>
              <a:t> sub-menu tool group</a:t>
            </a:r>
          </a:p>
        </p:txBody>
      </p:sp>
      <p:pic>
        <p:nvPicPr>
          <p:cNvPr id="29" name="Picture 28">
            <a:extLst>
              <a:ext uri="{FF2B5EF4-FFF2-40B4-BE49-F238E27FC236}">
                <a16:creationId xmlns:a16="http://schemas.microsoft.com/office/drawing/2014/main" id="{C58EE459-A280-4998-B213-B8C8F7A9B13A}"/>
              </a:ext>
            </a:extLst>
          </p:cNvPr>
          <p:cNvPicPr>
            <a:picLocks noChangeAspect="1"/>
          </p:cNvPicPr>
          <p:nvPr/>
        </p:nvPicPr>
        <p:blipFill>
          <a:blip r:embed="rId3"/>
          <a:stretch>
            <a:fillRect/>
          </a:stretch>
        </p:blipFill>
        <p:spPr>
          <a:xfrm>
            <a:off x="3799344" y="5983535"/>
            <a:ext cx="6325483" cy="457264"/>
          </a:xfrm>
          <a:prstGeom prst="rect">
            <a:avLst/>
          </a:prstGeom>
          <a:ln w="9525">
            <a:solidFill>
              <a:schemeClr val="bg1">
                <a:lumMod val="85000"/>
              </a:schemeClr>
            </a:solidFill>
          </a:ln>
        </p:spPr>
      </p:pic>
      <p:pic>
        <p:nvPicPr>
          <p:cNvPr id="31" name="Picture 30">
            <a:extLst>
              <a:ext uri="{FF2B5EF4-FFF2-40B4-BE49-F238E27FC236}">
                <a16:creationId xmlns:a16="http://schemas.microsoft.com/office/drawing/2014/main" id="{49CC47D9-6A7B-45ED-AF50-79DD1120F773}"/>
              </a:ext>
            </a:extLst>
          </p:cNvPr>
          <p:cNvPicPr>
            <a:picLocks noChangeAspect="1"/>
          </p:cNvPicPr>
          <p:nvPr/>
        </p:nvPicPr>
        <p:blipFill>
          <a:blip r:embed="rId4"/>
          <a:stretch>
            <a:fillRect/>
          </a:stretch>
        </p:blipFill>
        <p:spPr>
          <a:xfrm>
            <a:off x="8619666" y="3583950"/>
            <a:ext cx="1076475" cy="1305107"/>
          </a:xfrm>
          <a:prstGeom prst="rect">
            <a:avLst/>
          </a:prstGeom>
        </p:spPr>
      </p:pic>
      <p:pic>
        <p:nvPicPr>
          <p:cNvPr id="33" name="Picture 32">
            <a:extLst>
              <a:ext uri="{FF2B5EF4-FFF2-40B4-BE49-F238E27FC236}">
                <a16:creationId xmlns:a16="http://schemas.microsoft.com/office/drawing/2014/main" id="{438755F6-4DAE-44BE-85BA-9A848559E1E6}"/>
              </a:ext>
            </a:extLst>
          </p:cNvPr>
          <p:cNvPicPr>
            <a:picLocks noChangeAspect="1"/>
          </p:cNvPicPr>
          <p:nvPr/>
        </p:nvPicPr>
        <p:blipFill>
          <a:blip r:embed="rId5"/>
          <a:stretch>
            <a:fillRect/>
          </a:stretch>
        </p:blipFill>
        <p:spPr>
          <a:xfrm>
            <a:off x="10420499" y="3625735"/>
            <a:ext cx="952633" cy="1228896"/>
          </a:xfrm>
          <a:prstGeom prst="rect">
            <a:avLst/>
          </a:prstGeom>
        </p:spPr>
      </p:pic>
      <p:cxnSp>
        <p:nvCxnSpPr>
          <p:cNvPr id="34" name="Straight Arrow Connector 33">
            <a:extLst>
              <a:ext uri="{FF2B5EF4-FFF2-40B4-BE49-F238E27FC236}">
                <a16:creationId xmlns:a16="http://schemas.microsoft.com/office/drawing/2014/main" id="{911DA9F1-1EC2-4BF2-9128-B003869FD564}"/>
              </a:ext>
            </a:extLst>
          </p:cNvPr>
          <p:cNvCxnSpPr>
            <a:cxnSpLocks/>
            <a:stCxn id="15" idx="4"/>
            <a:endCxn id="31" idx="0"/>
          </p:cNvCxnSpPr>
          <p:nvPr/>
        </p:nvCxnSpPr>
        <p:spPr>
          <a:xfrm flipH="1">
            <a:off x="9157904" y="2752725"/>
            <a:ext cx="462346" cy="8312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B2261913-D41B-4AED-999E-831AF6F3B6CA}"/>
              </a:ext>
            </a:extLst>
          </p:cNvPr>
          <p:cNvCxnSpPr>
            <a:cxnSpLocks/>
            <a:stCxn id="15" idx="4"/>
          </p:cNvCxnSpPr>
          <p:nvPr/>
        </p:nvCxnSpPr>
        <p:spPr>
          <a:xfrm>
            <a:off x="9620250" y="2752725"/>
            <a:ext cx="121920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74E7445-B23F-4F72-AE99-9DD08398ADB4}"/>
              </a:ext>
            </a:extLst>
          </p:cNvPr>
          <p:cNvCxnSpPr>
            <a:cxnSpLocks/>
            <a:endCxn id="25" idx="0"/>
          </p:cNvCxnSpPr>
          <p:nvPr/>
        </p:nvCxnSpPr>
        <p:spPr>
          <a:xfrm flipH="1">
            <a:off x="7852797" y="3990975"/>
            <a:ext cx="1034028" cy="13191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F1877B24-F4AD-489F-B29D-1B27AE3FEE74}"/>
              </a:ext>
            </a:extLst>
          </p:cNvPr>
          <p:cNvCxnSpPr>
            <a:cxnSpLocks/>
          </p:cNvCxnSpPr>
          <p:nvPr/>
        </p:nvCxnSpPr>
        <p:spPr>
          <a:xfrm flipH="1">
            <a:off x="8763000" y="3895725"/>
            <a:ext cx="1914525" cy="20878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52E1C2D9-F16E-49D8-9D44-890DA07C9047}"/>
              </a:ext>
            </a:extLst>
          </p:cNvPr>
          <p:cNvPicPr>
            <a:picLocks noChangeAspect="1"/>
          </p:cNvPicPr>
          <p:nvPr/>
        </p:nvPicPr>
        <p:blipFill>
          <a:blip r:embed="rId6"/>
          <a:stretch>
            <a:fillRect/>
          </a:stretch>
        </p:blipFill>
        <p:spPr>
          <a:xfrm>
            <a:off x="3799344" y="5310156"/>
            <a:ext cx="8106906" cy="447737"/>
          </a:xfrm>
          <a:prstGeom prst="rect">
            <a:avLst/>
          </a:prstGeom>
          <a:ln w="12700">
            <a:solidFill>
              <a:schemeClr val="bg1">
                <a:lumMod val="85000"/>
              </a:schemeClr>
            </a:solidFill>
          </a:ln>
        </p:spPr>
      </p:pic>
      <p:sp>
        <p:nvSpPr>
          <p:cNvPr id="24" name="TextBox 23">
            <a:extLst>
              <a:ext uri="{FF2B5EF4-FFF2-40B4-BE49-F238E27FC236}">
                <a16:creationId xmlns:a16="http://schemas.microsoft.com/office/drawing/2014/main" id="{C997EBA4-0D72-45CF-96CE-2A809FC36BCF}"/>
              </a:ext>
            </a:extLst>
          </p:cNvPr>
          <p:cNvSpPr txBox="1"/>
          <p:nvPr/>
        </p:nvSpPr>
        <p:spPr>
          <a:xfrm>
            <a:off x="83612" y="89412"/>
            <a:ext cx="3135450"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The Form Elements in Detail</a:t>
            </a:r>
          </a:p>
        </p:txBody>
      </p:sp>
    </p:spTree>
    <p:extLst>
      <p:ext uri="{BB962C8B-B14F-4D97-AF65-F5344CB8AC3E}">
        <p14:creationId xmlns:p14="http://schemas.microsoft.com/office/powerpoint/2010/main" val="1970133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1+#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0-#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0-#ppt_w/2"/>
                                          </p:val>
                                        </p:tav>
                                        <p:tav tm="100000">
                                          <p:val>
                                            <p:strVal val="#ppt_x"/>
                                          </p:val>
                                        </p:tav>
                                      </p:tavLst>
                                    </p:anim>
                                    <p:anim calcmode="lin" valueType="num">
                                      <p:cBhvr additive="base">
                                        <p:cTn id="29" dur="500" fill="hold"/>
                                        <p:tgtEl>
                                          <p:spTgt spid="9"/>
                                        </p:tgtEl>
                                        <p:attrNameLst>
                                          <p:attrName>ppt_y</p:attrName>
                                        </p:attrNameLst>
                                      </p:cBhvr>
                                      <p:tavLst>
                                        <p:tav tm="0">
                                          <p:val>
                                            <p:strVal val="#ppt_y"/>
                                          </p:val>
                                        </p:tav>
                                        <p:tav tm="100000">
                                          <p:val>
                                            <p:strVal val="#ppt_y"/>
                                          </p:val>
                                        </p:tav>
                                      </p:tavLst>
                                    </p:anim>
                                  </p:childTnLst>
                                </p:cTn>
                              </p:par>
                              <p:par>
                                <p:cTn id="30" presetID="14" presetClass="entr" presetSubtype="1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up)">
                                      <p:cBhvr>
                                        <p:cTn id="45" dur="500"/>
                                        <p:tgtEl>
                                          <p:spTgt spid="34"/>
                                        </p:tgtEl>
                                      </p:cBhvr>
                                    </p:animEffect>
                                  </p:childTnLst>
                                </p:cTn>
                              </p:par>
                              <p:par>
                                <p:cTn id="46" presetID="6" presetClass="entr" presetSubtype="32" fill="hold"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circle(out)">
                                      <p:cBhvr>
                                        <p:cTn id="48" dur="500"/>
                                        <p:tgtEl>
                                          <p:spTgt spid="31"/>
                                        </p:tgtEl>
                                      </p:cBhvr>
                                    </p:animEffect>
                                  </p:childTnLst>
                                </p:cTn>
                              </p:par>
                              <p:par>
                                <p:cTn id="49" presetID="22" presetClass="entr" presetSubtype="1"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wipe(up)">
                                      <p:cBhvr>
                                        <p:cTn id="51" dur="500"/>
                                        <p:tgtEl>
                                          <p:spTgt spid="38"/>
                                        </p:tgtEl>
                                      </p:cBhvr>
                                    </p:animEffect>
                                  </p:childTnLst>
                                </p:cTn>
                              </p:par>
                              <p:par>
                                <p:cTn id="52" presetID="6" presetClass="entr" presetSubtype="32" fill="hold"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circle(out)">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up)">
                                      <p:cBhvr>
                                        <p:cTn id="59" dur="500"/>
                                        <p:tgtEl>
                                          <p:spTgt spid="41"/>
                                        </p:tgtEl>
                                      </p:cBhvr>
                                    </p:animEffect>
                                  </p:childTnLst>
                                </p:cTn>
                              </p:par>
                            </p:childTnLst>
                          </p:cTn>
                        </p:par>
                        <p:par>
                          <p:cTn id="60" fill="hold">
                            <p:stCondLst>
                              <p:cond delay="500"/>
                            </p:stCondLst>
                            <p:childTnLst>
                              <p:par>
                                <p:cTn id="61" presetID="22" presetClass="entr" presetSubtype="1" fill="hold"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wipe(up)">
                                      <p:cBhvr>
                                        <p:cTn id="63" dur="500"/>
                                        <p:tgtEl>
                                          <p:spTgt spid="25"/>
                                        </p:tgtEl>
                                      </p:cBhvr>
                                    </p:animEffect>
                                  </p:childTnLst>
                                </p:cTn>
                              </p:par>
                              <p:par>
                                <p:cTn id="64" presetID="2" presetClass="entr" presetSubtype="8"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 calcmode="lin" valueType="num">
                                      <p:cBhvr additive="base">
                                        <p:cTn id="66" dur="500" fill="hold"/>
                                        <p:tgtEl>
                                          <p:spTgt spid="26"/>
                                        </p:tgtEl>
                                        <p:attrNameLst>
                                          <p:attrName>ppt_x</p:attrName>
                                        </p:attrNameLst>
                                      </p:cBhvr>
                                      <p:tavLst>
                                        <p:tav tm="0">
                                          <p:val>
                                            <p:strVal val="0-#ppt_w/2"/>
                                          </p:val>
                                        </p:tav>
                                        <p:tav tm="100000">
                                          <p:val>
                                            <p:strVal val="#ppt_x"/>
                                          </p:val>
                                        </p:tav>
                                      </p:tavLst>
                                    </p:anim>
                                    <p:anim calcmode="lin" valueType="num">
                                      <p:cBhvr additive="base">
                                        <p:cTn id="67"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43"/>
                                        </p:tgtEl>
                                        <p:attrNameLst>
                                          <p:attrName>style.visibility</p:attrName>
                                        </p:attrNameLst>
                                      </p:cBhvr>
                                      <p:to>
                                        <p:strVal val="visible"/>
                                      </p:to>
                                    </p:set>
                                    <p:animEffect transition="in" filter="wipe(up)">
                                      <p:cBhvr>
                                        <p:cTn id="72" dur="500"/>
                                        <p:tgtEl>
                                          <p:spTgt spid="43"/>
                                        </p:tgtEl>
                                      </p:cBhvr>
                                    </p:animEffect>
                                  </p:childTnLst>
                                </p:cTn>
                              </p:par>
                              <p:par>
                                <p:cTn id="73" presetID="22" presetClass="entr" presetSubtype="1" fill="hold"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wipe(up)">
                                      <p:cBhvr>
                                        <p:cTn id="75" dur="500"/>
                                        <p:tgtEl>
                                          <p:spTgt spid="29"/>
                                        </p:tgtEl>
                                      </p:cBhvr>
                                    </p:animEffect>
                                  </p:childTnLst>
                                </p:cTn>
                              </p:par>
                              <p:par>
                                <p:cTn id="76" presetID="2" presetClass="entr" presetSubtype="8"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500" fill="hold"/>
                                        <p:tgtEl>
                                          <p:spTgt spid="27"/>
                                        </p:tgtEl>
                                        <p:attrNameLst>
                                          <p:attrName>ppt_x</p:attrName>
                                        </p:attrNameLst>
                                      </p:cBhvr>
                                      <p:tavLst>
                                        <p:tav tm="0">
                                          <p:val>
                                            <p:strVal val="0-#ppt_w/2"/>
                                          </p:val>
                                        </p:tav>
                                        <p:tav tm="100000">
                                          <p:val>
                                            <p:strVal val="#ppt_x"/>
                                          </p:val>
                                        </p:tav>
                                      </p:tavLst>
                                    </p:anim>
                                    <p:anim calcmode="lin" valueType="num">
                                      <p:cBhvr additive="base">
                                        <p:cTn id="79"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8"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 calcmode="lin" valueType="num">
                                      <p:cBhvr additive="base">
                                        <p:cTn id="84" dur="500" fill="hold"/>
                                        <p:tgtEl>
                                          <p:spTgt spid="19"/>
                                        </p:tgtEl>
                                        <p:attrNameLst>
                                          <p:attrName>ppt_x</p:attrName>
                                        </p:attrNameLst>
                                      </p:cBhvr>
                                      <p:tavLst>
                                        <p:tav tm="0">
                                          <p:val>
                                            <p:strVal val="0-#ppt_w/2"/>
                                          </p:val>
                                        </p:tav>
                                        <p:tav tm="100000">
                                          <p:val>
                                            <p:strVal val="#ppt_x"/>
                                          </p:val>
                                        </p:tav>
                                      </p:tavLst>
                                    </p:anim>
                                    <p:anim calcmode="lin" valueType="num">
                                      <p:cBhvr additive="base">
                                        <p:cTn id="85"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8" fill="hold" grpId="0" nodeType="clickEffect">
                                  <p:stCondLst>
                                    <p:cond delay="0"/>
                                  </p:stCondLst>
                                  <p:childTnLst>
                                    <p:set>
                                      <p:cBhvr>
                                        <p:cTn id="89" dur="1" fill="hold">
                                          <p:stCondLst>
                                            <p:cond delay="0"/>
                                          </p:stCondLst>
                                        </p:cTn>
                                        <p:tgtEl>
                                          <p:spTgt spid="22"/>
                                        </p:tgtEl>
                                        <p:attrNameLst>
                                          <p:attrName>style.visibility</p:attrName>
                                        </p:attrNameLst>
                                      </p:cBhvr>
                                      <p:to>
                                        <p:strVal val="visible"/>
                                      </p:to>
                                    </p:set>
                                    <p:anim calcmode="lin" valueType="num">
                                      <p:cBhvr additive="base">
                                        <p:cTn id="90" dur="500" fill="hold"/>
                                        <p:tgtEl>
                                          <p:spTgt spid="22"/>
                                        </p:tgtEl>
                                        <p:attrNameLst>
                                          <p:attrName>ppt_x</p:attrName>
                                        </p:attrNameLst>
                                      </p:cBhvr>
                                      <p:tavLst>
                                        <p:tav tm="0">
                                          <p:val>
                                            <p:strVal val="0-#ppt_w/2"/>
                                          </p:val>
                                        </p:tav>
                                        <p:tav tm="100000">
                                          <p:val>
                                            <p:strVal val="#ppt_x"/>
                                          </p:val>
                                        </p:tav>
                                      </p:tavLst>
                                    </p:anim>
                                    <p:anim calcmode="lin" valueType="num">
                                      <p:cBhvr additive="base">
                                        <p:cTn id="91"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8" fill="hold" grpId="0" nodeType="clickEffect">
                                  <p:stCondLst>
                                    <p:cond delay="0"/>
                                  </p:stCondLst>
                                  <p:childTnLst>
                                    <p:set>
                                      <p:cBhvr>
                                        <p:cTn id="95" dur="1" fill="hold">
                                          <p:stCondLst>
                                            <p:cond delay="0"/>
                                          </p:stCondLst>
                                        </p:cTn>
                                        <p:tgtEl>
                                          <p:spTgt spid="23"/>
                                        </p:tgtEl>
                                        <p:attrNameLst>
                                          <p:attrName>style.visibility</p:attrName>
                                        </p:attrNameLst>
                                      </p:cBhvr>
                                      <p:to>
                                        <p:strVal val="visible"/>
                                      </p:to>
                                    </p:set>
                                    <p:anim calcmode="lin" valueType="num">
                                      <p:cBhvr additive="base">
                                        <p:cTn id="96" dur="500" fill="hold"/>
                                        <p:tgtEl>
                                          <p:spTgt spid="23"/>
                                        </p:tgtEl>
                                        <p:attrNameLst>
                                          <p:attrName>ppt_x</p:attrName>
                                        </p:attrNameLst>
                                      </p:cBhvr>
                                      <p:tavLst>
                                        <p:tav tm="0">
                                          <p:val>
                                            <p:strVal val="0-#ppt_w/2"/>
                                          </p:val>
                                        </p:tav>
                                        <p:tav tm="100000">
                                          <p:val>
                                            <p:strVal val="#ppt_x"/>
                                          </p:val>
                                        </p:tav>
                                      </p:tavLst>
                                    </p:anim>
                                    <p:anim calcmode="lin" valueType="num">
                                      <p:cBhvr additive="base">
                                        <p:cTn id="97"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xit" presetSubtype="4" fill="hold" grpId="1" nodeType="clickEffect">
                                  <p:stCondLst>
                                    <p:cond delay="0"/>
                                  </p:stCondLst>
                                  <p:childTnLst>
                                    <p:anim calcmode="lin" valueType="num">
                                      <p:cBhvr additive="base">
                                        <p:cTn id="101" dur="500"/>
                                        <p:tgtEl>
                                          <p:spTgt spid="7"/>
                                        </p:tgtEl>
                                        <p:attrNameLst>
                                          <p:attrName>ppt_x</p:attrName>
                                        </p:attrNameLst>
                                      </p:cBhvr>
                                      <p:tavLst>
                                        <p:tav tm="0">
                                          <p:val>
                                            <p:strVal val="ppt_x"/>
                                          </p:val>
                                        </p:tav>
                                        <p:tav tm="100000">
                                          <p:val>
                                            <p:strVal val="ppt_x"/>
                                          </p:val>
                                        </p:tav>
                                      </p:tavLst>
                                    </p:anim>
                                    <p:anim calcmode="lin" valueType="num">
                                      <p:cBhvr additive="base">
                                        <p:cTn id="102" dur="500"/>
                                        <p:tgtEl>
                                          <p:spTgt spid="7"/>
                                        </p:tgtEl>
                                        <p:attrNameLst>
                                          <p:attrName>ppt_y</p:attrName>
                                        </p:attrNameLst>
                                      </p:cBhvr>
                                      <p:tavLst>
                                        <p:tav tm="0">
                                          <p:val>
                                            <p:strVal val="ppt_y"/>
                                          </p:val>
                                        </p:tav>
                                        <p:tav tm="100000">
                                          <p:val>
                                            <p:strVal val="1+ppt_h/2"/>
                                          </p:val>
                                        </p:tav>
                                      </p:tavLst>
                                    </p:anim>
                                    <p:set>
                                      <p:cBhvr>
                                        <p:cTn id="103" dur="1" fill="hold">
                                          <p:stCondLst>
                                            <p:cond delay="499"/>
                                          </p:stCondLst>
                                        </p:cTn>
                                        <p:tgtEl>
                                          <p:spTgt spid="7"/>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5"/>
                                        </p:tgtEl>
                                        <p:attrNameLst>
                                          <p:attrName>ppt_x</p:attrName>
                                        </p:attrNameLst>
                                      </p:cBhvr>
                                      <p:tavLst>
                                        <p:tav tm="0">
                                          <p:val>
                                            <p:strVal val="ppt_x"/>
                                          </p:val>
                                        </p:tav>
                                        <p:tav tm="100000">
                                          <p:val>
                                            <p:strVal val="ppt_x"/>
                                          </p:val>
                                        </p:tav>
                                      </p:tavLst>
                                    </p:anim>
                                    <p:anim calcmode="lin" valueType="num">
                                      <p:cBhvr additive="base">
                                        <p:cTn id="106" dur="500"/>
                                        <p:tgtEl>
                                          <p:spTgt spid="5"/>
                                        </p:tgtEl>
                                        <p:attrNameLst>
                                          <p:attrName>ppt_y</p:attrName>
                                        </p:attrNameLst>
                                      </p:cBhvr>
                                      <p:tavLst>
                                        <p:tav tm="0">
                                          <p:val>
                                            <p:strVal val="ppt_y"/>
                                          </p:val>
                                        </p:tav>
                                        <p:tav tm="100000">
                                          <p:val>
                                            <p:strVal val="1+ppt_h/2"/>
                                          </p:val>
                                        </p:tav>
                                      </p:tavLst>
                                    </p:anim>
                                    <p:set>
                                      <p:cBhvr>
                                        <p:cTn id="107" dur="1" fill="hold">
                                          <p:stCondLst>
                                            <p:cond delay="499"/>
                                          </p:stCondLst>
                                        </p:cTn>
                                        <p:tgtEl>
                                          <p:spTgt spid="5"/>
                                        </p:tgtEl>
                                        <p:attrNameLst>
                                          <p:attrName>style.visibility</p:attrName>
                                        </p:attrNameLst>
                                      </p:cBhvr>
                                      <p:to>
                                        <p:strVal val="hidden"/>
                                      </p:to>
                                    </p:set>
                                  </p:childTnLst>
                                </p:cTn>
                              </p:par>
                              <p:par>
                                <p:cTn id="108" presetID="2" presetClass="exit" presetSubtype="4" fill="hold" grpId="1" nodeType="withEffect">
                                  <p:stCondLst>
                                    <p:cond delay="0"/>
                                  </p:stCondLst>
                                  <p:childTnLst>
                                    <p:anim calcmode="lin" valueType="num">
                                      <p:cBhvr additive="base">
                                        <p:cTn id="109" dur="500"/>
                                        <p:tgtEl>
                                          <p:spTgt spid="8"/>
                                        </p:tgtEl>
                                        <p:attrNameLst>
                                          <p:attrName>ppt_x</p:attrName>
                                        </p:attrNameLst>
                                      </p:cBhvr>
                                      <p:tavLst>
                                        <p:tav tm="0">
                                          <p:val>
                                            <p:strVal val="ppt_x"/>
                                          </p:val>
                                        </p:tav>
                                        <p:tav tm="100000">
                                          <p:val>
                                            <p:strVal val="ppt_x"/>
                                          </p:val>
                                        </p:tav>
                                      </p:tavLst>
                                    </p:anim>
                                    <p:anim calcmode="lin" valueType="num">
                                      <p:cBhvr additive="base">
                                        <p:cTn id="110" dur="500"/>
                                        <p:tgtEl>
                                          <p:spTgt spid="8"/>
                                        </p:tgtEl>
                                        <p:attrNameLst>
                                          <p:attrName>ppt_y</p:attrName>
                                        </p:attrNameLst>
                                      </p:cBhvr>
                                      <p:tavLst>
                                        <p:tav tm="0">
                                          <p:val>
                                            <p:strVal val="ppt_y"/>
                                          </p:val>
                                        </p:tav>
                                        <p:tav tm="100000">
                                          <p:val>
                                            <p:strVal val="1+ppt_h/2"/>
                                          </p:val>
                                        </p:tav>
                                      </p:tavLst>
                                    </p:anim>
                                    <p:set>
                                      <p:cBhvr>
                                        <p:cTn id="111" dur="1" fill="hold">
                                          <p:stCondLst>
                                            <p:cond delay="499"/>
                                          </p:stCondLst>
                                        </p:cTn>
                                        <p:tgtEl>
                                          <p:spTgt spid="8"/>
                                        </p:tgtEl>
                                        <p:attrNameLst>
                                          <p:attrName>style.visibility</p:attrName>
                                        </p:attrNameLst>
                                      </p:cBhvr>
                                      <p:to>
                                        <p:strVal val="hidden"/>
                                      </p:to>
                                    </p:set>
                                  </p:childTnLst>
                                </p:cTn>
                              </p:par>
                              <p:par>
                                <p:cTn id="112" presetID="2" presetClass="exit" presetSubtype="4" fill="hold" grpId="1" nodeType="withEffect">
                                  <p:stCondLst>
                                    <p:cond delay="0"/>
                                  </p:stCondLst>
                                  <p:childTnLst>
                                    <p:anim calcmode="lin" valueType="num">
                                      <p:cBhvr additive="base">
                                        <p:cTn id="113" dur="500"/>
                                        <p:tgtEl>
                                          <p:spTgt spid="9"/>
                                        </p:tgtEl>
                                        <p:attrNameLst>
                                          <p:attrName>ppt_x</p:attrName>
                                        </p:attrNameLst>
                                      </p:cBhvr>
                                      <p:tavLst>
                                        <p:tav tm="0">
                                          <p:val>
                                            <p:strVal val="ppt_x"/>
                                          </p:val>
                                        </p:tav>
                                        <p:tav tm="100000">
                                          <p:val>
                                            <p:strVal val="ppt_x"/>
                                          </p:val>
                                        </p:tav>
                                      </p:tavLst>
                                    </p:anim>
                                    <p:anim calcmode="lin" valueType="num">
                                      <p:cBhvr additive="base">
                                        <p:cTn id="114" dur="500"/>
                                        <p:tgtEl>
                                          <p:spTgt spid="9"/>
                                        </p:tgtEl>
                                        <p:attrNameLst>
                                          <p:attrName>ppt_y</p:attrName>
                                        </p:attrNameLst>
                                      </p:cBhvr>
                                      <p:tavLst>
                                        <p:tav tm="0">
                                          <p:val>
                                            <p:strVal val="ppt_y"/>
                                          </p:val>
                                        </p:tav>
                                        <p:tav tm="100000">
                                          <p:val>
                                            <p:strVal val="1+ppt_h/2"/>
                                          </p:val>
                                        </p:tav>
                                      </p:tavLst>
                                    </p:anim>
                                    <p:set>
                                      <p:cBhvr>
                                        <p:cTn id="115" dur="1" fill="hold">
                                          <p:stCondLst>
                                            <p:cond delay="499"/>
                                          </p:stCondLst>
                                        </p:cTn>
                                        <p:tgtEl>
                                          <p:spTgt spid="9"/>
                                        </p:tgtEl>
                                        <p:attrNameLst>
                                          <p:attrName>style.visibility</p:attrName>
                                        </p:attrNameLst>
                                      </p:cBhvr>
                                      <p:to>
                                        <p:strVal val="hidden"/>
                                      </p:to>
                                    </p:set>
                                  </p:childTnLst>
                                </p:cTn>
                              </p:par>
                              <p:par>
                                <p:cTn id="116" presetID="2" presetClass="exit" presetSubtype="4" fill="hold" nodeType="withEffect">
                                  <p:stCondLst>
                                    <p:cond delay="0"/>
                                  </p:stCondLst>
                                  <p:childTnLst>
                                    <p:anim calcmode="lin" valueType="num">
                                      <p:cBhvr additive="base">
                                        <p:cTn id="117" dur="500"/>
                                        <p:tgtEl>
                                          <p:spTgt spid="11"/>
                                        </p:tgtEl>
                                        <p:attrNameLst>
                                          <p:attrName>ppt_x</p:attrName>
                                        </p:attrNameLst>
                                      </p:cBhvr>
                                      <p:tavLst>
                                        <p:tav tm="0">
                                          <p:val>
                                            <p:strVal val="ppt_x"/>
                                          </p:val>
                                        </p:tav>
                                        <p:tav tm="100000">
                                          <p:val>
                                            <p:strVal val="ppt_x"/>
                                          </p:val>
                                        </p:tav>
                                      </p:tavLst>
                                    </p:anim>
                                    <p:anim calcmode="lin" valueType="num">
                                      <p:cBhvr additive="base">
                                        <p:cTn id="118" dur="500"/>
                                        <p:tgtEl>
                                          <p:spTgt spid="11"/>
                                        </p:tgtEl>
                                        <p:attrNameLst>
                                          <p:attrName>ppt_y</p:attrName>
                                        </p:attrNameLst>
                                      </p:cBhvr>
                                      <p:tavLst>
                                        <p:tav tm="0">
                                          <p:val>
                                            <p:strVal val="ppt_y"/>
                                          </p:val>
                                        </p:tav>
                                        <p:tav tm="100000">
                                          <p:val>
                                            <p:strVal val="1+ppt_h/2"/>
                                          </p:val>
                                        </p:tav>
                                      </p:tavLst>
                                    </p:anim>
                                    <p:set>
                                      <p:cBhvr>
                                        <p:cTn id="119" dur="1" fill="hold">
                                          <p:stCondLst>
                                            <p:cond delay="499"/>
                                          </p:stCondLst>
                                        </p:cTn>
                                        <p:tgtEl>
                                          <p:spTgt spid="11"/>
                                        </p:tgtEl>
                                        <p:attrNameLst>
                                          <p:attrName>style.visibility</p:attrName>
                                        </p:attrNameLst>
                                      </p:cBhvr>
                                      <p:to>
                                        <p:strVal val="hidden"/>
                                      </p:to>
                                    </p:set>
                                  </p:childTnLst>
                                </p:cTn>
                              </p:par>
                              <p:par>
                                <p:cTn id="120" presetID="2" presetClass="exit" presetSubtype="4" fill="hold" nodeType="withEffect">
                                  <p:stCondLst>
                                    <p:cond delay="0"/>
                                  </p:stCondLst>
                                  <p:childTnLst>
                                    <p:anim calcmode="lin" valueType="num">
                                      <p:cBhvr additive="base">
                                        <p:cTn id="121" dur="500"/>
                                        <p:tgtEl>
                                          <p:spTgt spid="13"/>
                                        </p:tgtEl>
                                        <p:attrNameLst>
                                          <p:attrName>ppt_x</p:attrName>
                                        </p:attrNameLst>
                                      </p:cBhvr>
                                      <p:tavLst>
                                        <p:tav tm="0">
                                          <p:val>
                                            <p:strVal val="ppt_x"/>
                                          </p:val>
                                        </p:tav>
                                        <p:tav tm="100000">
                                          <p:val>
                                            <p:strVal val="ppt_x"/>
                                          </p:val>
                                        </p:tav>
                                      </p:tavLst>
                                    </p:anim>
                                    <p:anim calcmode="lin" valueType="num">
                                      <p:cBhvr additive="base">
                                        <p:cTn id="122" dur="500"/>
                                        <p:tgtEl>
                                          <p:spTgt spid="13"/>
                                        </p:tgtEl>
                                        <p:attrNameLst>
                                          <p:attrName>ppt_y</p:attrName>
                                        </p:attrNameLst>
                                      </p:cBhvr>
                                      <p:tavLst>
                                        <p:tav tm="0">
                                          <p:val>
                                            <p:strVal val="ppt_y"/>
                                          </p:val>
                                        </p:tav>
                                        <p:tav tm="100000">
                                          <p:val>
                                            <p:strVal val="1+ppt_h/2"/>
                                          </p:val>
                                        </p:tav>
                                      </p:tavLst>
                                    </p:anim>
                                    <p:set>
                                      <p:cBhvr>
                                        <p:cTn id="123" dur="1" fill="hold">
                                          <p:stCondLst>
                                            <p:cond delay="499"/>
                                          </p:stCondLst>
                                        </p:cTn>
                                        <p:tgtEl>
                                          <p:spTgt spid="13"/>
                                        </p:tgtEl>
                                        <p:attrNameLst>
                                          <p:attrName>style.visibility</p:attrName>
                                        </p:attrNameLst>
                                      </p:cBhvr>
                                      <p:to>
                                        <p:strVal val="hidden"/>
                                      </p:to>
                                    </p:set>
                                  </p:childTnLst>
                                </p:cTn>
                              </p:par>
                              <p:par>
                                <p:cTn id="124" presetID="2" presetClass="exit" presetSubtype="4" fill="hold" grpId="1" nodeType="withEffect">
                                  <p:stCondLst>
                                    <p:cond delay="0"/>
                                  </p:stCondLst>
                                  <p:childTnLst>
                                    <p:anim calcmode="lin" valueType="num">
                                      <p:cBhvr additive="base">
                                        <p:cTn id="125" dur="500"/>
                                        <p:tgtEl>
                                          <p:spTgt spid="15"/>
                                        </p:tgtEl>
                                        <p:attrNameLst>
                                          <p:attrName>ppt_x</p:attrName>
                                        </p:attrNameLst>
                                      </p:cBhvr>
                                      <p:tavLst>
                                        <p:tav tm="0">
                                          <p:val>
                                            <p:strVal val="ppt_x"/>
                                          </p:val>
                                        </p:tav>
                                        <p:tav tm="100000">
                                          <p:val>
                                            <p:strVal val="ppt_x"/>
                                          </p:val>
                                        </p:tav>
                                      </p:tavLst>
                                    </p:anim>
                                    <p:anim calcmode="lin" valueType="num">
                                      <p:cBhvr additive="base">
                                        <p:cTn id="126" dur="500"/>
                                        <p:tgtEl>
                                          <p:spTgt spid="15"/>
                                        </p:tgtEl>
                                        <p:attrNameLst>
                                          <p:attrName>ppt_y</p:attrName>
                                        </p:attrNameLst>
                                      </p:cBhvr>
                                      <p:tavLst>
                                        <p:tav tm="0">
                                          <p:val>
                                            <p:strVal val="ppt_y"/>
                                          </p:val>
                                        </p:tav>
                                        <p:tav tm="100000">
                                          <p:val>
                                            <p:strVal val="1+ppt_h/2"/>
                                          </p:val>
                                        </p:tav>
                                      </p:tavLst>
                                    </p:anim>
                                    <p:set>
                                      <p:cBhvr>
                                        <p:cTn id="127" dur="1" fill="hold">
                                          <p:stCondLst>
                                            <p:cond delay="499"/>
                                          </p:stCondLst>
                                        </p:cTn>
                                        <p:tgtEl>
                                          <p:spTgt spid="15"/>
                                        </p:tgtEl>
                                        <p:attrNameLst>
                                          <p:attrName>style.visibility</p:attrName>
                                        </p:attrNameLst>
                                      </p:cBhvr>
                                      <p:to>
                                        <p:strVal val="hidden"/>
                                      </p:to>
                                    </p:set>
                                  </p:childTnLst>
                                </p:cTn>
                              </p:par>
                              <p:par>
                                <p:cTn id="128" presetID="2" presetClass="exit" presetSubtype="4" fill="hold" nodeType="withEffect">
                                  <p:stCondLst>
                                    <p:cond delay="0"/>
                                  </p:stCondLst>
                                  <p:childTnLst>
                                    <p:anim calcmode="lin" valueType="num">
                                      <p:cBhvr additive="base">
                                        <p:cTn id="129" dur="500"/>
                                        <p:tgtEl>
                                          <p:spTgt spid="34"/>
                                        </p:tgtEl>
                                        <p:attrNameLst>
                                          <p:attrName>ppt_x</p:attrName>
                                        </p:attrNameLst>
                                      </p:cBhvr>
                                      <p:tavLst>
                                        <p:tav tm="0">
                                          <p:val>
                                            <p:strVal val="ppt_x"/>
                                          </p:val>
                                        </p:tav>
                                        <p:tav tm="100000">
                                          <p:val>
                                            <p:strVal val="ppt_x"/>
                                          </p:val>
                                        </p:tav>
                                      </p:tavLst>
                                    </p:anim>
                                    <p:anim calcmode="lin" valueType="num">
                                      <p:cBhvr additive="base">
                                        <p:cTn id="130" dur="500"/>
                                        <p:tgtEl>
                                          <p:spTgt spid="34"/>
                                        </p:tgtEl>
                                        <p:attrNameLst>
                                          <p:attrName>ppt_y</p:attrName>
                                        </p:attrNameLst>
                                      </p:cBhvr>
                                      <p:tavLst>
                                        <p:tav tm="0">
                                          <p:val>
                                            <p:strVal val="ppt_y"/>
                                          </p:val>
                                        </p:tav>
                                        <p:tav tm="100000">
                                          <p:val>
                                            <p:strVal val="1+ppt_h/2"/>
                                          </p:val>
                                        </p:tav>
                                      </p:tavLst>
                                    </p:anim>
                                    <p:set>
                                      <p:cBhvr>
                                        <p:cTn id="131" dur="1" fill="hold">
                                          <p:stCondLst>
                                            <p:cond delay="499"/>
                                          </p:stCondLst>
                                        </p:cTn>
                                        <p:tgtEl>
                                          <p:spTgt spid="34"/>
                                        </p:tgtEl>
                                        <p:attrNameLst>
                                          <p:attrName>style.visibility</p:attrName>
                                        </p:attrNameLst>
                                      </p:cBhvr>
                                      <p:to>
                                        <p:strVal val="hidden"/>
                                      </p:to>
                                    </p:set>
                                  </p:childTnLst>
                                </p:cTn>
                              </p:par>
                              <p:par>
                                <p:cTn id="132" presetID="2" presetClass="exit" presetSubtype="4" fill="hold" nodeType="withEffect">
                                  <p:stCondLst>
                                    <p:cond delay="0"/>
                                  </p:stCondLst>
                                  <p:childTnLst>
                                    <p:anim calcmode="lin" valueType="num">
                                      <p:cBhvr additive="base">
                                        <p:cTn id="133" dur="500"/>
                                        <p:tgtEl>
                                          <p:spTgt spid="31"/>
                                        </p:tgtEl>
                                        <p:attrNameLst>
                                          <p:attrName>ppt_x</p:attrName>
                                        </p:attrNameLst>
                                      </p:cBhvr>
                                      <p:tavLst>
                                        <p:tav tm="0">
                                          <p:val>
                                            <p:strVal val="ppt_x"/>
                                          </p:val>
                                        </p:tav>
                                        <p:tav tm="100000">
                                          <p:val>
                                            <p:strVal val="ppt_x"/>
                                          </p:val>
                                        </p:tav>
                                      </p:tavLst>
                                    </p:anim>
                                    <p:anim calcmode="lin" valueType="num">
                                      <p:cBhvr additive="base">
                                        <p:cTn id="134" dur="500"/>
                                        <p:tgtEl>
                                          <p:spTgt spid="31"/>
                                        </p:tgtEl>
                                        <p:attrNameLst>
                                          <p:attrName>ppt_y</p:attrName>
                                        </p:attrNameLst>
                                      </p:cBhvr>
                                      <p:tavLst>
                                        <p:tav tm="0">
                                          <p:val>
                                            <p:strVal val="ppt_y"/>
                                          </p:val>
                                        </p:tav>
                                        <p:tav tm="100000">
                                          <p:val>
                                            <p:strVal val="1+ppt_h/2"/>
                                          </p:val>
                                        </p:tav>
                                      </p:tavLst>
                                    </p:anim>
                                    <p:set>
                                      <p:cBhvr>
                                        <p:cTn id="135" dur="1" fill="hold">
                                          <p:stCondLst>
                                            <p:cond delay="499"/>
                                          </p:stCondLst>
                                        </p:cTn>
                                        <p:tgtEl>
                                          <p:spTgt spid="31"/>
                                        </p:tgtEl>
                                        <p:attrNameLst>
                                          <p:attrName>style.visibility</p:attrName>
                                        </p:attrNameLst>
                                      </p:cBhvr>
                                      <p:to>
                                        <p:strVal val="hidden"/>
                                      </p:to>
                                    </p:set>
                                  </p:childTnLst>
                                </p:cTn>
                              </p:par>
                              <p:par>
                                <p:cTn id="136" presetID="2" presetClass="exit" presetSubtype="4" fill="hold" nodeType="withEffect">
                                  <p:stCondLst>
                                    <p:cond delay="0"/>
                                  </p:stCondLst>
                                  <p:childTnLst>
                                    <p:anim calcmode="lin" valueType="num">
                                      <p:cBhvr additive="base">
                                        <p:cTn id="137" dur="500"/>
                                        <p:tgtEl>
                                          <p:spTgt spid="38"/>
                                        </p:tgtEl>
                                        <p:attrNameLst>
                                          <p:attrName>ppt_x</p:attrName>
                                        </p:attrNameLst>
                                      </p:cBhvr>
                                      <p:tavLst>
                                        <p:tav tm="0">
                                          <p:val>
                                            <p:strVal val="ppt_x"/>
                                          </p:val>
                                        </p:tav>
                                        <p:tav tm="100000">
                                          <p:val>
                                            <p:strVal val="ppt_x"/>
                                          </p:val>
                                        </p:tav>
                                      </p:tavLst>
                                    </p:anim>
                                    <p:anim calcmode="lin" valueType="num">
                                      <p:cBhvr additive="base">
                                        <p:cTn id="138" dur="500"/>
                                        <p:tgtEl>
                                          <p:spTgt spid="38"/>
                                        </p:tgtEl>
                                        <p:attrNameLst>
                                          <p:attrName>ppt_y</p:attrName>
                                        </p:attrNameLst>
                                      </p:cBhvr>
                                      <p:tavLst>
                                        <p:tav tm="0">
                                          <p:val>
                                            <p:strVal val="ppt_y"/>
                                          </p:val>
                                        </p:tav>
                                        <p:tav tm="100000">
                                          <p:val>
                                            <p:strVal val="1+ppt_h/2"/>
                                          </p:val>
                                        </p:tav>
                                      </p:tavLst>
                                    </p:anim>
                                    <p:set>
                                      <p:cBhvr>
                                        <p:cTn id="139" dur="1" fill="hold">
                                          <p:stCondLst>
                                            <p:cond delay="499"/>
                                          </p:stCondLst>
                                        </p:cTn>
                                        <p:tgtEl>
                                          <p:spTgt spid="38"/>
                                        </p:tgtEl>
                                        <p:attrNameLst>
                                          <p:attrName>style.visibility</p:attrName>
                                        </p:attrNameLst>
                                      </p:cBhvr>
                                      <p:to>
                                        <p:strVal val="hidden"/>
                                      </p:to>
                                    </p:set>
                                  </p:childTnLst>
                                </p:cTn>
                              </p:par>
                              <p:par>
                                <p:cTn id="140" presetID="2" presetClass="exit" presetSubtype="4" fill="hold" nodeType="withEffect">
                                  <p:stCondLst>
                                    <p:cond delay="0"/>
                                  </p:stCondLst>
                                  <p:childTnLst>
                                    <p:anim calcmode="lin" valueType="num">
                                      <p:cBhvr additive="base">
                                        <p:cTn id="141" dur="500"/>
                                        <p:tgtEl>
                                          <p:spTgt spid="33"/>
                                        </p:tgtEl>
                                        <p:attrNameLst>
                                          <p:attrName>ppt_x</p:attrName>
                                        </p:attrNameLst>
                                      </p:cBhvr>
                                      <p:tavLst>
                                        <p:tav tm="0">
                                          <p:val>
                                            <p:strVal val="ppt_x"/>
                                          </p:val>
                                        </p:tav>
                                        <p:tav tm="100000">
                                          <p:val>
                                            <p:strVal val="ppt_x"/>
                                          </p:val>
                                        </p:tav>
                                      </p:tavLst>
                                    </p:anim>
                                    <p:anim calcmode="lin" valueType="num">
                                      <p:cBhvr additive="base">
                                        <p:cTn id="142" dur="500"/>
                                        <p:tgtEl>
                                          <p:spTgt spid="33"/>
                                        </p:tgtEl>
                                        <p:attrNameLst>
                                          <p:attrName>ppt_y</p:attrName>
                                        </p:attrNameLst>
                                      </p:cBhvr>
                                      <p:tavLst>
                                        <p:tav tm="0">
                                          <p:val>
                                            <p:strVal val="ppt_y"/>
                                          </p:val>
                                        </p:tav>
                                        <p:tav tm="100000">
                                          <p:val>
                                            <p:strVal val="1+ppt_h/2"/>
                                          </p:val>
                                        </p:tav>
                                      </p:tavLst>
                                    </p:anim>
                                    <p:set>
                                      <p:cBhvr>
                                        <p:cTn id="143" dur="1" fill="hold">
                                          <p:stCondLst>
                                            <p:cond delay="499"/>
                                          </p:stCondLst>
                                        </p:cTn>
                                        <p:tgtEl>
                                          <p:spTgt spid="33"/>
                                        </p:tgtEl>
                                        <p:attrNameLst>
                                          <p:attrName>style.visibility</p:attrName>
                                        </p:attrNameLst>
                                      </p:cBhvr>
                                      <p:to>
                                        <p:strVal val="hidden"/>
                                      </p:to>
                                    </p:set>
                                  </p:childTnLst>
                                </p:cTn>
                              </p:par>
                              <p:par>
                                <p:cTn id="144" presetID="2" presetClass="exit" presetSubtype="4" fill="hold" nodeType="withEffect">
                                  <p:stCondLst>
                                    <p:cond delay="0"/>
                                  </p:stCondLst>
                                  <p:childTnLst>
                                    <p:anim calcmode="lin" valueType="num">
                                      <p:cBhvr additive="base">
                                        <p:cTn id="145" dur="500"/>
                                        <p:tgtEl>
                                          <p:spTgt spid="41"/>
                                        </p:tgtEl>
                                        <p:attrNameLst>
                                          <p:attrName>ppt_x</p:attrName>
                                        </p:attrNameLst>
                                      </p:cBhvr>
                                      <p:tavLst>
                                        <p:tav tm="0">
                                          <p:val>
                                            <p:strVal val="ppt_x"/>
                                          </p:val>
                                        </p:tav>
                                        <p:tav tm="100000">
                                          <p:val>
                                            <p:strVal val="ppt_x"/>
                                          </p:val>
                                        </p:tav>
                                      </p:tavLst>
                                    </p:anim>
                                    <p:anim calcmode="lin" valueType="num">
                                      <p:cBhvr additive="base">
                                        <p:cTn id="146" dur="500"/>
                                        <p:tgtEl>
                                          <p:spTgt spid="41"/>
                                        </p:tgtEl>
                                        <p:attrNameLst>
                                          <p:attrName>ppt_y</p:attrName>
                                        </p:attrNameLst>
                                      </p:cBhvr>
                                      <p:tavLst>
                                        <p:tav tm="0">
                                          <p:val>
                                            <p:strVal val="ppt_y"/>
                                          </p:val>
                                        </p:tav>
                                        <p:tav tm="100000">
                                          <p:val>
                                            <p:strVal val="1+ppt_h/2"/>
                                          </p:val>
                                        </p:tav>
                                      </p:tavLst>
                                    </p:anim>
                                    <p:set>
                                      <p:cBhvr>
                                        <p:cTn id="147" dur="1" fill="hold">
                                          <p:stCondLst>
                                            <p:cond delay="499"/>
                                          </p:stCondLst>
                                        </p:cTn>
                                        <p:tgtEl>
                                          <p:spTgt spid="41"/>
                                        </p:tgtEl>
                                        <p:attrNameLst>
                                          <p:attrName>style.visibility</p:attrName>
                                        </p:attrNameLst>
                                      </p:cBhvr>
                                      <p:to>
                                        <p:strVal val="hidden"/>
                                      </p:to>
                                    </p:set>
                                  </p:childTnLst>
                                </p:cTn>
                              </p:par>
                              <p:par>
                                <p:cTn id="148" presetID="2" presetClass="exit" presetSubtype="4" fill="hold" nodeType="withEffect">
                                  <p:stCondLst>
                                    <p:cond delay="0"/>
                                  </p:stCondLst>
                                  <p:childTnLst>
                                    <p:anim calcmode="lin" valueType="num">
                                      <p:cBhvr additive="base">
                                        <p:cTn id="149" dur="500"/>
                                        <p:tgtEl>
                                          <p:spTgt spid="25"/>
                                        </p:tgtEl>
                                        <p:attrNameLst>
                                          <p:attrName>ppt_x</p:attrName>
                                        </p:attrNameLst>
                                      </p:cBhvr>
                                      <p:tavLst>
                                        <p:tav tm="0">
                                          <p:val>
                                            <p:strVal val="ppt_x"/>
                                          </p:val>
                                        </p:tav>
                                        <p:tav tm="100000">
                                          <p:val>
                                            <p:strVal val="ppt_x"/>
                                          </p:val>
                                        </p:tav>
                                      </p:tavLst>
                                    </p:anim>
                                    <p:anim calcmode="lin" valueType="num">
                                      <p:cBhvr additive="base">
                                        <p:cTn id="150" dur="500"/>
                                        <p:tgtEl>
                                          <p:spTgt spid="25"/>
                                        </p:tgtEl>
                                        <p:attrNameLst>
                                          <p:attrName>ppt_y</p:attrName>
                                        </p:attrNameLst>
                                      </p:cBhvr>
                                      <p:tavLst>
                                        <p:tav tm="0">
                                          <p:val>
                                            <p:strVal val="ppt_y"/>
                                          </p:val>
                                        </p:tav>
                                        <p:tav tm="100000">
                                          <p:val>
                                            <p:strVal val="1+ppt_h/2"/>
                                          </p:val>
                                        </p:tav>
                                      </p:tavLst>
                                    </p:anim>
                                    <p:set>
                                      <p:cBhvr>
                                        <p:cTn id="151" dur="1" fill="hold">
                                          <p:stCondLst>
                                            <p:cond delay="499"/>
                                          </p:stCondLst>
                                        </p:cTn>
                                        <p:tgtEl>
                                          <p:spTgt spid="25"/>
                                        </p:tgtEl>
                                        <p:attrNameLst>
                                          <p:attrName>style.visibility</p:attrName>
                                        </p:attrNameLst>
                                      </p:cBhvr>
                                      <p:to>
                                        <p:strVal val="hidden"/>
                                      </p:to>
                                    </p:set>
                                  </p:childTnLst>
                                </p:cTn>
                              </p:par>
                              <p:par>
                                <p:cTn id="152" presetID="2" presetClass="exit" presetSubtype="4" fill="hold" grpId="1" nodeType="withEffect">
                                  <p:stCondLst>
                                    <p:cond delay="0"/>
                                  </p:stCondLst>
                                  <p:childTnLst>
                                    <p:anim calcmode="lin" valueType="num">
                                      <p:cBhvr additive="base">
                                        <p:cTn id="153" dur="500"/>
                                        <p:tgtEl>
                                          <p:spTgt spid="26"/>
                                        </p:tgtEl>
                                        <p:attrNameLst>
                                          <p:attrName>ppt_x</p:attrName>
                                        </p:attrNameLst>
                                      </p:cBhvr>
                                      <p:tavLst>
                                        <p:tav tm="0">
                                          <p:val>
                                            <p:strVal val="ppt_x"/>
                                          </p:val>
                                        </p:tav>
                                        <p:tav tm="100000">
                                          <p:val>
                                            <p:strVal val="ppt_x"/>
                                          </p:val>
                                        </p:tav>
                                      </p:tavLst>
                                    </p:anim>
                                    <p:anim calcmode="lin" valueType="num">
                                      <p:cBhvr additive="base">
                                        <p:cTn id="154" dur="500"/>
                                        <p:tgtEl>
                                          <p:spTgt spid="26"/>
                                        </p:tgtEl>
                                        <p:attrNameLst>
                                          <p:attrName>ppt_y</p:attrName>
                                        </p:attrNameLst>
                                      </p:cBhvr>
                                      <p:tavLst>
                                        <p:tav tm="0">
                                          <p:val>
                                            <p:strVal val="ppt_y"/>
                                          </p:val>
                                        </p:tav>
                                        <p:tav tm="100000">
                                          <p:val>
                                            <p:strVal val="1+ppt_h/2"/>
                                          </p:val>
                                        </p:tav>
                                      </p:tavLst>
                                    </p:anim>
                                    <p:set>
                                      <p:cBhvr>
                                        <p:cTn id="155" dur="1" fill="hold">
                                          <p:stCondLst>
                                            <p:cond delay="499"/>
                                          </p:stCondLst>
                                        </p:cTn>
                                        <p:tgtEl>
                                          <p:spTgt spid="26"/>
                                        </p:tgtEl>
                                        <p:attrNameLst>
                                          <p:attrName>style.visibility</p:attrName>
                                        </p:attrNameLst>
                                      </p:cBhvr>
                                      <p:to>
                                        <p:strVal val="hidden"/>
                                      </p:to>
                                    </p:set>
                                  </p:childTnLst>
                                </p:cTn>
                              </p:par>
                              <p:par>
                                <p:cTn id="156" presetID="2" presetClass="exit" presetSubtype="4" fill="hold" nodeType="withEffect">
                                  <p:stCondLst>
                                    <p:cond delay="0"/>
                                  </p:stCondLst>
                                  <p:childTnLst>
                                    <p:anim calcmode="lin" valueType="num">
                                      <p:cBhvr additive="base">
                                        <p:cTn id="157" dur="500"/>
                                        <p:tgtEl>
                                          <p:spTgt spid="43"/>
                                        </p:tgtEl>
                                        <p:attrNameLst>
                                          <p:attrName>ppt_x</p:attrName>
                                        </p:attrNameLst>
                                      </p:cBhvr>
                                      <p:tavLst>
                                        <p:tav tm="0">
                                          <p:val>
                                            <p:strVal val="ppt_x"/>
                                          </p:val>
                                        </p:tav>
                                        <p:tav tm="100000">
                                          <p:val>
                                            <p:strVal val="ppt_x"/>
                                          </p:val>
                                        </p:tav>
                                      </p:tavLst>
                                    </p:anim>
                                    <p:anim calcmode="lin" valueType="num">
                                      <p:cBhvr additive="base">
                                        <p:cTn id="158" dur="500"/>
                                        <p:tgtEl>
                                          <p:spTgt spid="43"/>
                                        </p:tgtEl>
                                        <p:attrNameLst>
                                          <p:attrName>ppt_y</p:attrName>
                                        </p:attrNameLst>
                                      </p:cBhvr>
                                      <p:tavLst>
                                        <p:tav tm="0">
                                          <p:val>
                                            <p:strVal val="ppt_y"/>
                                          </p:val>
                                        </p:tav>
                                        <p:tav tm="100000">
                                          <p:val>
                                            <p:strVal val="1+ppt_h/2"/>
                                          </p:val>
                                        </p:tav>
                                      </p:tavLst>
                                    </p:anim>
                                    <p:set>
                                      <p:cBhvr>
                                        <p:cTn id="159" dur="1" fill="hold">
                                          <p:stCondLst>
                                            <p:cond delay="499"/>
                                          </p:stCondLst>
                                        </p:cTn>
                                        <p:tgtEl>
                                          <p:spTgt spid="43"/>
                                        </p:tgtEl>
                                        <p:attrNameLst>
                                          <p:attrName>style.visibility</p:attrName>
                                        </p:attrNameLst>
                                      </p:cBhvr>
                                      <p:to>
                                        <p:strVal val="hidden"/>
                                      </p:to>
                                    </p:set>
                                  </p:childTnLst>
                                </p:cTn>
                              </p:par>
                              <p:par>
                                <p:cTn id="160" presetID="2" presetClass="exit" presetSubtype="4" fill="hold" nodeType="withEffect">
                                  <p:stCondLst>
                                    <p:cond delay="0"/>
                                  </p:stCondLst>
                                  <p:childTnLst>
                                    <p:anim calcmode="lin" valueType="num">
                                      <p:cBhvr additive="base">
                                        <p:cTn id="161" dur="500"/>
                                        <p:tgtEl>
                                          <p:spTgt spid="29"/>
                                        </p:tgtEl>
                                        <p:attrNameLst>
                                          <p:attrName>ppt_x</p:attrName>
                                        </p:attrNameLst>
                                      </p:cBhvr>
                                      <p:tavLst>
                                        <p:tav tm="0">
                                          <p:val>
                                            <p:strVal val="ppt_x"/>
                                          </p:val>
                                        </p:tav>
                                        <p:tav tm="100000">
                                          <p:val>
                                            <p:strVal val="ppt_x"/>
                                          </p:val>
                                        </p:tav>
                                      </p:tavLst>
                                    </p:anim>
                                    <p:anim calcmode="lin" valueType="num">
                                      <p:cBhvr additive="base">
                                        <p:cTn id="162" dur="500"/>
                                        <p:tgtEl>
                                          <p:spTgt spid="29"/>
                                        </p:tgtEl>
                                        <p:attrNameLst>
                                          <p:attrName>ppt_y</p:attrName>
                                        </p:attrNameLst>
                                      </p:cBhvr>
                                      <p:tavLst>
                                        <p:tav tm="0">
                                          <p:val>
                                            <p:strVal val="ppt_y"/>
                                          </p:val>
                                        </p:tav>
                                        <p:tav tm="100000">
                                          <p:val>
                                            <p:strVal val="1+ppt_h/2"/>
                                          </p:val>
                                        </p:tav>
                                      </p:tavLst>
                                    </p:anim>
                                    <p:set>
                                      <p:cBhvr>
                                        <p:cTn id="163" dur="1" fill="hold">
                                          <p:stCondLst>
                                            <p:cond delay="499"/>
                                          </p:stCondLst>
                                        </p:cTn>
                                        <p:tgtEl>
                                          <p:spTgt spid="29"/>
                                        </p:tgtEl>
                                        <p:attrNameLst>
                                          <p:attrName>style.visibility</p:attrName>
                                        </p:attrNameLst>
                                      </p:cBhvr>
                                      <p:to>
                                        <p:strVal val="hidden"/>
                                      </p:to>
                                    </p:set>
                                  </p:childTnLst>
                                </p:cTn>
                              </p:par>
                              <p:par>
                                <p:cTn id="164" presetID="2" presetClass="exit" presetSubtype="4" fill="hold" grpId="1" nodeType="withEffect">
                                  <p:stCondLst>
                                    <p:cond delay="0"/>
                                  </p:stCondLst>
                                  <p:childTnLst>
                                    <p:anim calcmode="lin" valueType="num">
                                      <p:cBhvr additive="base">
                                        <p:cTn id="165" dur="500"/>
                                        <p:tgtEl>
                                          <p:spTgt spid="27"/>
                                        </p:tgtEl>
                                        <p:attrNameLst>
                                          <p:attrName>ppt_x</p:attrName>
                                        </p:attrNameLst>
                                      </p:cBhvr>
                                      <p:tavLst>
                                        <p:tav tm="0">
                                          <p:val>
                                            <p:strVal val="ppt_x"/>
                                          </p:val>
                                        </p:tav>
                                        <p:tav tm="100000">
                                          <p:val>
                                            <p:strVal val="ppt_x"/>
                                          </p:val>
                                        </p:tav>
                                      </p:tavLst>
                                    </p:anim>
                                    <p:anim calcmode="lin" valueType="num">
                                      <p:cBhvr additive="base">
                                        <p:cTn id="166" dur="500"/>
                                        <p:tgtEl>
                                          <p:spTgt spid="27"/>
                                        </p:tgtEl>
                                        <p:attrNameLst>
                                          <p:attrName>ppt_y</p:attrName>
                                        </p:attrNameLst>
                                      </p:cBhvr>
                                      <p:tavLst>
                                        <p:tav tm="0">
                                          <p:val>
                                            <p:strVal val="ppt_y"/>
                                          </p:val>
                                        </p:tav>
                                        <p:tav tm="100000">
                                          <p:val>
                                            <p:strVal val="1+ppt_h/2"/>
                                          </p:val>
                                        </p:tav>
                                      </p:tavLst>
                                    </p:anim>
                                    <p:set>
                                      <p:cBhvr>
                                        <p:cTn id="167" dur="1" fill="hold">
                                          <p:stCondLst>
                                            <p:cond delay="499"/>
                                          </p:stCondLst>
                                        </p:cTn>
                                        <p:tgtEl>
                                          <p:spTgt spid="27"/>
                                        </p:tgtEl>
                                        <p:attrNameLst>
                                          <p:attrName>style.visibility</p:attrName>
                                        </p:attrNameLst>
                                      </p:cBhvr>
                                      <p:to>
                                        <p:strVal val="hidden"/>
                                      </p:to>
                                    </p:set>
                                  </p:childTnLst>
                                </p:cTn>
                              </p:par>
                              <p:par>
                                <p:cTn id="168" presetID="2" presetClass="exit" presetSubtype="4" fill="hold" grpId="1" nodeType="withEffect">
                                  <p:stCondLst>
                                    <p:cond delay="0"/>
                                  </p:stCondLst>
                                  <p:childTnLst>
                                    <p:anim calcmode="lin" valueType="num">
                                      <p:cBhvr additive="base">
                                        <p:cTn id="169" dur="500"/>
                                        <p:tgtEl>
                                          <p:spTgt spid="19"/>
                                        </p:tgtEl>
                                        <p:attrNameLst>
                                          <p:attrName>ppt_x</p:attrName>
                                        </p:attrNameLst>
                                      </p:cBhvr>
                                      <p:tavLst>
                                        <p:tav tm="0">
                                          <p:val>
                                            <p:strVal val="ppt_x"/>
                                          </p:val>
                                        </p:tav>
                                        <p:tav tm="100000">
                                          <p:val>
                                            <p:strVal val="ppt_x"/>
                                          </p:val>
                                        </p:tav>
                                      </p:tavLst>
                                    </p:anim>
                                    <p:anim calcmode="lin" valueType="num">
                                      <p:cBhvr additive="base">
                                        <p:cTn id="170" dur="500"/>
                                        <p:tgtEl>
                                          <p:spTgt spid="19"/>
                                        </p:tgtEl>
                                        <p:attrNameLst>
                                          <p:attrName>ppt_y</p:attrName>
                                        </p:attrNameLst>
                                      </p:cBhvr>
                                      <p:tavLst>
                                        <p:tav tm="0">
                                          <p:val>
                                            <p:strVal val="ppt_y"/>
                                          </p:val>
                                        </p:tav>
                                        <p:tav tm="100000">
                                          <p:val>
                                            <p:strVal val="1+ppt_h/2"/>
                                          </p:val>
                                        </p:tav>
                                      </p:tavLst>
                                    </p:anim>
                                    <p:set>
                                      <p:cBhvr>
                                        <p:cTn id="171" dur="1" fill="hold">
                                          <p:stCondLst>
                                            <p:cond delay="499"/>
                                          </p:stCondLst>
                                        </p:cTn>
                                        <p:tgtEl>
                                          <p:spTgt spid="19"/>
                                        </p:tgtEl>
                                        <p:attrNameLst>
                                          <p:attrName>style.visibility</p:attrName>
                                        </p:attrNameLst>
                                      </p:cBhvr>
                                      <p:to>
                                        <p:strVal val="hidden"/>
                                      </p:to>
                                    </p:set>
                                  </p:childTnLst>
                                </p:cTn>
                              </p:par>
                              <p:par>
                                <p:cTn id="172" presetID="2" presetClass="exit" presetSubtype="4" fill="hold" grpId="1" nodeType="withEffect">
                                  <p:stCondLst>
                                    <p:cond delay="0"/>
                                  </p:stCondLst>
                                  <p:childTnLst>
                                    <p:anim calcmode="lin" valueType="num">
                                      <p:cBhvr additive="base">
                                        <p:cTn id="173" dur="500"/>
                                        <p:tgtEl>
                                          <p:spTgt spid="22"/>
                                        </p:tgtEl>
                                        <p:attrNameLst>
                                          <p:attrName>ppt_x</p:attrName>
                                        </p:attrNameLst>
                                      </p:cBhvr>
                                      <p:tavLst>
                                        <p:tav tm="0">
                                          <p:val>
                                            <p:strVal val="ppt_x"/>
                                          </p:val>
                                        </p:tav>
                                        <p:tav tm="100000">
                                          <p:val>
                                            <p:strVal val="ppt_x"/>
                                          </p:val>
                                        </p:tav>
                                      </p:tavLst>
                                    </p:anim>
                                    <p:anim calcmode="lin" valueType="num">
                                      <p:cBhvr additive="base">
                                        <p:cTn id="174" dur="500"/>
                                        <p:tgtEl>
                                          <p:spTgt spid="22"/>
                                        </p:tgtEl>
                                        <p:attrNameLst>
                                          <p:attrName>ppt_y</p:attrName>
                                        </p:attrNameLst>
                                      </p:cBhvr>
                                      <p:tavLst>
                                        <p:tav tm="0">
                                          <p:val>
                                            <p:strVal val="ppt_y"/>
                                          </p:val>
                                        </p:tav>
                                        <p:tav tm="100000">
                                          <p:val>
                                            <p:strVal val="1+ppt_h/2"/>
                                          </p:val>
                                        </p:tav>
                                      </p:tavLst>
                                    </p:anim>
                                    <p:set>
                                      <p:cBhvr>
                                        <p:cTn id="175" dur="1" fill="hold">
                                          <p:stCondLst>
                                            <p:cond delay="499"/>
                                          </p:stCondLst>
                                        </p:cTn>
                                        <p:tgtEl>
                                          <p:spTgt spid="22"/>
                                        </p:tgtEl>
                                        <p:attrNameLst>
                                          <p:attrName>style.visibility</p:attrName>
                                        </p:attrNameLst>
                                      </p:cBhvr>
                                      <p:to>
                                        <p:strVal val="hidden"/>
                                      </p:to>
                                    </p:set>
                                  </p:childTnLst>
                                </p:cTn>
                              </p:par>
                              <p:par>
                                <p:cTn id="176" presetID="2" presetClass="exit" presetSubtype="4" fill="hold" grpId="1" nodeType="withEffect">
                                  <p:stCondLst>
                                    <p:cond delay="0"/>
                                  </p:stCondLst>
                                  <p:childTnLst>
                                    <p:anim calcmode="lin" valueType="num">
                                      <p:cBhvr additive="base">
                                        <p:cTn id="177" dur="500"/>
                                        <p:tgtEl>
                                          <p:spTgt spid="23"/>
                                        </p:tgtEl>
                                        <p:attrNameLst>
                                          <p:attrName>ppt_x</p:attrName>
                                        </p:attrNameLst>
                                      </p:cBhvr>
                                      <p:tavLst>
                                        <p:tav tm="0">
                                          <p:val>
                                            <p:strVal val="ppt_x"/>
                                          </p:val>
                                        </p:tav>
                                        <p:tav tm="100000">
                                          <p:val>
                                            <p:strVal val="ppt_x"/>
                                          </p:val>
                                        </p:tav>
                                      </p:tavLst>
                                    </p:anim>
                                    <p:anim calcmode="lin" valueType="num">
                                      <p:cBhvr additive="base">
                                        <p:cTn id="178" dur="500"/>
                                        <p:tgtEl>
                                          <p:spTgt spid="23"/>
                                        </p:tgtEl>
                                        <p:attrNameLst>
                                          <p:attrName>ppt_y</p:attrName>
                                        </p:attrNameLst>
                                      </p:cBhvr>
                                      <p:tavLst>
                                        <p:tav tm="0">
                                          <p:val>
                                            <p:strVal val="ppt_y"/>
                                          </p:val>
                                        </p:tav>
                                        <p:tav tm="100000">
                                          <p:val>
                                            <p:strVal val="1+ppt_h/2"/>
                                          </p:val>
                                        </p:tav>
                                      </p:tavLst>
                                    </p:anim>
                                    <p:set>
                                      <p:cBhvr>
                                        <p:cTn id="179"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animBg="1"/>
      <p:bldP spid="7" grpId="1" animBg="1"/>
      <p:bldP spid="8" grpId="0"/>
      <p:bldP spid="8" grpId="1"/>
      <p:bldP spid="9" grpId="0" animBg="1"/>
      <p:bldP spid="9" grpId="1" animBg="1"/>
      <p:bldP spid="15" grpId="0" animBg="1"/>
      <p:bldP spid="15" grpId="1" animBg="1"/>
      <p:bldP spid="19" grpId="0" animBg="1"/>
      <p:bldP spid="19" grpId="1" animBg="1"/>
      <p:bldP spid="22" grpId="0" animBg="1"/>
      <p:bldP spid="22" grpId="1" animBg="1"/>
      <p:bldP spid="23" grpId="0" animBg="1"/>
      <p:bldP spid="23" grpId="1" animBg="1"/>
      <p:bldP spid="26" grpId="0"/>
      <p:bldP spid="26" grpId="1"/>
      <p:bldP spid="27" grpId="0"/>
      <p:bldP spid="27" grpId="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3465F23-7675-4516-8D35-9225EC2B4BB7}"/>
              </a:ext>
            </a:extLst>
          </p:cNvPr>
          <p:cNvGrpSpPr/>
          <p:nvPr/>
        </p:nvGrpSpPr>
        <p:grpSpPr>
          <a:xfrm>
            <a:off x="11177895" y="11005"/>
            <a:ext cx="871226" cy="307777"/>
            <a:chOff x="10487026" y="0"/>
            <a:chExt cx="685800" cy="307777"/>
          </a:xfrm>
        </p:grpSpPr>
        <p:sp>
          <p:nvSpPr>
            <p:cNvPr id="6" name="TextBox 5">
              <a:extLst>
                <a:ext uri="{FF2B5EF4-FFF2-40B4-BE49-F238E27FC236}">
                  <a16:creationId xmlns:a16="http://schemas.microsoft.com/office/drawing/2014/main" id="{C6304BF8-69E7-4C1F-8F85-8527D6B6CC32}"/>
                </a:ext>
              </a:extLst>
            </p:cNvPr>
            <p:cNvSpPr txBox="1"/>
            <p:nvPr/>
          </p:nvSpPr>
          <p:spPr>
            <a:xfrm>
              <a:off x="10487026" y="0"/>
              <a:ext cx="552450" cy="307777"/>
            </a:xfrm>
            <a:prstGeom prst="rect">
              <a:avLst/>
            </a:prstGeom>
            <a:noFill/>
          </p:spPr>
          <p:txBody>
            <a:bodyPr wrap="square" rtlCol="0">
              <a:spAutoFit/>
            </a:bodyPr>
            <a:lstStyle/>
            <a:p>
              <a:r>
                <a:rPr lang="en-CA" sz="1400" dirty="0"/>
                <a:t>Page </a:t>
              </a:r>
              <a:endParaRPr lang="en-GB" sz="1400" dirty="0"/>
            </a:p>
          </p:txBody>
        </p:sp>
        <p:sp>
          <p:nvSpPr>
            <p:cNvPr id="7" name="TextBox 6">
              <a:extLst>
                <a:ext uri="{FF2B5EF4-FFF2-40B4-BE49-F238E27FC236}">
                  <a16:creationId xmlns:a16="http://schemas.microsoft.com/office/drawing/2014/main" id="{C817A286-D312-4230-91A9-9BE1F9274769}"/>
                </a:ext>
              </a:extLst>
            </p:cNvPr>
            <p:cNvSpPr txBox="1"/>
            <p:nvPr/>
          </p:nvSpPr>
          <p:spPr>
            <a:xfrm>
              <a:off x="10759072" y="0"/>
              <a:ext cx="413754" cy="307777"/>
            </a:xfrm>
            <a:prstGeom prst="rect">
              <a:avLst/>
            </a:prstGeom>
            <a:noFill/>
          </p:spPr>
          <p:txBody>
            <a:bodyPr wrap="square" rtlCol="0">
              <a:spAutoFit/>
            </a:bodyPr>
            <a:lstStyle/>
            <a:p>
              <a:pPr algn="ctr"/>
              <a:fld id="{599CA30C-359B-48FE-9C30-8978E03E59BB}" type="slidenum">
                <a:rPr lang="en-CA" sz="1400" smtClean="0"/>
                <a:t>9</a:t>
              </a:fld>
              <a:r>
                <a:rPr lang="en-CA" sz="1400" dirty="0"/>
                <a:t> </a:t>
              </a:r>
              <a:endParaRPr lang="en-GB" sz="1400" dirty="0"/>
            </a:p>
          </p:txBody>
        </p:sp>
      </p:grpSp>
      <p:sp>
        <p:nvSpPr>
          <p:cNvPr id="8" name="TextBox 7">
            <a:extLst>
              <a:ext uri="{FF2B5EF4-FFF2-40B4-BE49-F238E27FC236}">
                <a16:creationId xmlns:a16="http://schemas.microsoft.com/office/drawing/2014/main" id="{E63E4AFC-D47A-45C6-9491-4D4679EECEE4}"/>
              </a:ext>
            </a:extLst>
          </p:cNvPr>
          <p:cNvSpPr txBox="1"/>
          <p:nvPr/>
        </p:nvSpPr>
        <p:spPr>
          <a:xfrm>
            <a:off x="83612" y="89412"/>
            <a:ext cx="3135450" cy="400110"/>
          </a:xfrm>
          <a:prstGeom prst="rect">
            <a:avLst/>
          </a:prstGeom>
          <a:solidFill>
            <a:schemeClr val="bg1">
              <a:lumMod val="95000"/>
            </a:schemeClr>
          </a:solidFill>
          <a:ln w="19050">
            <a:solidFill>
              <a:schemeClr val="accent2">
                <a:lumMod val="60000"/>
                <a:lumOff val="40000"/>
              </a:schemeClr>
            </a:solidFill>
          </a:ln>
        </p:spPr>
        <p:txBody>
          <a:bodyPr wrap="square" rtlCol="0">
            <a:spAutoFit/>
          </a:bodyPr>
          <a:lstStyle/>
          <a:p>
            <a:pPr algn="ctr"/>
            <a:r>
              <a:rPr lang="en-CA" sz="2000" dirty="0"/>
              <a:t>The Form Elements in Detail</a:t>
            </a:r>
          </a:p>
        </p:txBody>
      </p:sp>
      <p:sp>
        <p:nvSpPr>
          <p:cNvPr id="9" name="TextBox 8">
            <a:extLst>
              <a:ext uri="{FF2B5EF4-FFF2-40B4-BE49-F238E27FC236}">
                <a16:creationId xmlns:a16="http://schemas.microsoft.com/office/drawing/2014/main" id="{BF210E75-3E3C-4248-878E-0A0FE551BDA6}"/>
              </a:ext>
            </a:extLst>
          </p:cNvPr>
          <p:cNvSpPr txBox="1"/>
          <p:nvPr/>
        </p:nvSpPr>
        <p:spPr>
          <a:xfrm>
            <a:off x="5859625" y="89412"/>
            <a:ext cx="4142792" cy="400110"/>
          </a:xfrm>
          <a:prstGeom prst="rect">
            <a:avLst/>
          </a:prstGeom>
          <a:noFill/>
          <a:ln w="19050">
            <a:solidFill>
              <a:schemeClr val="accent2">
                <a:lumMod val="20000"/>
                <a:lumOff val="80000"/>
              </a:schemeClr>
            </a:solidFill>
          </a:ln>
        </p:spPr>
        <p:txBody>
          <a:bodyPr wrap="square">
            <a:spAutoFit/>
          </a:bodyPr>
          <a:lstStyle/>
          <a:p>
            <a:pPr algn="ctr"/>
            <a:r>
              <a:rPr lang="en-CA" sz="2000" dirty="0"/>
              <a:t>General Description - </a:t>
            </a:r>
            <a:r>
              <a:rPr lang="en-CA" sz="2000" b="1" dirty="0"/>
              <a:t>Edit</a:t>
            </a:r>
            <a:r>
              <a:rPr lang="en-CA" sz="2000" dirty="0"/>
              <a:t> Submenu</a:t>
            </a:r>
          </a:p>
        </p:txBody>
      </p:sp>
      <p:pic>
        <p:nvPicPr>
          <p:cNvPr id="11" name="Picture 10">
            <a:extLst>
              <a:ext uri="{FF2B5EF4-FFF2-40B4-BE49-F238E27FC236}">
                <a16:creationId xmlns:a16="http://schemas.microsoft.com/office/drawing/2014/main" id="{0F54088D-2D71-4D3F-87A9-F12C718332B2}"/>
              </a:ext>
            </a:extLst>
          </p:cNvPr>
          <p:cNvPicPr>
            <a:picLocks noChangeAspect="1"/>
          </p:cNvPicPr>
          <p:nvPr/>
        </p:nvPicPr>
        <p:blipFill>
          <a:blip r:embed="rId2"/>
          <a:stretch>
            <a:fillRect/>
          </a:stretch>
        </p:blipFill>
        <p:spPr>
          <a:xfrm>
            <a:off x="1651337" y="621921"/>
            <a:ext cx="8211696" cy="314369"/>
          </a:xfrm>
          <a:prstGeom prst="rect">
            <a:avLst/>
          </a:prstGeom>
          <a:ln w="12700">
            <a:solidFill>
              <a:schemeClr val="bg1">
                <a:lumMod val="50000"/>
              </a:schemeClr>
            </a:solidFill>
          </a:ln>
        </p:spPr>
      </p:pic>
      <p:sp>
        <p:nvSpPr>
          <p:cNvPr id="12" name="TextBox 11">
            <a:extLst>
              <a:ext uri="{FF2B5EF4-FFF2-40B4-BE49-F238E27FC236}">
                <a16:creationId xmlns:a16="http://schemas.microsoft.com/office/drawing/2014/main" id="{31299675-F845-43AD-8F77-F33D64BE23F9}"/>
              </a:ext>
            </a:extLst>
          </p:cNvPr>
          <p:cNvSpPr txBox="1"/>
          <p:nvPr/>
        </p:nvSpPr>
        <p:spPr>
          <a:xfrm>
            <a:off x="795861" y="1160482"/>
            <a:ext cx="1633014" cy="400110"/>
          </a:xfrm>
          <a:prstGeom prst="rect">
            <a:avLst/>
          </a:prstGeom>
          <a:noFill/>
          <a:ln w="19050">
            <a:noFill/>
          </a:ln>
        </p:spPr>
        <p:txBody>
          <a:bodyPr wrap="square" rtlCol="0">
            <a:spAutoFit/>
          </a:bodyPr>
          <a:lstStyle/>
          <a:p>
            <a:pPr algn="r"/>
            <a:r>
              <a:rPr lang="en-CA" sz="2000" b="1" dirty="0"/>
              <a:t>Add Text - </a:t>
            </a:r>
          </a:p>
        </p:txBody>
      </p:sp>
      <p:sp>
        <p:nvSpPr>
          <p:cNvPr id="13" name="TextBox 12">
            <a:extLst>
              <a:ext uri="{FF2B5EF4-FFF2-40B4-BE49-F238E27FC236}">
                <a16:creationId xmlns:a16="http://schemas.microsoft.com/office/drawing/2014/main" id="{A43EFF5A-DA1D-4DCE-A9F0-69BD5A146DE2}"/>
              </a:ext>
            </a:extLst>
          </p:cNvPr>
          <p:cNvSpPr txBox="1"/>
          <p:nvPr/>
        </p:nvSpPr>
        <p:spPr>
          <a:xfrm>
            <a:off x="428625" y="2192901"/>
            <a:ext cx="2000250" cy="400110"/>
          </a:xfrm>
          <a:prstGeom prst="rect">
            <a:avLst/>
          </a:prstGeom>
          <a:noFill/>
          <a:ln w="19050">
            <a:noFill/>
          </a:ln>
        </p:spPr>
        <p:txBody>
          <a:bodyPr wrap="square" rtlCol="0">
            <a:spAutoFit/>
          </a:bodyPr>
          <a:lstStyle/>
          <a:p>
            <a:pPr algn="r"/>
            <a:r>
              <a:rPr lang="en-CA" sz="2000" b="1" dirty="0"/>
              <a:t>Add Hyperlink - </a:t>
            </a:r>
          </a:p>
        </p:txBody>
      </p:sp>
      <p:sp>
        <p:nvSpPr>
          <p:cNvPr id="14" name="TextBox 13">
            <a:extLst>
              <a:ext uri="{FF2B5EF4-FFF2-40B4-BE49-F238E27FC236}">
                <a16:creationId xmlns:a16="http://schemas.microsoft.com/office/drawing/2014/main" id="{A98F65BF-7CB0-46D9-8FCE-35A115F9D2FE}"/>
              </a:ext>
            </a:extLst>
          </p:cNvPr>
          <p:cNvSpPr txBox="1"/>
          <p:nvPr/>
        </p:nvSpPr>
        <p:spPr>
          <a:xfrm>
            <a:off x="512310" y="2638302"/>
            <a:ext cx="1916566" cy="400110"/>
          </a:xfrm>
          <a:prstGeom prst="rect">
            <a:avLst/>
          </a:prstGeom>
          <a:noFill/>
          <a:ln w="19050">
            <a:noFill/>
          </a:ln>
        </p:spPr>
        <p:txBody>
          <a:bodyPr wrap="square" rtlCol="0">
            <a:spAutoFit/>
          </a:bodyPr>
          <a:lstStyle/>
          <a:p>
            <a:pPr algn="r"/>
            <a:r>
              <a:rPr lang="en-CA" sz="2000" b="1" dirty="0"/>
              <a:t>Crop Pages -</a:t>
            </a:r>
          </a:p>
        </p:txBody>
      </p:sp>
      <p:sp>
        <p:nvSpPr>
          <p:cNvPr id="15" name="TextBox 14">
            <a:extLst>
              <a:ext uri="{FF2B5EF4-FFF2-40B4-BE49-F238E27FC236}">
                <a16:creationId xmlns:a16="http://schemas.microsoft.com/office/drawing/2014/main" id="{C485856A-B591-48E3-A718-41380DD71DBE}"/>
              </a:ext>
            </a:extLst>
          </p:cNvPr>
          <p:cNvSpPr txBox="1"/>
          <p:nvPr/>
        </p:nvSpPr>
        <p:spPr>
          <a:xfrm>
            <a:off x="200025" y="3088610"/>
            <a:ext cx="2228851" cy="400110"/>
          </a:xfrm>
          <a:prstGeom prst="rect">
            <a:avLst/>
          </a:prstGeom>
          <a:noFill/>
          <a:ln w="19050">
            <a:noFill/>
          </a:ln>
        </p:spPr>
        <p:txBody>
          <a:bodyPr wrap="square" rtlCol="0">
            <a:spAutoFit/>
          </a:bodyPr>
          <a:lstStyle/>
          <a:p>
            <a:pPr algn="r"/>
            <a:r>
              <a:rPr lang="en-CA" sz="2000" b="1" dirty="0"/>
              <a:t>Header &amp; Footer - </a:t>
            </a:r>
          </a:p>
        </p:txBody>
      </p:sp>
      <p:sp>
        <p:nvSpPr>
          <p:cNvPr id="16" name="TextBox 15">
            <a:extLst>
              <a:ext uri="{FF2B5EF4-FFF2-40B4-BE49-F238E27FC236}">
                <a16:creationId xmlns:a16="http://schemas.microsoft.com/office/drawing/2014/main" id="{E883D86D-868D-4EA7-8A30-90E9D3FC1978}"/>
              </a:ext>
            </a:extLst>
          </p:cNvPr>
          <p:cNvSpPr txBox="1"/>
          <p:nvPr/>
        </p:nvSpPr>
        <p:spPr>
          <a:xfrm>
            <a:off x="795862" y="3486930"/>
            <a:ext cx="1633014" cy="400110"/>
          </a:xfrm>
          <a:prstGeom prst="rect">
            <a:avLst/>
          </a:prstGeom>
          <a:noFill/>
          <a:ln w="19050">
            <a:noFill/>
          </a:ln>
        </p:spPr>
        <p:txBody>
          <a:bodyPr wrap="square" rtlCol="0">
            <a:spAutoFit/>
          </a:bodyPr>
          <a:lstStyle/>
          <a:p>
            <a:pPr algn="r"/>
            <a:r>
              <a:rPr lang="en-CA" sz="2000" b="1" dirty="0"/>
              <a:t>Watermark - </a:t>
            </a:r>
          </a:p>
        </p:txBody>
      </p:sp>
      <p:sp>
        <p:nvSpPr>
          <p:cNvPr id="17" name="TextBox 16">
            <a:extLst>
              <a:ext uri="{FF2B5EF4-FFF2-40B4-BE49-F238E27FC236}">
                <a16:creationId xmlns:a16="http://schemas.microsoft.com/office/drawing/2014/main" id="{38736EDD-7D39-40ED-B5A6-C37069D99987}"/>
              </a:ext>
            </a:extLst>
          </p:cNvPr>
          <p:cNvSpPr txBox="1"/>
          <p:nvPr/>
        </p:nvSpPr>
        <p:spPr>
          <a:xfrm>
            <a:off x="1" y="3946823"/>
            <a:ext cx="2428876" cy="400110"/>
          </a:xfrm>
          <a:prstGeom prst="rect">
            <a:avLst/>
          </a:prstGeom>
          <a:noFill/>
          <a:ln w="19050">
            <a:noFill/>
          </a:ln>
        </p:spPr>
        <p:txBody>
          <a:bodyPr wrap="square" rtlCol="0">
            <a:spAutoFit/>
          </a:bodyPr>
          <a:lstStyle/>
          <a:p>
            <a:pPr algn="r"/>
            <a:r>
              <a:rPr lang="en-CA" sz="2000" b="1" dirty="0"/>
              <a:t>More - </a:t>
            </a:r>
          </a:p>
        </p:txBody>
      </p:sp>
      <p:sp>
        <p:nvSpPr>
          <p:cNvPr id="22" name="TextBox 21">
            <a:extLst>
              <a:ext uri="{FF2B5EF4-FFF2-40B4-BE49-F238E27FC236}">
                <a16:creationId xmlns:a16="http://schemas.microsoft.com/office/drawing/2014/main" id="{A0C7CB44-7DFB-4740-92E7-06245BD5AAEF}"/>
              </a:ext>
            </a:extLst>
          </p:cNvPr>
          <p:cNvSpPr txBox="1"/>
          <p:nvPr/>
        </p:nvSpPr>
        <p:spPr>
          <a:xfrm>
            <a:off x="2868967" y="1179144"/>
            <a:ext cx="8296275" cy="400110"/>
          </a:xfrm>
          <a:prstGeom prst="rect">
            <a:avLst/>
          </a:prstGeom>
          <a:noFill/>
        </p:spPr>
        <p:txBody>
          <a:bodyPr wrap="square" rtlCol="0">
            <a:spAutoFit/>
          </a:bodyPr>
          <a:lstStyle/>
          <a:p>
            <a:pPr algn="l"/>
            <a:r>
              <a:rPr lang="en-CA" sz="2000" dirty="0"/>
              <a:t>This control adds a text label but has no active input field, it is only a label.</a:t>
            </a:r>
          </a:p>
        </p:txBody>
      </p:sp>
      <p:sp>
        <p:nvSpPr>
          <p:cNvPr id="23" name="TextBox 22">
            <a:extLst>
              <a:ext uri="{FF2B5EF4-FFF2-40B4-BE49-F238E27FC236}">
                <a16:creationId xmlns:a16="http://schemas.microsoft.com/office/drawing/2014/main" id="{1CE1B9D9-BE1F-4049-972F-887DA32D7025}"/>
              </a:ext>
            </a:extLst>
          </p:cNvPr>
          <p:cNvSpPr txBox="1"/>
          <p:nvPr/>
        </p:nvSpPr>
        <p:spPr>
          <a:xfrm>
            <a:off x="2868967" y="2206095"/>
            <a:ext cx="8296275" cy="400110"/>
          </a:xfrm>
          <a:prstGeom prst="rect">
            <a:avLst/>
          </a:prstGeom>
          <a:noFill/>
        </p:spPr>
        <p:txBody>
          <a:bodyPr wrap="square" rtlCol="0">
            <a:spAutoFit/>
          </a:bodyPr>
          <a:lstStyle/>
          <a:p>
            <a:pPr algn="l"/>
            <a:r>
              <a:rPr lang="en-CA" sz="2000" dirty="0"/>
              <a:t>Add a URL </a:t>
            </a:r>
            <a:r>
              <a:rPr lang="en-CA" sz="2000" b="1" dirty="0"/>
              <a:t>(U</a:t>
            </a:r>
            <a:r>
              <a:rPr lang="en-CA" sz="2000" dirty="0"/>
              <a:t>niform </a:t>
            </a:r>
            <a:r>
              <a:rPr lang="en-CA" sz="2000" b="1" dirty="0"/>
              <a:t>R</a:t>
            </a:r>
            <a:r>
              <a:rPr lang="en-CA" sz="2000" dirty="0"/>
              <a:t>esource </a:t>
            </a:r>
            <a:r>
              <a:rPr lang="en-CA" sz="2000" b="1" dirty="0"/>
              <a:t>L</a:t>
            </a:r>
            <a:r>
              <a:rPr lang="en-CA" sz="2000" dirty="0"/>
              <a:t>ocator) to a file or webpage</a:t>
            </a:r>
            <a:r>
              <a:rPr lang="en-CA" sz="2000" b="1" dirty="0"/>
              <a:t>.</a:t>
            </a:r>
          </a:p>
        </p:txBody>
      </p:sp>
      <p:sp>
        <p:nvSpPr>
          <p:cNvPr id="24" name="TextBox 23">
            <a:extLst>
              <a:ext uri="{FF2B5EF4-FFF2-40B4-BE49-F238E27FC236}">
                <a16:creationId xmlns:a16="http://schemas.microsoft.com/office/drawing/2014/main" id="{6A0A9318-561B-43A3-BD73-1BF347433D4C}"/>
              </a:ext>
            </a:extLst>
          </p:cNvPr>
          <p:cNvSpPr txBox="1"/>
          <p:nvPr/>
        </p:nvSpPr>
        <p:spPr>
          <a:xfrm>
            <a:off x="2868967" y="2663295"/>
            <a:ext cx="8917441" cy="400110"/>
          </a:xfrm>
          <a:prstGeom prst="rect">
            <a:avLst/>
          </a:prstGeom>
          <a:noFill/>
        </p:spPr>
        <p:txBody>
          <a:bodyPr wrap="square" rtlCol="0">
            <a:spAutoFit/>
          </a:bodyPr>
          <a:lstStyle/>
          <a:p>
            <a:pPr algn="l"/>
            <a:r>
              <a:rPr lang="en-CA" sz="2000" dirty="0"/>
              <a:t>Reduces the page to a rectangular section defined by you.</a:t>
            </a:r>
          </a:p>
        </p:txBody>
      </p:sp>
      <p:sp>
        <p:nvSpPr>
          <p:cNvPr id="25" name="TextBox 24">
            <a:extLst>
              <a:ext uri="{FF2B5EF4-FFF2-40B4-BE49-F238E27FC236}">
                <a16:creationId xmlns:a16="http://schemas.microsoft.com/office/drawing/2014/main" id="{5E30A8C4-2C49-41CF-A7BD-508AB78560C7}"/>
              </a:ext>
            </a:extLst>
          </p:cNvPr>
          <p:cNvSpPr txBox="1"/>
          <p:nvPr/>
        </p:nvSpPr>
        <p:spPr>
          <a:xfrm>
            <a:off x="2868967" y="3074318"/>
            <a:ext cx="8917441" cy="400110"/>
          </a:xfrm>
          <a:prstGeom prst="rect">
            <a:avLst/>
          </a:prstGeom>
          <a:noFill/>
        </p:spPr>
        <p:txBody>
          <a:bodyPr wrap="square" rtlCol="0">
            <a:spAutoFit/>
          </a:bodyPr>
          <a:lstStyle/>
          <a:p>
            <a:pPr algn="l"/>
            <a:r>
              <a:rPr lang="en-CA" sz="2000" dirty="0"/>
              <a:t>Add a date/time, page number or text to left, middle, right.</a:t>
            </a:r>
          </a:p>
        </p:txBody>
      </p:sp>
      <p:sp>
        <p:nvSpPr>
          <p:cNvPr id="26" name="TextBox 25">
            <a:extLst>
              <a:ext uri="{FF2B5EF4-FFF2-40B4-BE49-F238E27FC236}">
                <a16:creationId xmlns:a16="http://schemas.microsoft.com/office/drawing/2014/main" id="{3DD7761A-BF82-43CE-8039-5879666BFDA6}"/>
              </a:ext>
            </a:extLst>
          </p:cNvPr>
          <p:cNvSpPr txBox="1"/>
          <p:nvPr/>
        </p:nvSpPr>
        <p:spPr>
          <a:xfrm>
            <a:off x="2868967" y="3511237"/>
            <a:ext cx="8917441" cy="400110"/>
          </a:xfrm>
          <a:prstGeom prst="rect">
            <a:avLst/>
          </a:prstGeom>
          <a:noFill/>
        </p:spPr>
        <p:txBody>
          <a:bodyPr wrap="square" rtlCol="0">
            <a:spAutoFit/>
          </a:bodyPr>
          <a:lstStyle/>
          <a:p>
            <a:pPr algn="l"/>
            <a:r>
              <a:rPr lang="en-CA" sz="2000" dirty="0"/>
              <a:t>Add a watermark fastened to the “paper”.</a:t>
            </a:r>
          </a:p>
        </p:txBody>
      </p:sp>
      <p:sp>
        <p:nvSpPr>
          <p:cNvPr id="27" name="TextBox 26">
            <a:extLst>
              <a:ext uri="{FF2B5EF4-FFF2-40B4-BE49-F238E27FC236}">
                <a16:creationId xmlns:a16="http://schemas.microsoft.com/office/drawing/2014/main" id="{A48060C9-6E65-45F1-9620-76D067A1F655}"/>
              </a:ext>
            </a:extLst>
          </p:cNvPr>
          <p:cNvSpPr txBox="1"/>
          <p:nvPr/>
        </p:nvSpPr>
        <p:spPr>
          <a:xfrm>
            <a:off x="2868967" y="3968437"/>
            <a:ext cx="8756975" cy="400110"/>
          </a:xfrm>
          <a:prstGeom prst="rect">
            <a:avLst/>
          </a:prstGeom>
          <a:noFill/>
        </p:spPr>
        <p:txBody>
          <a:bodyPr wrap="square" rtlCol="0">
            <a:spAutoFit/>
          </a:bodyPr>
          <a:lstStyle/>
          <a:p>
            <a:pPr algn="l"/>
            <a:r>
              <a:rPr lang="en-CA" sz="2000" b="1" dirty="0"/>
              <a:t>Background</a:t>
            </a:r>
            <a:r>
              <a:rPr lang="en-CA" sz="2000" dirty="0"/>
              <a:t> – Add a background image or text behind the document content.</a:t>
            </a:r>
          </a:p>
        </p:txBody>
      </p:sp>
      <p:sp>
        <p:nvSpPr>
          <p:cNvPr id="28" name="TextBox 27">
            <a:extLst>
              <a:ext uri="{FF2B5EF4-FFF2-40B4-BE49-F238E27FC236}">
                <a16:creationId xmlns:a16="http://schemas.microsoft.com/office/drawing/2014/main" id="{0BCB66A6-FFB9-49C6-99FA-715D17C96B7A}"/>
              </a:ext>
            </a:extLst>
          </p:cNvPr>
          <p:cNvSpPr txBox="1"/>
          <p:nvPr/>
        </p:nvSpPr>
        <p:spPr>
          <a:xfrm>
            <a:off x="2868967" y="4663372"/>
            <a:ext cx="9287862" cy="400110"/>
          </a:xfrm>
          <a:prstGeom prst="rect">
            <a:avLst/>
          </a:prstGeom>
          <a:noFill/>
        </p:spPr>
        <p:txBody>
          <a:bodyPr wrap="square" rtlCol="0">
            <a:spAutoFit/>
          </a:bodyPr>
          <a:lstStyle/>
          <a:p>
            <a:pPr algn="l"/>
            <a:r>
              <a:rPr lang="en-CA" sz="2000" b="1" dirty="0"/>
              <a:t>Add Bookmark - </a:t>
            </a:r>
            <a:r>
              <a:rPr lang="en-CA" sz="2000" dirty="0"/>
              <a:t>Add a bookmark at the object you have selected in your document.</a:t>
            </a:r>
          </a:p>
        </p:txBody>
      </p:sp>
      <p:sp>
        <p:nvSpPr>
          <p:cNvPr id="30" name="TextBox 29">
            <a:extLst>
              <a:ext uri="{FF2B5EF4-FFF2-40B4-BE49-F238E27FC236}">
                <a16:creationId xmlns:a16="http://schemas.microsoft.com/office/drawing/2014/main" id="{E05C8F75-B5E0-440F-9BAA-A835C6F4345B}"/>
              </a:ext>
            </a:extLst>
          </p:cNvPr>
          <p:cNvSpPr txBox="1"/>
          <p:nvPr/>
        </p:nvSpPr>
        <p:spPr>
          <a:xfrm>
            <a:off x="2868967" y="5027544"/>
            <a:ext cx="8917441" cy="400110"/>
          </a:xfrm>
          <a:prstGeom prst="rect">
            <a:avLst/>
          </a:prstGeom>
          <a:noFill/>
        </p:spPr>
        <p:txBody>
          <a:bodyPr wrap="square" rtlCol="0">
            <a:spAutoFit/>
          </a:bodyPr>
          <a:lstStyle/>
          <a:p>
            <a:pPr algn="l"/>
            <a:r>
              <a:rPr lang="en-CA" sz="2000" b="1" dirty="0"/>
              <a:t>Attach File </a:t>
            </a:r>
            <a:r>
              <a:rPr lang="en-CA" sz="2000" dirty="0"/>
              <a:t>– This adds any file you want to your PDF.</a:t>
            </a:r>
          </a:p>
        </p:txBody>
      </p:sp>
      <p:sp>
        <p:nvSpPr>
          <p:cNvPr id="31" name="TextBox 30">
            <a:extLst>
              <a:ext uri="{FF2B5EF4-FFF2-40B4-BE49-F238E27FC236}">
                <a16:creationId xmlns:a16="http://schemas.microsoft.com/office/drawing/2014/main" id="{D0308E8F-3295-4411-9D90-6F0A3F6EF94C}"/>
              </a:ext>
            </a:extLst>
          </p:cNvPr>
          <p:cNvSpPr txBox="1"/>
          <p:nvPr/>
        </p:nvSpPr>
        <p:spPr>
          <a:xfrm>
            <a:off x="2868967" y="5392821"/>
            <a:ext cx="8917441" cy="400110"/>
          </a:xfrm>
          <a:prstGeom prst="rect">
            <a:avLst/>
          </a:prstGeom>
          <a:noFill/>
        </p:spPr>
        <p:txBody>
          <a:bodyPr wrap="square" rtlCol="0">
            <a:spAutoFit/>
          </a:bodyPr>
          <a:lstStyle/>
          <a:p>
            <a:pPr algn="l"/>
            <a:r>
              <a:rPr lang="en-CA" sz="2000" b="1" dirty="0"/>
              <a:t>Add Article Box </a:t>
            </a:r>
            <a:r>
              <a:rPr lang="en-CA" sz="2000" dirty="0"/>
              <a:t>– Add a magazine style article to your document.</a:t>
            </a:r>
          </a:p>
        </p:txBody>
      </p:sp>
      <p:graphicFrame>
        <p:nvGraphicFramePr>
          <p:cNvPr id="32" name="Object 31">
            <a:extLst>
              <a:ext uri="{FF2B5EF4-FFF2-40B4-BE49-F238E27FC236}">
                <a16:creationId xmlns:a16="http://schemas.microsoft.com/office/drawing/2014/main" id="{D113B5AE-81E7-49E3-A146-D96A03275E1F}"/>
              </a:ext>
            </a:extLst>
          </p:cNvPr>
          <p:cNvGraphicFramePr>
            <a:graphicFrameLocks noChangeAspect="1"/>
          </p:cNvGraphicFramePr>
          <p:nvPr>
            <p:extLst>
              <p:ext uri="{D42A27DB-BD31-4B8C-83A1-F6EECF244321}">
                <p14:modId xmlns:p14="http://schemas.microsoft.com/office/powerpoint/2010/main" val="2104959625"/>
              </p:ext>
            </p:extLst>
          </p:nvPr>
        </p:nvGraphicFramePr>
        <p:xfrm>
          <a:off x="2486150" y="1194301"/>
          <a:ext cx="311150" cy="365125"/>
        </p:xfrm>
        <a:graphic>
          <a:graphicData uri="http://schemas.openxmlformats.org/presentationml/2006/ole">
            <mc:AlternateContent xmlns:mc="http://schemas.openxmlformats.org/markup-compatibility/2006">
              <mc:Choice xmlns:v="urn:schemas-microsoft-com:vml" Requires="v">
                <p:oleObj r:id="rId3" imgW="310934" imgH="365419" progId="">
                  <p:embed/>
                </p:oleObj>
              </mc:Choice>
              <mc:Fallback>
                <p:oleObj r:id="rId3" imgW="310934" imgH="365419" progId="">
                  <p:embed/>
                  <p:pic>
                    <p:nvPicPr>
                      <p:cNvPr id="32" name="Object 31">
                        <a:extLst>
                          <a:ext uri="{FF2B5EF4-FFF2-40B4-BE49-F238E27FC236}">
                            <a16:creationId xmlns:a16="http://schemas.microsoft.com/office/drawing/2014/main" id="{D113B5AE-81E7-49E3-A146-D96A03275E1F}"/>
                          </a:ext>
                        </a:extLst>
                      </p:cNvPr>
                      <p:cNvPicPr/>
                      <p:nvPr/>
                    </p:nvPicPr>
                    <p:blipFill>
                      <a:blip r:embed="rId4"/>
                      <a:stretch>
                        <a:fillRect/>
                      </a:stretch>
                    </p:blipFill>
                    <p:spPr>
                      <a:xfrm>
                        <a:off x="2486150" y="1194301"/>
                        <a:ext cx="311150" cy="365125"/>
                      </a:xfrm>
                      <a:prstGeom prst="rect">
                        <a:avLst/>
                      </a:prstGeom>
                    </p:spPr>
                  </p:pic>
                </p:oleObj>
              </mc:Fallback>
            </mc:AlternateContent>
          </a:graphicData>
        </a:graphic>
      </p:graphicFrame>
      <p:sp>
        <p:nvSpPr>
          <p:cNvPr id="43" name="TextBox 42">
            <a:extLst>
              <a:ext uri="{FF2B5EF4-FFF2-40B4-BE49-F238E27FC236}">
                <a16:creationId xmlns:a16="http://schemas.microsoft.com/office/drawing/2014/main" id="{0A82F340-5B97-4260-8FD2-5015E21DF52A}"/>
              </a:ext>
            </a:extLst>
          </p:cNvPr>
          <p:cNvSpPr txBox="1"/>
          <p:nvPr/>
        </p:nvSpPr>
        <p:spPr>
          <a:xfrm>
            <a:off x="2868967" y="4308808"/>
            <a:ext cx="9323033" cy="392415"/>
          </a:xfrm>
          <a:prstGeom prst="rect">
            <a:avLst/>
          </a:prstGeom>
          <a:noFill/>
        </p:spPr>
        <p:txBody>
          <a:bodyPr wrap="square" rtlCol="0">
            <a:spAutoFit/>
          </a:bodyPr>
          <a:lstStyle/>
          <a:p>
            <a:pPr algn="l"/>
            <a:r>
              <a:rPr lang="en-CA" sz="1950" b="1" dirty="0"/>
              <a:t>Bates Numbering</a:t>
            </a:r>
            <a:r>
              <a:rPr lang="en-CA" sz="1950" dirty="0"/>
              <a:t> – Add a numbering system to your document used in legal documents.</a:t>
            </a:r>
          </a:p>
        </p:txBody>
      </p:sp>
      <p:sp>
        <p:nvSpPr>
          <p:cNvPr id="45" name="TextBox 44">
            <a:extLst>
              <a:ext uri="{FF2B5EF4-FFF2-40B4-BE49-F238E27FC236}">
                <a16:creationId xmlns:a16="http://schemas.microsoft.com/office/drawing/2014/main" id="{B2113BD2-8D1E-495B-BD16-594A3F8059E1}"/>
              </a:ext>
            </a:extLst>
          </p:cNvPr>
          <p:cNvSpPr txBox="1"/>
          <p:nvPr/>
        </p:nvSpPr>
        <p:spPr>
          <a:xfrm>
            <a:off x="603835" y="1661056"/>
            <a:ext cx="1833039" cy="400110"/>
          </a:xfrm>
          <a:prstGeom prst="rect">
            <a:avLst/>
          </a:prstGeom>
          <a:noFill/>
          <a:ln w="19050">
            <a:noFill/>
          </a:ln>
        </p:spPr>
        <p:txBody>
          <a:bodyPr wrap="square" rtlCol="0">
            <a:spAutoFit/>
          </a:bodyPr>
          <a:lstStyle/>
          <a:p>
            <a:pPr algn="r"/>
            <a:r>
              <a:rPr lang="en-CA" sz="2000" b="1" dirty="0"/>
              <a:t>Add Image - </a:t>
            </a:r>
          </a:p>
        </p:txBody>
      </p:sp>
      <p:sp>
        <p:nvSpPr>
          <p:cNvPr id="46" name="TextBox 45">
            <a:extLst>
              <a:ext uri="{FF2B5EF4-FFF2-40B4-BE49-F238E27FC236}">
                <a16:creationId xmlns:a16="http://schemas.microsoft.com/office/drawing/2014/main" id="{C2AD7142-F889-4F31-A4CF-3FCDCE3D4A47}"/>
              </a:ext>
            </a:extLst>
          </p:cNvPr>
          <p:cNvSpPr txBox="1"/>
          <p:nvPr/>
        </p:nvSpPr>
        <p:spPr>
          <a:xfrm>
            <a:off x="2876968" y="1661056"/>
            <a:ext cx="8917441" cy="400110"/>
          </a:xfrm>
          <a:prstGeom prst="rect">
            <a:avLst/>
          </a:prstGeom>
          <a:noFill/>
        </p:spPr>
        <p:txBody>
          <a:bodyPr wrap="square" rtlCol="0">
            <a:spAutoFit/>
          </a:bodyPr>
          <a:lstStyle/>
          <a:p>
            <a:pPr algn="l"/>
            <a:r>
              <a:rPr lang="en-CA" sz="2000" dirty="0"/>
              <a:t>Add an image to PDF.  Be sure to size the image first before adding it to the PDF.</a:t>
            </a:r>
          </a:p>
        </p:txBody>
      </p:sp>
      <p:graphicFrame>
        <p:nvGraphicFramePr>
          <p:cNvPr id="47" name="Object 46">
            <a:extLst>
              <a:ext uri="{FF2B5EF4-FFF2-40B4-BE49-F238E27FC236}">
                <a16:creationId xmlns:a16="http://schemas.microsoft.com/office/drawing/2014/main" id="{57C66C0F-E1DC-4D35-A177-B26458EF479A}"/>
              </a:ext>
            </a:extLst>
          </p:cNvPr>
          <p:cNvGraphicFramePr>
            <a:graphicFrameLocks noChangeAspect="1"/>
          </p:cNvGraphicFramePr>
          <p:nvPr>
            <p:extLst>
              <p:ext uri="{D42A27DB-BD31-4B8C-83A1-F6EECF244321}">
                <p14:modId xmlns:p14="http://schemas.microsoft.com/office/powerpoint/2010/main" val="4248017321"/>
              </p:ext>
            </p:extLst>
          </p:nvPr>
        </p:nvGraphicFramePr>
        <p:xfrm>
          <a:off x="2416363" y="1660965"/>
          <a:ext cx="431800" cy="392113"/>
        </p:xfrm>
        <a:graphic>
          <a:graphicData uri="http://schemas.openxmlformats.org/presentationml/2006/ole">
            <mc:AlternateContent xmlns:mc="http://schemas.openxmlformats.org/markup-compatibility/2006">
              <mc:Choice xmlns:v="urn:schemas-microsoft-com:vml" Requires="v">
                <p:oleObj r:id="rId5" imgW="432471" imgH="392288" progId="">
                  <p:embed/>
                </p:oleObj>
              </mc:Choice>
              <mc:Fallback>
                <p:oleObj r:id="rId5" imgW="432471" imgH="392288" progId="">
                  <p:embed/>
                  <p:pic>
                    <p:nvPicPr>
                      <p:cNvPr id="47" name="Object 46">
                        <a:extLst>
                          <a:ext uri="{FF2B5EF4-FFF2-40B4-BE49-F238E27FC236}">
                            <a16:creationId xmlns:a16="http://schemas.microsoft.com/office/drawing/2014/main" id="{57C66C0F-E1DC-4D35-A177-B26458EF479A}"/>
                          </a:ext>
                        </a:extLst>
                      </p:cNvPr>
                      <p:cNvPicPr/>
                      <p:nvPr/>
                    </p:nvPicPr>
                    <p:blipFill>
                      <a:blip r:embed="rId6"/>
                      <a:stretch>
                        <a:fillRect/>
                      </a:stretch>
                    </p:blipFill>
                    <p:spPr>
                      <a:xfrm>
                        <a:off x="2416363" y="1660965"/>
                        <a:ext cx="431800" cy="392113"/>
                      </a:xfrm>
                      <a:prstGeom prst="rect">
                        <a:avLst/>
                      </a:prstGeom>
                    </p:spPr>
                  </p:pic>
                </p:oleObj>
              </mc:Fallback>
            </mc:AlternateContent>
          </a:graphicData>
        </a:graphic>
      </p:graphicFrame>
      <p:pic>
        <p:nvPicPr>
          <p:cNvPr id="52" name="Picture 51">
            <a:extLst>
              <a:ext uri="{FF2B5EF4-FFF2-40B4-BE49-F238E27FC236}">
                <a16:creationId xmlns:a16="http://schemas.microsoft.com/office/drawing/2014/main" id="{7CAD7CE2-BCD0-482A-9F4F-61C7EC25F874}"/>
              </a:ext>
            </a:extLst>
          </p:cNvPr>
          <p:cNvPicPr>
            <a:picLocks noChangeAspect="1"/>
          </p:cNvPicPr>
          <p:nvPr/>
        </p:nvPicPr>
        <p:blipFill>
          <a:blip r:embed="rId7"/>
          <a:stretch>
            <a:fillRect/>
          </a:stretch>
        </p:blipFill>
        <p:spPr>
          <a:xfrm>
            <a:off x="2503657" y="2285262"/>
            <a:ext cx="257211" cy="247685"/>
          </a:xfrm>
          <a:prstGeom prst="rect">
            <a:avLst/>
          </a:prstGeom>
        </p:spPr>
      </p:pic>
      <p:pic>
        <p:nvPicPr>
          <p:cNvPr id="54" name="Picture 53">
            <a:extLst>
              <a:ext uri="{FF2B5EF4-FFF2-40B4-BE49-F238E27FC236}">
                <a16:creationId xmlns:a16="http://schemas.microsoft.com/office/drawing/2014/main" id="{8C1677E1-676A-4515-ABD0-F09CBEB5503A}"/>
              </a:ext>
            </a:extLst>
          </p:cNvPr>
          <p:cNvPicPr>
            <a:picLocks noChangeAspect="1"/>
          </p:cNvPicPr>
          <p:nvPr/>
        </p:nvPicPr>
        <p:blipFill>
          <a:blip r:embed="rId8"/>
          <a:stretch>
            <a:fillRect/>
          </a:stretch>
        </p:blipFill>
        <p:spPr>
          <a:xfrm>
            <a:off x="2529842" y="2725218"/>
            <a:ext cx="238158" cy="276264"/>
          </a:xfrm>
          <a:prstGeom prst="rect">
            <a:avLst/>
          </a:prstGeom>
        </p:spPr>
      </p:pic>
      <p:pic>
        <p:nvPicPr>
          <p:cNvPr id="56" name="Picture 55">
            <a:extLst>
              <a:ext uri="{FF2B5EF4-FFF2-40B4-BE49-F238E27FC236}">
                <a16:creationId xmlns:a16="http://schemas.microsoft.com/office/drawing/2014/main" id="{083B4B7F-84B8-4060-BA81-8BD49D3209AF}"/>
              </a:ext>
            </a:extLst>
          </p:cNvPr>
          <p:cNvPicPr>
            <a:picLocks noChangeAspect="1"/>
          </p:cNvPicPr>
          <p:nvPr/>
        </p:nvPicPr>
        <p:blipFill>
          <a:blip r:embed="rId9"/>
          <a:stretch>
            <a:fillRect/>
          </a:stretch>
        </p:blipFill>
        <p:spPr>
          <a:xfrm>
            <a:off x="2532953" y="3150530"/>
            <a:ext cx="209579" cy="247685"/>
          </a:xfrm>
          <a:prstGeom prst="rect">
            <a:avLst/>
          </a:prstGeom>
        </p:spPr>
      </p:pic>
      <p:pic>
        <p:nvPicPr>
          <p:cNvPr id="58" name="Picture 57">
            <a:extLst>
              <a:ext uri="{FF2B5EF4-FFF2-40B4-BE49-F238E27FC236}">
                <a16:creationId xmlns:a16="http://schemas.microsoft.com/office/drawing/2014/main" id="{0476EFDF-DAB0-41AB-A288-B7076D281FE2}"/>
              </a:ext>
            </a:extLst>
          </p:cNvPr>
          <p:cNvPicPr>
            <a:picLocks noChangeAspect="1"/>
          </p:cNvPicPr>
          <p:nvPr/>
        </p:nvPicPr>
        <p:blipFill>
          <a:blip r:embed="rId10"/>
          <a:stretch>
            <a:fillRect/>
          </a:stretch>
        </p:blipFill>
        <p:spPr>
          <a:xfrm>
            <a:off x="2520217" y="3589452"/>
            <a:ext cx="209579" cy="276264"/>
          </a:xfrm>
          <a:prstGeom prst="rect">
            <a:avLst/>
          </a:prstGeom>
        </p:spPr>
      </p:pic>
      <p:pic>
        <p:nvPicPr>
          <p:cNvPr id="60" name="Picture 59">
            <a:extLst>
              <a:ext uri="{FF2B5EF4-FFF2-40B4-BE49-F238E27FC236}">
                <a16:creationId xmlns:a16="http://schemas.microsoft.com/office/drawing/2014/main" id="{48ADD95B-F5AC-42A5-9229-0D474AEF3609}"/>
              </a:ext>
            </a:extLst>
          </p:cNvPr>
          <p:cNvPicPr>
            <a:picLocks noChangeAspect="1"/>
          </p:cNvPicPr>
          <p:nvPr/>
        </p:nvPicPr>
        <p:blipFill>
          <a:blip r:embed="rId11"/>
          <a:stretch>
            <a:fillRect/>
          </a:stretch>
        </p:blipFill>
        <p:spPr>
          <a:xfrm>
            <a:off x="2510302" y="4051604"/>
            <a:ext cx="266737" cy="247685"/>
          </a:xfrm>
          <a:prstGeom prst="rect">
            <a:avLst/>
          </a:prstGeom>
        </p:spPr>
      </p:pic>
      <p:pic>
        <p:nvPicPr>
          <p:cNvPr id="62" name="Picture 61">
            <a:extLst>
              <a:ext uri="{FF2B5EF4-FFF2-40B4-BE49-F238E27FC236}">
                <a16:creationId xmlns:a16="http://schemas.microsoft.com/office/drawing/2014/main" id="{E61DE462-844C-4C97-9DAB-99CA01977C6E}"/>
              </a:ext>
            </a:extLst>
          </p:cNvPr>
          <p:cNvPicPr>
            <a:picLocks noChangeAspect="1"/>
          </p:cNvPicPr>
          <p:nvPr/>
        </p:nvPicPr>
        <p:blipFill>
          <a:blip r:embed="rId12"/>
          <a:stretch>
            <a:fillRect/>
          </a:stretch>
        </p:blipFill>
        <p:spPr>
          <a:xfrm>
            <a:off x="35171" y="4292774"/>
            <a:ext cx="2362530" cy="1495634"/>
          </a:xfrm>
          <a:prstGeom prst="rect">
            <a:avLst/>
          </a:prstGeom>
        </p:spPr>
      </p:pic>
    </p:spTree>
    <p:extLst>
      <p:ext uri="{BB962C8B-B14F-4D97-AF65-F5344CB8AC3E}">
        <p14:creationId xmlns:p14="http://schemas.microsoft.com/office/powerpoint/2010/main" val="172471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53" presetClass="entr" presetSubtype="16" fill="hold" nodeType="after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p:cTn id="20" dur="500" fill="hold"/>
                                        <p:tgtEl>
                                          <p:spTgt spid="32"/>
                                        </p:tgtEl>
                                        <p:attrNameLst>
                                          <p:attrName>ppt_w</p:attrName>
                                        </p:attrNameLst>
                                      </p:cBhvr>
                                      <p:tavLst>
                                        <p:tav tm="0">
                                          <p:val>
                                            <p:fltVal val="0"/>
                                          </p:val>
                                        </p:tav>
                                        <p:tav tm="100000">
                                          <p:val>
                                            <p:strVal val="#ppt_w"/>
                                          </p:val>
                                        </p:tav>
                                      </p:tavLst>
                                    </p:anim>
                                    <p:anim calcmode="lin" valueType="num">
                                      <p:cBhvr>
                                        <p:cTn id="21" dur="500" fill="hold"/>
                                        <p:tgtEl>
                                          <p:spTgt spid="32"/>
                                        </p:tgtEl>
                                        <p:attrNameLst>
                                          <p:attrName>ppt_h</p:attrName>
                                        </p:attrNameLst>
                                      </p:cBhvr>
                                      <p:tavLst>
                                        <p:tav tm="0">
                                          <p:val>
                                            <p:fltVal val="0"/>
                                          </p:val>
                                        </p:tav>
                                        <p:tav tm="100000">
                                          <p:val>
                                            <p:strVal val="#ppt_h"/>
                                          </p:val>
                                        </p:tav>
                                      </p:tavLst>
                                    </p:anim>
                                    <p:animEffect transition="in" filter="fade">
                                      <p:cBhvr>
                                        <p:cTn id="22" dur="500"/>
                                        <p:tgtEl>
                                          <p:spTgt spid="3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5"/>
                                        </p:tgtEl>
                                        <p:attrNameLst>
                                          <p:attrName>style.visibility</p:attrName>
                                        </p:attrNameLst>
                                      </p:cBhvr>
                                      <p:to>
                                        <p:strVal val="visible"/>
                                      </p:to>
                                    </p:set>
                                    <p:anim calcmode="lin" valueType="num">
                                      <p:cBhvr additive="base">
                                        <p:cTn id="30" dur="500" fill="hold"/>
                                        <p:tgtEl>
                                          <p:spTgt spid="45"/>
                                        </p:tgtEl>
                                        <p:attrNameLst>
                                          <p:attrName>ppt_x</p:attrName>
                                        </p:attrNameLst>
                                      </p:cBhvr>
                                      <p:tavLst>
                                        <p:tav tm="0">
                                          <p:val>
                                            <p:strVal val="0-#ppt_w/2"/>
                                          </p:val>
                                        </p:tav>
                                        <p:tav tm="100000">
                                          <p:val>
                                            <p:strVal val="#ppt_x"/>
                                          </p:val>
                                        </p:tav>
                                      </p:tavLst>
                                    </p:anim>
                                    <p:anim calcmode="lin" valueType="num">
                                      <p:cBhvr additive="base">
                                        <p:cTn id="31" dur="500" fill="hold"/>
                                        <p:tgtEl>
                                          <p:spTgt spid="45"/>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53" presetClass="entr" presetSubtype="16"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 calcmode="lin" valueType="num">
                                      <p:cBhvr>
                                        <p:cTn id="35" dur="500" fill="hold"/>
                                        <p:tgtEl>
                                          <p:spTgt spid="47"/>
                                        </p:tgtEl>
                                        <p:attrNameLst>
                                          <p:attrName>ppt_w</p:attrName>
                                        </p:attrNameLst>
                                      </p:cBhvr>
                                      <p:tavLst>
                                        <p:tav tm="0">
                                          <p:val>
                                            <p:fltVal val="0"/>
                                          </p:val>
                                        </p:tav>
                                        <p:tav tm="100000">
                                          <p:val>
                                            <p:strVal val="#ppt_w"/>
                                          </p:val>
                                        </p:tav>
                                      </p:tavLst>
                                    </p:anim>
                                    <p:anim calcmode="lin" valueType="num">
                                      <p:cBhvr>
                                        <p:cTn id="36" dur="500" fill="hold"/>
                                        <p:tgtEl>
                                          <p:spTgt spid="47"/>
                                        </p:tgtEl>
                                        <p:attrNameLst>
                                          <p:attrName>ppt_h</p:attrName>
                                        </p:attrNameLst>
                                      </p:cBhvr>
                                      <p:tavLst>
                                        <p:tav tm="0">
                                          <p:val>
                                            <p:fltVal val="0"/>
                                          </p:val>
                                        </p:tav>
                                        <p:tav tm="100000">
                                          <p:val>
                                            <p:strVal val="#ppt_h"/>
                                          </p:val>
                                        </p:tav>
                                      </p:tavLst>
                                    </p:anim>
                                    <p:animEffect transition="in" filter="fade">
                                      <p:cBhvr>
                                        <p:cTn id="37" dur="500"/>
                                        <p:tgtEl>
                                          <p:spTgt spid="47"/>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wipe(left)">
                                      <p:cBhvr>
                                        <p:cTn id="40" dur="500"/>
                                        <p:tgtEl>
                                          <p:spTgt spid="46"/>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0-#ppt_w/2"/>
                                          </p:val>
                                        </p:tav>
                                        <p:tav tm="100000">
                                          <p:val>
                                            <p:strVal val="#ppt_x"/>
                                          </p:val>
                                        </p:tav>
                                      </p:tavLst>
                                    </p:anim>
                                    <p:anim calcmode="lin" valueType="num">
                                      <p:cBhvr additive="base">
                                        <p:cTn id="46" dur="500" fill="hold"/>
                                        <p:tgtEl>
                                          <p:spTgt spid="13"/>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53" presetClass="entr" presetSubtype="16" fill="hold" nodeType="afterEffect">
                                  <p:stCondLst>
                                    <p:cond delay="0"/>
                                  </p:stCondLst>
                                  <p:childTnLst>
                                    <p:set>
                                      <p:cBhvr>
                                        <p:cTn id="49" dur="1" fill="hold">
                                          <p:stCondLst>
                                            <p:cond delay="0"/>
                                          </p:stCondLst>
                                        </p:cTn>
                                        <p:tgtEl>
                                          <p:spTgt spid="52"/>
                                        </p:tgtEl>
                                        <p:attrNameLst>
                                          <p:attrName>style.visibility</p:attrName>
                                        </p:attrNameLst>
                                      </p:cBhvr>
                                      <p:to>
                                        <p:strVal val="visible"/>
                                      </p:to>
                                    </p:set>
                                    <p:anim calcmode="lin" valueType="num">
                                      <p:cBhvr>
                                        <p:cTn id="50" dur="500" fill="hold"/>
                                        <p:tgtEl>
                                          <p:spTgt spid="52"/>
                                        </p:tgtEl>
                                        <p:attrNameLst>
                                          <p:attrName>ppt_w</p:attrName>
                                        </p:attrNameLst>
                                      </p:cBhvr>
                                      <p:tavLst>
                                        <p:tav tm="0">
                                          <p:val>
                                            <p:fltVal val="0"/>
                                          </p:val>
                                        </p:tav>
                                        <p:tav tm="100000">
                                          <p:val>
                                            <p:strVal val="#ppt_w"/>
                                          </p:val>
                                        </p:tav>
                                      </p:tavLst>
                                    </p:anim>
                                    <p:anim calcmode="lin" valueType="num">
                                      <p:cBhvr>
                                        <p:cTn id="51" dur="500" fill="hold"/>
                                        <p:tgtEl>
                                          <p:spTgt spid="52"/>
                                        </p:tgtEl>
                                        <p:attrNameLst>
                                          <p:attrName>ppt_h</p:attrName>
                                        </p:attrNameLst>
                                      </p:cBhvr>
                                      <p:tavLst>
                                        <p:tav tm="0">
                                          <p:val>
                                            <p:fltVal val="0"/>
                                          </p:val>
                                        </p:tav>
                                        <p:tav tm="100000">
                                          <p:val>
                                            <p:strVal val="#ppt_h"/>
                                          </p:val>
                                        </p:tav>
                                      </p:tavLst>
                                    </p:anim>
                                    <p:animEffect transition="in" filter="fade">
                                      <p:cBhvr>
                                        <p:cTn id="52" dur="500"/>
                                        <p:tgtEl>
                                          <p:spTgt spid="52"/>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left)">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500" fill="hold"/>
                                        <p:tgtEl>
                                          <p:spTgt spid="14"/>
                                        </p:tgtEl>
                                        <p:attrNameLst>
                                          <p:attrName>ppt_x</p:attrName>
                                        </p:attrNameLst>
                                      </p:cBhvr>
                                      <p:tavLst>
                                        <p:tav tm="0">
                                          <p:val>
                                            <p:strVal val="0-#ppt_w/2"/>
                                          </p:val>
                                        </p:tav>
                                        <p:tav tm="100000">
                                          <p:val>
                                            <p:strVal val="#ppt_x"/>
                                          </p:val>
                                        </p:tav>
                                      </p:tavLst>
                                    </p:anim>
                                    <p:anim calcmode="lin" valueType="num">
                                      <p:cBhvr additive="base">
                                        <p:cTn id="61" dur="500" fill="hold"/>
                                        <p:tgtEl>
                                          <p:spTgt spid="14"/>
                                        </p:tgtEl>
                                        <p:attrNameLst>
                                          <p:attrName>ppt_y</p:attrName>
                                        </p:attrNameLst>
                                      </p:cBhvr>
                                      <p:tavLst>
                                        <p:tav tm="0">
                                          <p:val>
                                            <p:strVal val="#ppt_y"/>
                                          </p:val>
                                        </p:tav>
                                        <p:tav tm="100000">
                                          <p:val>
                                            <p:strVal val="#ppt_y"/>
                                          </p:val>
                                        </p:tav>
                                      </p:tavLst>
                                    </p:anim>
                                  </p:childTnLst>
                                </p:cTn>
                              </p:par>
                            </p:childTnLst>
                          </p:cTn>
                        </p:par>
                        <p:par>
                          <p:cTn id="62" fill="hold">
                            <p:stCondLst>
                              <p:cond delay="500"/>
                            </p:stCondLst>
                            <p:childTnLst>
                              <p:par>
                                <p:cTn id="63" presetID="53" presetClass="entr" presetSubtype="16" fill="hold" nodeType="afterEffect">
                                  <p:stCondLst>
                                    <p:cond delay="0"/>
                                  </p:stCondLst>
                                  <p:childTnLst>
                                    <p:set>
                                      <p:cBhvr>
                                        <p:cTn id="64" dur="1" fill="hold">
                                          <p:stCondLst>
                                            <p:cond delay="0"/>
                                          </p:stCondLst>
                                        </p:cTn>
                                        <p:tgtEl>
                                          <p:spTgt spid="54"/>
                                        </p:tgtEl>
                                        <p:attrNameLst>
                                          <p:attrName>style.visibility</p:attrName>
                                        </p:attrNameLst>
                                      </p:cBhvr>
                                      <p:to>
                                        <p:strVal val="visible"/>
                                      </p:to>
                                    </p:set>
                                    <p:anim calcmode="lin" valueType="num">
                                      <p:cBhvr>
                                        <p:cTn id="65" dur="500" fill="hold"/>
                                        <p:tgtEl>
                                          <p:spTgt spid="54"/>
                                        </p:tgtEl>
                                        <p:attrNameLst>
                                          <p:attrName>ppt_w</p:attrName>
                                        </p:attrNameLst>
                                      </p:cBhvr>
                                      <p:tavLst>
                                        <p:tav tm="0">
                                          <p:val>
                                            <p:fltVal val="0"/>
                                          </p:val>
                                        </p:tav>
                                        <p:tav tm="100000">
                                          <p:val>
                                            <p:strVal val="#ppt_w"/>
                                          </p:val>
                                        </p:tav>
                                      </p:tavLst>
                                    </p:anim>
                                    <p:anim calcmode="lin" valueType="num">
                                      <p:cBhvr>
                                        <p:cTn id="66" dur="500" fill="hold"/>
                                        <p:tgtEl>
                                          <p:spTgt spid="54"/>
                                        </p:tgtEl>
                                        <p:attrNameLst>
                                          <p:attrName>ppt_h</p:attrName>
                                        </p:attrNameLst>
                                      </p:cBhvr>
                                      <p:tavLst>
                                        <p:tav tm="0">
                                          <p:val>
                                            <p:fltVal val="0"/>
                                          </p:val>
                                        </p:tav>
                                        <p:tav tm="100000">
                                          <p:val>
                                            <p:strVal val="#ppt_h"/>
                                          </p:val>
                                        </p:tav>
                                      </p:tavLst>
                                    </p:anim>
                                    <p:animEffect transition="in" filter="fade">
                                      <p:cBhvr>
                                        <p:cTn id="67" dur="500"/>
                                        <p:tgtEl>
                                          <p:spTgt spid="54"/>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wipe(left)">
                                      <p:cBhvr>
                                        <p:cTn id="70" dur="5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0-#ppt_w/2"/>
                                          </p:val>
                                        </p:tav>
                                        <p:tav tm="100000">
                                          <p:val>
                                            <p:strVal val="#ppt_x"/>
                                          </p:val>
                                        </p:tav>
                                      </p:tavLst>
                                    </p:anim>
                                    <p:anim calcmode="lin" valueType="num">
                                      <p:cBhvr additive="base">
                                        <p:cTn id="76" dur="500" fill="hold"/>
                                        <p:tgtEl>
                                          <p:spTgt spid="15"/>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53" presetClass="entr" presetSubtype="16" fill="hold" nodeType="afterEffect">
                                  <p:stCondLst>
                                    <p:cond delay="0"/>
                                  </p:stCondLst>
                                  <p:childTnLst>
                                    <p:set>
                                      <p:cBhvr>
                                        <p:cTn id="79" dur="1" fill="hold">
                                          <p:stCondLst>
                                            <p:cond delay="0"/>
                                          </p:stCondLst>
                                        </p:cTn>
                                        <p:tgtEl>
                                          <p:spTgt spid="56"/>
                                        </p:tgtEl>
                                        <p:attrNameLst>
                                          <p:attrName>style.visibility</p:attrName>
                                        </p:attrNameLst>
                                      </p:cBhvr>
                                      <p:to>
                                        <p:strVal val="visible"/>
                                      </p:to>
                                    </p:set>
                                    <p:anim calcmode="lin" valueType="num">
                                      <p:cBhvr>
                                        <p:cTn id="80" dur="500" fill="hold"/>
                                        <p:tgtEl>
                                          <p:spTgt spid="56"/>
                                        </p:tgtEl>
                                        <p:attrNameLst>
                                          <p:attrName>ppt_w</p:attrName>
                                        </p:attrNameLst>
                                      </p:cBhvr>
                                      <p:tavLst>
                                        <p:tav tm="0">
                                          <p:val>
                                            <p:fltVal val="0"/>
                                          </p:val>
                                        </p:tav>
                                        <p:tav tm="100000">
                                          <p:val>
                                            <p:strVal val="#ppt_w"/>
                                          </p:val>
                                        </p:tav>
                                      </p:tavLst>
                                    </p:anim>
                                    <p:anim calcmode="lin" valueType="num">
                                      <p:cBhvr>
                                        <p:cTn id="81" dur="500" fill="hold"/>
                                        <p:tgtEl>
                                          <p:spTgt spid="56"/>
                                        </p:tgtEl>
                                        <p:attrNameLst>
                                          <p:attrName>ppt_h</p:attrName>
                                        </p:attrNameLst>
                                      </p:cBhvr>
                                      <p:tavLst>
                                        <p:tav tm="0">
                                          <p:val>
                                            <p:fltVal val="0"/>
                                          </p:val>
                                        </p:tav>
                                        <p:tav tm="100000">
                                          <p:val>
                                            <p:strVal val="#ppt_h"/>
                                          </p:val>
                                        </p:tav>
                                      </p:tavLst>
                                    </p:anim>
                                    <p:animEffect transition="in" filter="fade">
                                      <p:cBhvr>
                                        <p:cTn id="82" dur="500"/>
                                        <p:tgtEl>
                                          <p:spTgt spid="56"/>
                                        </p:tgtEl>
                                      </p:cBhvr>
                                    </p:animEffect>
                                  </p:childTnLst>
                                </p:cTn>
                              </p:par>
                              <p:par>
                                <p:cTn id="83" presetID="22" presetClass="entr" presetSubtype="8"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wipe(left)">
                                      <p:cBhvr>
                                        <p:cTn id="85" dur="500"/>
                                        <p:tgtEl>
                                          <p:spTgt spid="25"/>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8" fill="hold" grpId="0" nodeType="clickEffect">
                                  <p:stCondLst>
                                    <p:cond delay="0"/>
                                  </p:stCondLst>
                                  <p:childTnLst>
                                    <p:set>
                                      <p:cBhvr>
                                        <p:cTn id="89" dur="1" fill="hold">
                                          <p:stCondLst>
                                            <p:cond delay="0"/>
                                          </p:stCondLst>
                                        </p:cTn>
                                        <p:tgtEl>
                                          <p:spTgt spid="16"/>
                                        </p:tgtEl>
                                        <p:attrNameLst>
                                          <p:attrName>style.visibility</p:attrName>
                                        </p:attrNameLst>
                                      </p:cBhvr>
                                      <p:to>
                                        <p:strVal val="visible"/>
                                      </p:to>
                                    </p:set>
                                    <p:anim calcmode="lin" valueType="num">
                                      <p:cBhvr additive="base">
                                        <p:cTn id="90" dur="500" fill="hold"/>
                                        <p:tgtEl>
                                          <p:spTgt spid="16"/>
                                        </p:tgtEl>
                                        <p:attrNameLst>
                                          <p:attrName>ppt_x</p:attrName>
                                        </p:attrNameLst>
                                      </p:cBhvr>
                                      <p:tavLst>
                                        <p:tav tm="0">
                                          <p:val>
                                            <p:strVal val="0-#ppt_w/2"/>
                                          </p:val>
                                        </p:tav>
                                        <p:tav tm="100000">
                                          <p:val>
                                            <p:strVal val="#ppt_x"/>
                                          </p:val>
                                        </p:tav>
                                      </p:tavLst>
                                    </p:anim>
                                    <p:anim calcmode="lin" valueType="num">
                                      <p:cBhvr additive="base">
                                        <p:cTn id="91" dur="500" fill="hold"/>
                                        <p:tgtEl>
                                          <p:spTgt spid="16"/>
                                        </p:tgtEl>
                                        <p:attrNameLst>
                                          <p:attrName>ppt_y</p:attrName>
                                        </p:attrNameLst>
                                      </p:cBhvr>
                                      <p:tavLst>
                                        <p:tav tm="0">
                                          <p:val>
                                            <p:strVal val="#ppt_y"/>
                                          </p:val>
                                        </p:tav>
                                        <p:tav tm="100000">
                                          <p:val>
                                            <p:strVal val="#ppt_y"/>
                                          </p:val>
                                        </p:tav>
                                      </p:tavLst>
                                    </p:anim>
                                  </p:childTnLst>
                                </p:cTn>
                              </p:par>
                            </p:childTnLst>
                          </p:cTn>
                        </p:par>
                        <p:par>
                          <p:cTn id="92" fill="hold">
                            <p:stCondLst>
                              <p:cond delay="500"/>
                            </p:stCondLst>
                            <p:childTnLst>
                              <p:par>
                                <p:cTn id="93" presetID="53" presetClass="entr" presetSubtype="16" fill="hold" nodeType="afterEffect">
                                  <p:stCondLst>
                                    <p:cond delay="0"/>
                                  </p:stCondLst>
                                  <p:childTnLst>
                                    <p:set>
                                      <p:cBhvr>
                                        <p:cTn id="94" dur="1" fill="hold">
                                          <p:stCondLst>
                                            <p:cond delay="0"/>
                                          </p:stCondLst>
                                        </p:cTn>
                                        <p:tgtEl>
                                          <p:spTgt spid="58"/>
                                        </p:tgtEl>
                                        <p:attrNameLst>
                                          <p:attrName>style.visibility</p:attrName>
                                        </p:attrNameLst>
                                      </p:cBhvr>
                                      <p:to>
                                        <p:strVal val="visible"/>
                                      </p:to>
                                    </p:set>
                                    <p:anim calcmode="lin" valueType="num">
                                      <p:cBhvr>
                                        <p:cTn id="95" dur="500" fill="hold"/>
                                        <p:tgtEl>
                                          <p:spTgt spid="58"/>
                                        </p:tgtEl>
                                        <p:attrNameLst>
                                          <p:attrName>ppt_w</p:attrName>
                                        </p:attrNameLst>
                                      </p:cBhvr>
                                      <p:tavLst>
                                        <p:tav tm="0">
                                          <p:val>
                                            <p:fltVal val="0"/>
                                          </p:val>
                                        </p:tav>
                                        <p:tav tm="100000">
                                          <p:val>
                                            <p:strVal val="#ppt_w"/>
                                          </p:val>
                                        </p:tav>
                                      </p:tavLst>
                                    </p:anim>
                                    <p:anim calcmode="lin" valueType="num">
                                      <p:cBhvr>
                                        <p:cTn id="96" dur="500" fill="hold"/>
                                        <p:tgtEl>
                                          <p:spTgt spid="58"/>
                                        </p:tgtEl>
                                        <p:attrNameLst>
                                          <p:attrName>ppt_h</p:attrName>
                                        </p:attrNameLst>
                                      </p:cBhvr>
                                      <p:tavLst>
                                        <p:tav tm="0">
                                          <p:val>
                                            <p:fltVal val="0"/>
                                          </p:val>
                                        </p:tav>
                                        <p:tav tm="100000">
                                          <p:val>
                                            <p:strVal val="#ppt_h"/>
                                          </p:val>
                                        </p:tav>
                                      </p:tavLst>
                                    </p:anim>
                                    <p:animEffect transition="in" filter="fade">
                                      <p:cBhvr>
                                        <p:cTn id="97" dur="500"/>
                                        <p:tgtEl>
                                          <p:spTgt spid="58"/>
                                        </p:tgtEl>
                                      </p:cBhvr>
                                    </p:animEffect>
                                  </p:childTnLst>
                                </p:cTn>
                              </p:par>
                              <p:par>
                                <p:cTn id="98" presetID="22" presetClass="entr" presetSubtype="8" fill="hold" grpId="0" nodeType="withEffect">
                                  <p:stCondLst>
                                    <p:cond delay="0"/>
                                  </p:stCondLst>
                                  <p:childTnLst>
                                    <p:set>
                                      <p:cBhvr>
                                        <p:cTn id="99" dur="1" fill="hold">
                                          <p:stCondLst>
                                            <p:cond delay="0"/>
                                          </p:stCondLst>
                                        </p:cTn>
                                        <p:tgtEl>
                                          <p:spTgt spid="26"/>
                                        </p:tgtEl>
                                        <p:attrNameLst>
                                          <p:attrName>style.visibility</p:attrName>
                                        </p:attrNameLst>
                                      </p:cBhvr>
                                      <p:to>
                                        <p:strVal val="visible"/>
                                      </p:to>
                                    </p:set>
                                    <p:animEffect transition="in" filter="wipe(left)">
                                      <p:cBhvr>
                                        <p:cTn id="100" dur="500"/>
                                        <p:tgtEl>
                                          <p:spTgt spid="26"/>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8" fill="hold" grpId="0" nodeType="clickEffect">
                                  <p:stCondLst>
                                    <p:cond delay="0"/>
                                  </p:stCondLst>
                                  <p:childTnLst>
                                    <p:set>
                                      <p:cBhvr>
                                        <p:cTn id="104" dur="1" fill="hold">
                                          <p:stCondLst>
                                            <p:cond delay="0"/>
                                          </p:stCondLst>
                                        </p:cTn>
                                        <p:tgtEl>
                                          <p:spTgt spid="17"/>
                                        </p:tgtEl>
                                        <p:attrNameLst>
                                          <p:attrName>style.visibility</p:attrName>
                                        </p:attrNameLst>
                                      </p:cBhvr>
                                      <p:to>
                                        <p:strVal val="visible"/>
                                      </p:to>
                                    </p:set>
                                    <p:anim calcmode="lin" valueType="num">
                                      <p:cBhvr additive="base">
                                        <p:cTn id="105" dur="500" fill="hold"/>
                                        <p:tgtEl>
                                          <p:spTgt spid="17"/>
                                        </p:tgtEl>
                                        <p:attrNameLst>
                                          <p:attrName>ppt_x</p:attrName>
                                        </p:attrNameLst>
                                      </p:cBhvr>
                                      <p:tavLst>
                                        <p:tav tm="0">
                                          <p:val>
                                            <p:strVal val="0-#ppt_w/2"/>
                                          </p:val>
                                        </p:tav>
                                        <p:tav tm="100000">
                                          <p:val>
                                            <p:strVal val="#ppt_x"/>
                                          </p:val>
                                        </p:tav>
                                      </p:tavLst>
                                    </p:anim>
                                    <p:anim calcmode="lin" valueType="num">
                                      <p:cBhvr additive="base">
                                        <p:cTn id="106" dur="500" fill="hold"/>
                                        <p:tgtEl>
                                          <p:spTgt spid="17"/>
                                        </p:tgtEl>
                                        <p:attrNameLst>
                                          <p:attrName>ppt_y</p:attrName>
                                        </p:attrNameLst>
                                      </p:cBhvr>
                                      <p:tavLst>
                                        <p:tav tm="0">
                                          <p:val>
                                            <p:strVal val="#ppt_y"/>
                                          </p:val>
                                        </p:tav>
                                        <p:tav tm="100000">
                                          <p:val>
                                            <p:strVal val="#ppt_y"/>
                                          </p:val>
                                        </p:tav>
                                      </p:tavLst>
                                    </p:anim>
                                  </p:childTnLst>
                                </p:cTn>
                              </p:par>
                              <p:par>
                                <p:cTn id="107" presetID="22" presetClass="entr" presetSubtype="1" fill="hold" nodeType="withEffect">
                                  <p:stCondLst>
                                    <p:cond delay="0"/>
                                  </p:stCondLst>
                                  <p:childTnLst>
                                    <p:set>
                                      <p:cBhvr>
                                        <p:cTn id="108" dur="1" fill="hold">
                                          <p:stCondLst>
                                            <p:cond delay="0"/>
                                          </p:stCondLst>
                                        </p:cTn>
                                        <p:tgtEl>
                                          <p:spTgt spid="62"/>
                                        </p:tgtEl>
                                        <p:attrNameLst>
                                          <p:attrName>style.visibility</p:attrName>
                                        </p:attrNameLst>
                                      </p:cBhvr>
                                      <p:to>
                                        <p:strVal val="visible"/>
                                      </p:to>
                                    </p:set>
                                    <p:animEffect transition="in" filter="wipe(up)">
                                      <p:cBhvr>
                                        <p:cTn id="109" dur="500"/>
                                        <p:tgtEl>
                                          <p:spTgt spid="62"/>
                                        </p:tgtEl>
                                      </p:cBhvr>
                                    </p:animEffect>
                                  </p:childTnLst>
                                </p:cTn>
                              </p:par>
                            </p:childTnLst>
                          </p:cTn>
                        </p:par>
                        <p:par>
                          <p:cTn id="110" fill="hold">
                            <p:stCondLst>
                              <p:cond delay="500"/>
                            </p:stCondLst>
                            <p:childTnLst>
                              <p:par>
                                <p:cTn id="111" presetID="53" presetClass="entr" presetSubtype="16" fill="hold" nodeType="afterEffect">
                                  <p:stCondLst>
                                    <p:cond delay="0"/>
                                  </p:stCondLst>
                                  <p:childTnLst>
                                    <p:set>
                                      <p:cBhvr>
                                        <p:cTn id="112" dur="1" fill="hold">
                                          <p:stCondLst>
                                            <p:cond delay="0"/>
                                          </p:stCondLst>
                                        </p:cTn>
                                        <p:tgtEl>
                                          <p:spTgt spid="60"/>
                                        </p:tgtEl>
                                        <p:attrNameLst>
                                          <p:attrName>style.visibility</p:attrName>
                                        </p:attrNameLst>
                                      </p:cBhvr>
                                      <p:to>
                                        <p:strVal val="visible"/>
                                      </p:to>
                                    </p:set>
                                    <p:anim calcmode="lin" valueType="num">
                                      <p:cBhvr>
                                        <p:cTn id="113" dur="500" fill="hold"/>
                                        <p:tgtEl>
                                          <p:spTgt spid="60"/>
                                        </p:tgtEl>
                                        <p:attrNameLst>
                                          <p:attrName>ppt_w</p:attrName>
                                        </p:attrNameLst>
                                      </p:cBhvr>
                                      <p:tavLst>
                                        <p:tav tm="0">
                                          <p:val>
                                            <p:fltVal val="0"/>
                                          </p:val>
                                        </p:tav>
                                        <p:tav tm="100000">
                                          <p:val>
                                            <p:strVal val="#ppt_w"/>
                                          </p:val>
                                        </p:tav>
                                      </p:tavLst>
                                    </p:anim>
                                    <p:anim calcmode="lin" valueType="num">
                                      <p:cBhvr>
                                        <p:cTn id="114" dur="500" fill="hold"/>
                                        <p:tgtEl>
                                          <p:spTgt spid="60"/>
                                        </p:tgtEl>
                                        <p:attrNameLst>
                                          <p:attrName>ppt_h</p:attrName>
                                        </p:attrNameLst>
                                      </p:cBhvr>
                                      <p:tavLst>
                                        <p:tav tm="0">
                                          <p:val>
                                            <p:fltVal val="0"/>
                                          </p:val>
                                        </p:tav>
                                        <p:tav tm="100000">
                                          <p:val>
                                            <p:strVal val="#ppt_h"/>
                                          </p:val>
                                        </p:tav>
                                      </p:tavLst>
                                    </p:anim>
                                    <p:animEffect transition="in" filter="fade">
                                      <p:cBhvr>
                                        <p:cTn id="115" dur="500"/>
                                        <p:tgtEl>
                                          <p:spTgt spid="60"/>
                                        </p:tgtEl>
                                      </p:cBhvr>
                                    </p:animEffect>
                                  </p:childTnLst>
                                </p:cTn>
                              </p:par>
                              <p:par>
                                <p:cTn id="116" presetID="22" presetClass="entr" presetSubtype="8" fill="hold" grpId="0" nodeType="withEffect">
                                  <p:stCondLst>
                                    <p:cond delay="0"/>
                                  </p:stCondLst>
                                  <p:childTnLst>
                                    <p:set>
                                      <p:cBhvr>
                                        <p:cTn id="117" dur="1" fill="hold">
                                          <p:stCondLst>
                                            <p:cond delay="0"/>
                                          </p:stCondLst>
                                        </p:cTn>
                                        <p:tgtEl>
                                          <p:spTgt spid="27"/>
                                        </p:tgtEl>
                                        <p:attrNameLst>
                                          <p:attrName>style.visibility</p:attrName>
                                        </p:attrNameLst>
                                      </p:cBhvr>
                                      <p:to>
                                        <p:strVal val="visible"/>
                                      </p:to>
                                    </p:set>
                                    <p:animEffect transition="in" filter="wipe(left)">
                                      <p:cBhvr>
                                        <p:cTn id="118" dur="500"/>
                                        <p:tgtEl>
                                          <p:spTgt spid="27"/>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43"/>
                                        </p:tgtEl>
                                        <p:attrNameLst>
                                          <p:attrName>style.visibility</p:attrName>
                                        </p:attrNameLst>
                                      </p:cBhvr>
                                      <p:to>
                                        <p:strVal val="visible"/>
                                      </p:to>
                                    </p:set>
                                    <p:animEffect transition="in" filter="wipe(left)">
                                      <p:cBhvr>
                                        <p:cTn id="123" dur="500"/>
                                        <p:tgtEl>
                                          <p:spTgt spid="43"/>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28"/>
                                        </p:tgtEl>
                                        <p:attrNameLst>
                                          <p:attrName>style.visibility</p:attrName>
                                        </p:attrNameLst>
                                      </p:cBhvr>
                                      <p:to>
                                        <p:strVal val="visible"/>
                                      </p:to>
                                    </p:set>
                                    <p:animEffect transition="in" filter="wipe(left)">
                                      <p:cBhvr>
                                        <p:cTn id="128" dur="500"/>
                                        <p:tgtEl>
                                          <p:spTgt spid="28"/>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30"/>
                                        </p:tgtEl>
                                        <p:attrNameLst>
                                          <p:attrName>style.visibility</p:attrName>
                                        </p:attrNameLst>
                                      </p:cBhvr>
                                      <p:to>
                                        <p:strVal val="visible"/>
                                      </p:to>
                                    </p:set>
                                    <p:animEffect transition="in" filter="wipe(left)">
                                      <p:cBhvr>
                                        <p:cTn id="133" dur="500"/>
                                        <p:tgtEl>
                                          <p:spTgt spid="30"/>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31"/>
                                        </p:tgtEl>
                                        <p:attrNameLst>
                                          <p:attrName>style.visibility</p:attrName>
                                        </p:attrNameLst>
                                      </p:cBhvr>
                                      <p:to>
                                        <p:strVal val="visible"/>
                                      </p:to>
                                    </p:set>
                                    <p:animEffect transition="in" filter="wipe(left)">
                                      <p:cBhvr>
                                        <p:cTn id="138" dur="500"/>
                                        <p:tgtEl>
                                          <p:spTgt spid="31"/>
                                        </p:tgtEl>
                                      </p:cBhvr>
                                    </p:animEffect>
                                  </p:childTnLst>
                                </p:cTn>
                              </p:par>
                            </p:childTnLst>
                          </p:cTn>
                        </p:par>
                      </p:childTnLst>
                    </p:cTn>
                  </p:par>
                  <p:par>
                    <p:cTn id="139" fill="hold">
                      <p:stCondLst>
                        <p:cond delay="indefinite"/>
                      </p:stCondLst>
                      <p:childTnLst>
                        <p:par>
                          <p:cTn id="140" fill="hold">
                            <p:stCondLst>
                              <p:cond delay="0"/>
                            </p:stCondLst>
                            <p:childTnLst>
                              <p:par>
                                <p:cTn id="141" presetID="2" presetClass="exit" presetSubtype="8" fill="hold" grpId="1" nodeType="clickEffect">
                                  <p:stCondLst>
                                    <p:cond delay="0"/>
                                  </p:stCondLst>
                                  <p:childTnLst>
                                    <p:anim calcmode="lin" valueType="num">
                                      <p:cBhvr additive="base">
                                        <p:cTn id="142" dur="500"/>
                                        <p:tgtEl>
                                          <p:spTgt spid="12"/>
                                        </p:tgtEl>
                                        <p:attrNameLst>
                                          <p:attrName>ppt_x</p:attrName>
                                        </p:attrNameLst>
                                      </p:cBhvr>
                                      <p:tavLst>
                                        <p:tav tm="0">
                                          <p:val>
                                            <p:strVal val="ppt_x"/>
                                          </p:val>
                                        </p:tav>
                                        <p:tav tm="100000">
                                          <p:val>
                                            <p:strVal val="0-ppt_w/2"/>
                                          </p:val>
                                        </p:tav>
                                      </p:tavLst>
                                    </p:anim>
                                    <p:anim calcmode="lin" valueType="num">
                                      <p:cBhvr additive="base">
                                        <p:cTn id="143" dur="500"/>
                                        <p:tgtEl>
                                          <p:spTgt spid="12"/>
                                        </p:tgtEl>
                                        <p:attrNameLst>
                                          <p:attrName>ppt_y</p:attrName>
                                        </p:attrNameLst>
                                      </p:cBhvr>
                                      <p:tavLst>
                                        <p:tav tm="0">
                                          <p:val>
                                            <p:strVal val="ppt_y"/>
                                          </p:val>
                                        </p:tav>
                                        <p:tav tm="100000">
                                          <p:val>
                                            <p:strVal val="ppt_y"/>
                                          </p:val>
                                        </p:tav>
                                      </p:tavLst>
                                    </p:anim>
                                    <p:set>
                                      <p:cBhvr>
                                        <p:cTn id="144" dur="1" fill="hold">
                                          <p:stCondLst>
                                            <p:cond delay="499"/>
                                          </p:stCondLst>
                                        </p:cTn>
                                        <p:tgtEl>
                                          <p:spTgt spid="12"/>
                                        </p:tgtEl>
                                        <p:attrNameLst>
                                          <p:attrName>style.visibility</p:attrName>
                                        </p:attrNameLst>
                                      </p:cBhvr>
                                      <p:to>
                                        <p:strVal val="hidden"/>
                                      </p:to>
                                    </p:set>
                                  </p:childTnLst>
                                </p:cTn>
                              </p:par>
                              <p:par>
                                <p:cTn id="145" presetID="2" presetClass="exit" presetSubtype="8" fill="hold" nodeType="withEffect">
                                  <p:stCondLst>
                                    <p:cond delay="0"/>
                                  </p:stCondLst>
                                  <p:childTnLst>
                                    <p:anim calcmode="lin" valueType="num">
                                      <p:cBhvr additive="base">
                                        <p:cTn id="146" dur="500"/>
                                        <p:tgtEl>
                                          <p:spTgt spid="32"/>
                                        </p:tgtEl>
                                        <p:attrNameLst>
                                          <p:attrName>ppt_x</p:attrName>
                                        </p:attrNameLst>
                                      </p:cBhvr>
                                      <p:tavLst>
                                        <p:tav tm="0">
                                          <p:val>
                                            <p:strVal val="ppt_x"/>
                                          </p:val>
                                        </p:tav>
                                        <p:tav tm="100000">
                                          <p:val>
                                            <p:strVal val="0-ppt_w/2"/>
                                          </p:val>
                                        </p:tav>
                                      </p:tavLst>
                                    </p:anim>
                                    <p:anim calcmode="lin" valueType="num">
                                      <p:cBhvr additive="base">
                                        <p:cTn id="147" dur="500"/>
                                        <p:tgtEl>
                                          <p:spTgt spid="32"/>
                                        </p:tgtEl>
                                        <p:attrNameLst>
                                          <p:attrName>ppt_y</p:attrName>
                                        </p:attrNameLst>
                                      </p:cBhvr>
                                      <p:tavLst>
                                        <p:tav tm="0">
                                          <p:val>
                                            <p:strVal val="ppt_y"/>
                                          </p:val>
                                        </p:tav>
                                        <p:tav tm="100000">
                                          <p:val>
                                            <p:strVal val="ppt_y"/>
                                          </p:val>
                                        </p:tav>
                                      </p:tavLst>
                                    </p:anim>
                                    <p:set>
                                      <p:cBhvr>
                                        <p:cTn id="148" dur="1" fill="hold">
                                          <p:stCondLst>
                                            <p:cond delay="499"/>
                                          </p:stCondLst>
                                        </p:cTn>
                                        <p:tgtEl>
                                          <p:spTgt spid="32"/>
                                        </p:tgtEl>
                                        <p:attrNameLst>
                                          <p:attrName>style.visibility</p:attrName>
                                        </p:attrNameLst>
                                      </p:cBhvr>
                                      <p:to>
                                        <p:strVal val="hidden"/>
                                      </p:to>
                                    </p:set>
                                  </p:childTnLst>
                                </p:cTn>
                              </p:par>
                              <p:par>
                                <p:cTn id="149" presetID="2" presetClass="exit" presetSubtype="8" fill="hold" grpId="1" nodeType="withEffect">
                                  <p:stCondLst>
                                    <p:cond delay="0"/>
                                  </p:stCondLst>
                                  <p:childTnLst>
                                    <p:anim calcmode="lin" valueType="num">
                                      <p:cBhvr additive="base">
                                        <p:cTn id="150" dur="500"/>
                                        <p:tgtEl>
                                          <p:spTgt spid="45"/>
                                        </p:tgtEl>
                                        <p:attrNameLst>
                                          <p:attrName>ppt_x</p:attrName>
                                        </p:attrNameLst>
                                      </p:cBhvr>
                                      <p:tavLst>
                                        <p:tav tm="0">
                                          <p:val>
                                            <p:strVal val="ppt_x"/>
                                          </p:val>
                                        </p:tav>
                                        <p:tav tm="100000">
                                          <p:val>
                                            <p:strVal val="0-ppt_w/2"/>
                                          </p:val>
                                        </p:tav>
                                      </p:tavLst>
                                    </p:anim>
                                    <p:anim calcmode="lin" valueType="num">
                                      <p:cBhvr additive="base">
                                        <p:cTn id="151" dur="500"/>
                                        <p:tgtEl>
                                          <p:spTgt spid="45"/>
                                        </p:tgtEl>
                                        <p:attrNameLst>
                                          <p:attrName>ppt_y</p:attrName>
                                        </p:attrNameLst>
                                      </p:cBhvr>
                                      <p:tavLst>
                                        <p:tav tm="0">
                                          <p:val>
                                            <p:strVal val="ppt_y"/>
                                          </p:val>
                                        </p:tav>
                                        <p:tav tm="100000">
                                          <p:val>
                                            <p:strVal val="ppt_y"/>
                                          </p:val>
                                        </p:tav>
                                      </p:tavLst>
                                    </p:anim>
                                    <p:set>
                                      <p:cBhvr>
                                        <p:cTn id="152" dur="1" fill="hold">
                                          <p:stCondLst>
                                            <p:cond delay="499"/>
                                          </p:stCondLst>
                                        </p:cTn>
                                        <p:tgtEl>
                                          <p:spTgt spid="45"/>
                                        </p:tgtEl>
                                        <p:attrNameLst>
                                          <p:attrName>style.visibility</p:attrName>
                                        </p:attrNameLst>
                                      </p:cBhvr>
                                      <p:to>
                                        <p:strVal val="hidden"/>
                                      </p:to>
                                    </p:set>
                                  </p:childTnLst>
                                </p:cTn>
                              </p:par>
                              <p:par>
                                <p:cTn id="153" presetID="2" presetClass="exit" presetSubtype="8" fill="hold" nodeType="withEffect">
                                  <p:stCondLst>
                                    <p:cond delay="0"/>
                                  </p:stCondLst>
                                  <p:childTnLst>
                                    <p:anim calcmode="lin" valueType="num">
                                      <p:cBhvr additive="base">
                                        <p:cTn id="154" dur="500"/>
                                        <p:tgtEl>
                                          <p:spTgt spid="47"/>
                                        </p:tgtEl>
                                        <p:attrNameLst>
                                          <p:attrName>ppt_x</p:attrName>
                                        </p:attrNameLst>
                                      </p:cBhvr>
                                      <p:tavLst>
                                        <p:tav tm="0">
                                          <p:val>
                                            <p:strVal val="ppt_x"/>
                                          </p:val>
                                        </p:tav>
                                        <p:tav tm="100000">
                                          <p:val>
                                            <p:strVal val="0-ppt_w/2"/>
                                          </p:val>
                                        </p:tav>
                                      </p:tavLst>
                                    </p:anim>
                                    <p:anim calcmode="lin" valueType="num">
                                      <p:cBhvr additive="base">
                                        <p:cTn id="155" dur="500"/>
                                        <p:tgtEl>
                                          <p:spTgt spid="47"/>
                                        </p:tgtEl>
                                        <p:attrNameLst>
                                          <p:attrName>ppt_y</p:attrName>
                                        </p:attrNameLst>
                                      </p:cBhvr>
                                      <p:tavLst>
                                        <p:tav tm="0">
                                          <p:val>
                                            <p:strVal val="ppt_y"/>
                                          </p:val>
                                        </p:tav>
                                        <p:tav tm="100000">
                                          <p:val>
                                            <p:strVal val="ppt_y"/>
                                          </p:val>
                                        </p:tav>
                                      </p:tavLst>
                                    </p:anim>
                                    <p:set>
                                      <p:cBhvr>
                                        <p:cTn id="156" dur="1" fill="hold">
                                          <p:stCondLst>
                                            <p:cond delay="499"/>
                                          </p:stCondLst>
                                        </p:cTn>
                                        <p:tgtEl>
                                          <p:spTgt spid="47"/>
                                        </p:tgtEl>
                                        <p:attrNameLst>
                                          <p:attrName>style.visibility</p:attrName>
                                        </p:attrNameLst>
                                      </p:cBhvr>
                                      <p:to>
                                        <p:strVal val="hidden"/>
                                      </p:to>
                                    </p:set>
                                  </p:childTnLst>
                                </p:cTn>
                              </p:par>
                              <p:par>
                                <p:cTn id="157" presetID="2" presetClass="exit" presetSubtype="8" fill="hold" grpId="1" nodeType="withEffect">
                                  <p:stCondLst>
                                    <p:cond delay="0"/>
                                  </p:stCondLst>
                                  <p:childTnLst>
                                    <p:anim calcmode="lin" valueType="num">
                                      <p:cBhvr additive="base">
                                        <p:cTn id="158" dur="500"/>
                                        <p:tgtEl>
                                          <p:spTgt spid="13"/>
                                        </p:tgtEl>
                                        <p:attrNameLst>
                                          <p:attrName>ppt_x</p:attrName>
                                        </p:attrNameLst>
                                      </p:cBhvr>
                                      <p:tavLst>
                                        <p:tav tm="0">
                                          <p:val>
                                            <p:strVal val="ppt_x"/>
                                          </p:val>
                                        </p:tav>
                                        <p:tav tm="100000">
                                          <p:val>
                                            <p:strVal val="0-ppt_w/2"/>
                                          </p:val>
                                        </p:tav>
                                      </p:tavLst>
                                    </p:anim>
                                    <p:anim calcmode="lin" valueType="num">
                                      <p:cBhvr additive="base">
                                        <p:cTn id="159" dur="500"/>
                                        <p:tgtEl>
                                          <p:spTgt spid="13"/>
                                        </p:tgtEl>
                                        <p:attrNameLst>
                                          <p:attrName>ppt_y</p:attrName>
                                        </p:attrNameLst>
                                      </p:cBhvr>
                                      <p:tavLst>
                                        <p:tav tm="0">
                                          <p:val>
                                            <p:strVal val="ppt_y"/>
                                          </p:val>
                                        </p:tav>
                                        <p:tav tm="100000">
                                          <p:val>
                                            <p:strVal val="ppt_y"/>
                                          </p:val>
                                        </p:tav>
                                      </p:tavLst>
                                    </p:anim>
                                    <p:set>
                                      <p:cBhvr>
                                        <p:cTn id="160" dur="1" fill="hold">
                                          <p:stCondLst>
                                            <p:cond delay="499"/>
                                          </p:stCondLst>
                                        </p:cTn>
                                        <p:tgtEl>
                                          <p:spTgt spid="13"/>
                                        </p:tgtEl>
                                        <p:attrNameLst>
                                          <p:attrName>style.visibility</p:attrName>
                                        </p:attrNameLst>
                                      </p:cBhvr>
                                      <p:to>
                                        <p:strVal val="hidden"/>
                                      </p:to>
                                    </p:set>
                                  </p:childTnLst>
                                </p:cTn>
                              </p:par>
                              <p:par>
                                <p:cTn id="161" presetID="2" presetClass="exit" presetSubtype="8" fill="hold" nodeType="withEffect">
                                  <p:stCondLst>
                                    <p:cond delay="0"/>
                                  </p:stCondLst>
                                  <p:childTnLst>
                                    <p:anim calcmode="lin" valueType="num">
                                      <p:cBhvr additive="base">
                                        <p:cTn id="162" dur="500"/>
                                        <p:tgtEl>
                                          <p:spTgt spid="52"/>
                                        </p:tgtEl>
                                        <p:attrNameLst>
                                          <p:attrName>ppt_x</p:attrName>
                                        </p:attrNameLst>
                                      </p:cBhvr>
                                      <p:tavLst>
                                        <p:tav tm="0">
                                          <p:val>
                                            <p:strVal val="ppt_x"/>
                                          </p:val>
                                        </p:tav>
                                        <p:tav tm="100000">
                                          <p:val>
                                            <p:strVal val="0-ppt_w/2"/>
                                          </p:val>
                                        </p:tav>
                                      </p:tavLst>
                                    </p:anim>
                                    <p:anim calcmode="lin" valueType="num">
                                      <p:cBhvr additive="base">
                                        <p:cTn id="163" dur="500"/>
                                        <p:tgtEl>
                                          <p:spTgt spid="52"/>
                                        </p:tgtEl>
                                        <p:attrNameLst>
                                          <p:attrName>ppt_y</p:attrName>
                                        </p:attrNameLst>
                                      </p:cBhvr>
                                      <p:tavLst>
                                        <p:tav tm="0">
                                          <p:val>
                                            <p:strVal val="ppt_y"/>
                                          </p:val>
                                        </p:tav>
                                        <p:tav tm="100000">
                                          <p:val>
                                            <p:strVal val="ppt_y"/>
                                          </p:val>
                                        </p:tav>
                                      </p:tavLst>
                                    </p:anim>
                                    <p:set>
                                      <p:cBhvr>
                                        <p:cTn id="164" dur="1" fill="hold">
                                          <p:stCondLst>
                                            <p:cond delay="499"/>
                                          </p:stCondLst>
                                        </p:cTn>
                                        <p:tgtEl>
                                          <p:spTgt spid="52"/>
                                        </p:tgtEl>
                                        <p:attrNameLst>
                                          <p:attrName>style.visibility</p:attrName>
                                        </p:attrNameLst>
                                      </p:cBhvr>
                                      <p:to>
                                        <p:strVal val="hidden"/>
                                      </p:to>
                                    </p:set>
                                  </p:childTnLst>
                                </p:cTn>
                              </p:par>
                              <p:par>
                                <p:cTn id="165" presetID="2" presetClass="exit" presetSubtype="8" fill="hold" grpId="1" nodeType="withEffect">
                                  <p:stCondLst>
                                    <p:cond delay="0"/>
                                  </p:stCondLst>
                                  <p:childTnLst>
                                    <p:anim calcmode="lin" valueType="num">
                                      <p:cBhvr additive="base">
                                        <p:cTn id="166" dur="500"/>
                                        <p:tgtEl>
                                          <p:spTgt spid="14"/>
                                        </p:tgtEl>
                                        <p:attrNameLst>
                                          <p:attrName>ppt_x</p:attrName>
                                        </p:attrNameLst>
                                      </p:cBhvr>
                                      <p:tavLst>
                                        <p:tav tm="0">
                                          <p:val>
                                            <p:strVal val="ppt_x"/>
                                          </p:val>
                                        </p:tav>
                                        <p:tav tm="100000">
                                          <p:val>
                                            <p:strVal val="0-ppt_w/2"/>
                                          </p:val>
                                        </p:tav>
                                      </p:tavLst>
                                    </p:anim>
                                    <p:anim calcmode="lin" valueType="num">
                                      <p:cBhvr additive="base">
                                        <p:cTn id="167" dur="500"/>
                                        <p:tgtEl>
                                          <p:spTgt spid="14"/>
                                        </p:tgtEl>
                                        <p:attrNameLst>
                                          <p:attrName>ppt_y</p:attrName>
                                        </p:attrNameLst>
                                      </p:cBhvr>
                                      <p:tavLst>
                                        <p:tav tm="0">
                                          <p:val>
                                            <p:strVal val="ppt_y"/>
                                          </p:val>
                                        </p:tav>
                                        <p:tav tm="100000">
                                          <p:val>
                                            <p:strVal val="ppt_y"/>
                                          </p:val>
                                        </p:tav>
                                      </p:tavLst>
                                    </p:anim>
                                    <p:set>
                                      <p:cBhvr>
                                        <p:cTn id="168" dur="1" fill="hold">
                                          <p:stCondLst>
                                            <p:cond delay="499"/>
                                          </p:stCondLst>
                                        </p:cTn>
                                        <p:tgtEl>
                                          <p:spTgt spid="14"/>
                                        </p:tgtEl>
                                        <p:attrNameLst>
                                          <p:attrName>style.visibility</p:attrName>
                                        </p:attrNameLst>
                                      </p:cBhvr>
                                      <p:to>
                                        <p:strVal val="hidden"/>
                                      </p:to>
                                    </p:set>
                                  </p:childTnLst>
                                </p:cTn>
                              </p:par>
                              <p:par>
                                <p:cTn id="169" presetID="2" presetClass="exit" presetSubtype="8" fill="hold" nodeType="withEffect">
                                  <p:stCondLst>
                                    <p:cond delay="0"/>
                                  </p:stCondLst>
                                  <p:childTnLst>
                                    <p:anim calcmode="lin" valueType="num">
                                      <p:cBhvr additive="base">
                                        <p:cTn id="170" dur="500"/>
                                        <p:tgtEl>
                                          <p:spTgt spid="54"/>
                                        </p:tgtEl>
                                        <p:attrNameLst>
                                          <p:attrName>ppt_x</p:attrName>
                                        </p:attrNameLst>
                                      </p:cBhvr>
                                      <p:tavLst>
                                        <p:tav tm="0">
                                          <p:val>
                                            <p:strVal val="ppt_x"/>
                                          </p:val>
                                        </p:tav>
                                        <p:tav tm="100000">
                                          <p:val>
                                            <p:strVal val="0-ppt_w/2"/>
                                          </p:val>
                                        </p:tav>
                                      </p:tavLst>
                                    </p:anim>
                                    <p:anim calcmode="lin" valueType="num">
                                      <p:cBhvr additive="base">
                                        <p:cTn id="171" dur="500"/>
                                        <p:tgtEl>
                                          <p:spTgt spid="54"/>
                                        </p:tgtEl>
                                        <p:attrNameLst>
                                          <p:attrName>ppt_y</p:attrName>
                                        </p:attrNameLst>
                                      </p:cBhvr>
                                      <p:tavLst>
                                        <p:tav tm="0">
                                          <p:val>
                                            <p:strVal val="ppt_y"/>
                                          </p:val>
                                        </p:tav>
                                        <p:tav tm="100000">
                                          <p:val>
                                            <p:strVal val="ppt_y"/>
                                          </p:val>
                                        </p:tav>
                                      </p:tavLst>
                                    </p:anim>
                                    <p:set>
                                      <p:cBhvr>
                                        <p:cTn id="172" dur="1" fill="hold">
                                          <p:stCondLst>
                                            <p:cond delay="499"/>
                                          </p:stCondLst>
                                        </p:cTn>
                                        <p:tgtEl>
                                          <p:spTgt spid="54"/>
                                        </p:tgtEl>
                                        <p:attrNameLst>
                                          <p:attrName>style.visibility</p:attrName>
                                        </p:attrNameLst>
                                      </p:cBhvr>
                                      <p:to>
                                        <p:strVal val="hidden"/>
                                      </p:to>
                                    </p:set>
                                  </p:childTnLst>
                                </p:cTn>
                              </p:par>
                              <p:par>
                                <p:cTn id="173" presetID="2" presetClass="exit" presetSubtype="8" fill="hold" grpId="1" nodeType="withEffect">
                                  <p:stCondLst>
                                    <p:cond delay="0"/>
                                  </p:stCondLst>
                                  <p:childTnLst>
                                    <p:anim calcmode="lin" valueType="num">
                                      <p:cBhvr additive="base">
                                        <p:cTn id="174" dur="500"/>
                                        <p:tgtEl>
                                          <p:spTgt spid="15"/>
                                        </p:tgtEl>
                                        <p:attrNameLst>
                                          <p:attrName>ppt_x</p:attrName>
                                        </p:attrNameLst>
                                      </p:cBhvr>
                                      <p:tavLst>
                                        <p:tav tm="0">
                                          <p:val>
                                            <p:strVal val="ppt_x"/>
                                          </p:val>
                                        </p:tav>
                                        <p:tav tm="100000">
                                          <p:val>
                                            <p:strVal val="0-ppt_w/2"/>
                                          </p:val>
                                        </p:tav>
                                      </p:tavLst>
                                    </p:anim>
                                    <p:anim calcmode="lin" valueType="num">
                                      <p:cBhvr additive="base">
                                        <p:cTn id="175" dur="500"/>
                                        <p:tgtEl>
                                          <p:spTgt spid="15"/>
                                        </p:tgtEl>
                                        <p:attrNameLst>
                                          <p:attrName>ppt_y</p:attrName>
                                        </p:attrNameLst>
                                      </p:cBhvr>
                                      <p:tavLst>
                                        <p:tav tm="0">
                                          <p:val>
                                            <p:strVal val="ppt_y"/>
                                          </p:val>
                                        </p:tav>
                                        <p:tav tm="100000">
                                          <p:val>
                                            <p:strVal val="ppt_y"/>
                                          </p:val>
                                        </p:tav>
                                      </p:tavLst>
                                    </p:anim>
                                    <p:set>
                                      <p:cBhvr>
                                        <p:cTn id="176" dur="1" fill="hold">
                                          <p:stCondLst>
                                            <p:cond delay="499"/>
                                          </p:stCondLst>
                                        </p:cTn>
                                        <p:tgtEl>
                                          <p:spTgt spid="15"/>
                                        </p:tgtEl>
                                        <p:attrNameLst>
                                          <p:attrName>style.visibility</p:attrName>
                                        </p:attrNameLst>
                                      </p:cBhvr>
                                      <p:to>
                                        <p:strVal val="hidden"/>
                                      </p:to>
                                    </p:set>
                                  </p:childTnLst>
                                </p:cTn>
                              </p:par>
                              <p:par>
                                <p:cTn id="177" presetID="2" presetClass="exit" presetSubtype="8" fill="hold" nodeType="withEffect">
                                  <p:stCondLst>
                                    <p:cond delay="0"/>
                                  </p:stCondLst>
                                  <p:childTnLst>
                                    <p:anim calcmode="lin" valueType="num">
                                      <p:cBhvr additive="base">
                                        <p:cTn id="178" dur="500"/>
                                        <p:tgtEl>
                                          <p:spTgt spid="56"/>
                                        </p:tgtEl>
                                        <p:attrNameLst>
                                          <p:attrName>ppt_x</p:attrName>
                                        </p:attrNameLst>
                                      </p:cBhvr>
                                      <p:tavLst>
                                        <p:tav tm="0">
                                          <p:val>
                                            <p:strVal val="ppt_x"/>
                                          </p:val>
                                        </p:tav>
                                        <p:tav tm="100000">
                                          <p:val>
                                            <p:strVal val="0-ppt_w/2"/>
                                          </p:val>
                                        </p:tav>
                                      </p:tavLst>
                                    </p:anim>
                                    <p:anim calcmode="lin" valueType="num">
                                      <p:cBhvr additive="base">
                                        <p:cTn id="179" dur="500"/>
                                        <p:tgtEl>
                                          <p:spTgt spid="56"/>
                                        </p:tgtEl>
                                        <p:attrNameLst>
                                          <p:attrName>ppt_y</p:attrName>
                                        </p:attrNameLst>
                                      </p:cBhvr>
                                      <p:tavLst>
                                        <p:tav tm="0">
                                          <p:val>
                                            <p:strVal val="ppt_y"/>
                                          </p:val>
                                        </p:tav>
                                        <p:tav tm="100000">
                                          <p:val>
                                            <p:strVal val="ppt_y"/>
                                          </p:val>
                                        </p:tav>
                                      </p:tavLst>
                                    </p:anim>
                                    <p:set>
                                      <p:cBhvr>
                                        <p:cTn id="180" dur="1" fill="hold">
                                          <p:stCondLst>
                                            <p:cond delay="499"/>
                                          </p:stCondLst>
                                        </p:cTn>
                                        <p:tgtEl>
                                          <p:spTgt spid="56"/>
                                        </p:tgtEl>
                                        <p:attrNameLst>
                                          <p:attrName>style.visibility</p:attrName>
                                        </p:attrNameLst>
                                      </p:cBhvr>
                                      <p:to>
                                        <p:strVal val="hidden"/>
                                      </p:to>
                                    </p:set>
                                  </p:childTnLst>
                                </p:cTn>
                              </p:par>
                              <p:par>
                                <p:cTn id="181" presetID="2" presetClass="exit" presetSubtype="8" fill="hold" grpId="1" nodeType="withEffect">
                                  <p:stCondLst>
                                    <p:cond delay="0"/>
                                  </p:stCondLst>
                                  <p:childTnLst>
                                    <p:anim calcmode="lin" valueType="num">
                                      <p:cBhvr additive="base">
                                        <p:cTn id="182" dur="500"/>
                                        <p:tgtEl>
                                          <p:spTgt spid="16"/>
                                        </p:tgtEl>
                                        <p:attrNameLst>
                                          <p:attrName>ppt_x</p:attrName>
                                        </p:attrNameLst>
                                      </p:cBhvr>
                                      <p:tavLst>
                                        <p:tav tm="0">
                                          <p:val>
                                            <p:strVal val="ppt_x"/>
                                          </p:val>
                                        </p:tav>
                                        <p:tav tm="100000">
                                          <p:val>
                                            <p:strVal val="0-ppt_w/2"/>
                                          </p:val>
                                        </p:tav>
                                      </p:tavLst>
                                    </p:anim>
                                    <p:anim calcmode="lin" valueType="num">
                                      <p:cBhvr additive="base">
                                        <p:cTn id="183" dur="500"/>
                                        <p:tgtEl>
                                          <p:spTgt spid="16"/>
                                        </p:tgtEl>
                                        <p:attrNameLst>
                                          <p:attrName>ppt_y</p:attrName>
                                        </p:attrNameLst>
                                      </p:cBhvr>
                                      <p:tavLst>
                                        <p:tav tm="0">
                                          <p:val>
                                            <p:strVal val="ppt_y"/>
                                          </p:val>
                                        </p:tav>
                                        <p:tav tm="100000">
                                          <p:val>
                                            <p:strVal val="ppt_y"/>
                                          </p:val>
                                        </p:tav>
                                      </p:tavLst>
                                    </p:anim>
                                    <p:set>
                                      <p:cBhvr>
                                        <p:cTn id="184" dur="1" fill="hold">
                                          <p:stCondLst>
                                            <p:cond delay="499"/>
                                          </p:stCondLst>
                                        </p:cTn>
                                        <p:tgtEl>
                                          <p:spTgt spid="16"/>
                                        </p:tgtEl>
                                        <p:attrNameLst>
                                          <p:attrName>style.visibility</p:attrName>
                                        </p:attrNameLst>
                                      </p:cBhvr>
                                      <p:to>
                                        <p:strVal val="hidden"/>
                                      </p:to>
                                    </p:set>
                                  </p:childTnLst>
                                </p:cTn>
                              </p:par>
                              <p:par>
                                <p:cTn id="185" presetID="2" presetClass="exit" presetSubtype="8" fill="hold" nodeType="withEffect">
                                  <p:stCondLst>
                                    <p:cond delay="0"/>
                                  </p:stCondLst>
                                  <p:childTnLst>
                                    <p:anim calcmode="lin" valueType="num">
                                      <p:cBhvr additive="base">
                                        <p:cTn id="186" dur="500"/>
                                        <p:tgtEl>
                                          <p:spTgt spid="58"/>
                                        </p:tgtEl>
                                        <p:attrNameLst>
                                          <p:attrName>ppt_x</p:attrName>
                                        </p:attrNameLst>
                                      </p:cBhvr>
                                      <p:tavLst>
                                        <p:tav tm="0">
                                          <p:val>
                                            <p:strVal val="ppt_x"/>
                                          </p:val>
                                        </p:tav>
                                        <p:tav tm="100000">
                                          <p:val>
                                            <p:strVal val="0-ppt_w/2"/>
                                          </p:val>
                                        </p:tav>
                                      </p:tavLst>
                                    </p:anim>
                                    <p:anim calcmode="lin" valueType="num">
                                      <p:cBhvr additive="base">
                                        <p:cTn id="187" dur="500"/>
                                        <p:tgtEl>
                                          <p:spTgt spid="58"/>
                                        </p:tgtEl>
                                        <p:attrNameLst>
                                          <p:attrName>ppt_y</p:attrName>
                                        </p:attrNameLst>
                                      </p:cBhvr>
                                      <p:tavLst>
                                        <p:tav tm="0">
                                          <p:val>
                                            <p:strVal val="ppt_y"/>
                                          </p:val>
                                        </p:tav>
                                        <p:tav tm="100000">
                                          <p:val>
                                            <p:strVal val="ppt_y"/>
                                          </p:val>
                                        </p:tav>
                                      </p:tavLst>
                                    </p:anim>
                                    <p:set>
                                      <p:cBhvr>
                                        <p:cTn id="188" dur="1" fill="hold">
                                          <p:stCondLst>
                                            <p:cond delay="499"/>
                                          </p:stCondLst>
                                        </p:cTn>
                                        <p:tgtEl>
                                          <p:spTgt spid="58"/>
                                        </p:tgtEl>
                                        <p:attrNameLst>
                                          <p:attrName>style.visibility</p:attrName>
                                        </p:attrNameLst>
                                      </p:cBhvr>
                                      <p:to>
                                        <p:strVal val="hidden"/>
                                      </p:to>
                                    </p:set>
                                  </p:childTnLst>
                                </p:cTn>
                              </p:par>
                              <p:par>
                                <p:cTn id="189" presetID="2" presetClass="exit" presetSubtype="8" fill="hold" grpId="1" nodeType="withEffect">
                                  <p:stCondLst>
                                    <p:cond delay="0"/>
                                  </p:stCondLst>
                                  <p:childTnLst>
                                    <p:anim calcmode="lin" valueType="num">
                                      <p:cBhvr additive="base">
                                        <p:cTn id="190" dur="500"/>
                                        <p:tgtEl>
                                          <p:spTgt spid="17"/>
                                        </p:tgtEl>
                                        <p:attrNameLst>
                                          <p:attrName>ppt_x</p:attrName>
                                        </p:attrNameLst>
                                      </p:cBhvr>
                                      <p:tavLst>
                                        <p:tav tm="0">
                                          <p:val>
                                            <p:strVal val="ppt_x"/>
                                          </p:val>
                                        </p:tav>
                                        <p:tav tm="100000">
                                          <p:val>
                                            <p:strVal val="0-ppt_w/2"/>
                                          </p:val>
                                        </p:tav>
                                      </p:tavLst>
                                    </p:anim>
                                    <p:anim calcmode="lin" valueType="num">
                                      <p:cBhvr additive="base">
                                        <p:cTn id="191" dur="500"/>
                                        <p:tgtEl>
                                          <p:spTgt spid="17"/>
                                        </p:tgtEl>
                                        <p:attrNameLst>
                                          <p:attrName>ppt_y</p:attrName>
                                        </p:attrNameLst>
                                      </p:cBhvr>
                                      <p:tavLst>
                                        <p:tav tm="0">
                                          <p:val>
                                            <p:strVal val="ppt_y"/>
                                          </p:val>
                                        </p:tav>
                                        <p:tav tm="100000">
                                          <p:val>
                                            <p:strVal val="ppt_y"/>
                                          </p:val>
                                        </p:tav>
                                      </p:tavLst>
                                    </p:anim>
                                    <p:set>
                                      <p:cBhvr>
                                        <p:cTn id="192" dur="1" fill="hold">
                                          <p:stCondLst>
                                            <p:cond delay="499"/>
                                          </p:stCondLst>
                                        </p:cTn>
                                        <p:tgtEl>
                                          <p:spTgt spid="17"/>
                                        </p:tgtEl>
                                        <p:attrNameLst>
                                          <p:attrName>style.visibility</p:attrName>
                                        </p:attrNameLst>
                                      </p:cBhvr>
                                      <p:to>
                                        <p:strVal val="hidden"/>
                                      </p:to>
                                    </p:set>
                                  </p:childTnLst>
                                </p:cTn>
                              </p:par>
                              <p:par>
                                <p:cTn id="193" presetID="2" presetClass="exit" presetSubtype="8" fill="hold" nodeType="withEffect">
                                  <p:stCondLst>
                                    <p:cond delay="0"/>
                                  </p:stCondLst>
                                  <p:childTnLst>
                                    <p:anim calcmode="lin" valueType="num">
                                      <p:cBhvr additive="base">
                                        <p:cTn id="194" dur="500"/>
                                        <p:tgtEl>
                                          <p:spTgt spid="62"/>
                                        </p:tgtEl>
                                        <p:attrNameLst>
                                          <p:attrName>ppt_x</p:attrName>
                                        </p:attrNameLst>
                                      </p:cBhvr>
                                      <p:tavLst>
                                        <p:tav tm="0">
                                          <p:val>
                                            <p:strVal val="ppt_x"/>
                                          </p:val>
                                        </p:tav>
                                        <p:tav tm="100000">
                                          <p:val>
                                            <p:strVal val="0-ppt_w/2"/>
                                          </p:val>
                                        </p:tav>
                                      </p:tavLst>
                                    </p:anim>
                                    <p:anim calcmode="lin" valueType="num">
                                      <p:cBhvr additive="base">
                                        <p:cTn id="195" dur="500"/>
                                        <p:tgtEl>
                                          <p:spTgt spid="62"/>
                                        </p:tgtEl>
                                        <p:attrNameLst>
                                          <p:attrName>ppt_y</p:attrName>
                                        </p:attrNameLst>
                                      </p:cBhvr>
                                      <p:tavLst>
                                        <p:tav tm="0">
                                          <p:val>
                                            <p:strVal val="ppt_y"/>
                                          </p:val>
                                        </p:tav>
                                        <p:tav tm="100000">
                                          <p:val>
                                            <p:strVal val="ppt_y"/>
                                          </p:val>
                                        </p:tav>
                                      </p:tavLst>
                                    </p:anim>
                                    <p:set>
                                      <p:cBhvr>
                                        <p:cTn id="196" dur="1" fill="hold">
                                          <p:stCondLst>
                                            <p:cond delay="499"/>
                                          </p:stCondLst>
                                        </p:cTn>
                                        <p:tgtEl>
                                          <p:spTgt spid="62"/>
                                        </p:tgtEl>
                                        <p:attrNameLst>
                                          <p:attrName>style.visibility</p:attrName>
                                        </p:attrNameLst>
                                      </p:cBhvr>
                                      <p:to>
                                        <p:strVal val="hidden"/>
                                      </p:to>
                                    </p:set>
                                  </p:childTnLst>
                                </p:cTn>
                              </p:par>
                              <p:par>
                                <p:cTn id="197" presetID="2" presetClass="exit" presetSubtype="8" fill="hold" nodeType="withEffect">
                                  <p:stCondLst>
                                    <p:cond delay="0"/>
                                  </p:stCondLst>
                                  <p:childTnLst>
                                    <p:anim calcmode="lin" valueType="num">
                                      <p:cBhvr additive="base">
                                        <p:cTn id="198" dur="500"/>
                                        <p:tgtEl>
                                          <p:spTgt spid="60"/>
                                        </p:tgtEl>
                                        <p:attrNameLst>
                                          <p:attrName>ppt_x</p:attrName>
                                        </p:attrNameLst>
                                      </p:cBhvr>
                                      <p:tavLst>
                                        <p:tav tm="0">
                                          <p:val>
                                            <p:strVal val="ppt_x"/>
                                          </p:val>
                                        </p:tav>
                                        <p:tav tm="100000">
                                          <p:val>
                                            <p:strVal val="0-ppt_w/2"/>
                                          </p:val>
                                        </p:tav>
                                      </p:tavLst>
                                    </p:anim>
                                    <p:anim calcmode="lin" valueType="num">
                                      <p:cBhvr additive="base">
                                        <p:cTn id="199" dur="500"/>
                                        <p:tgtEl>
                                          <p:spTgt spid="60"/>
                                        </p:tgtEl>
                                        <p:attrNameLst>
                                          <p:attrName>ppt_y</p:attrName>
                                        </p:attrNameLst>
                                      </p:cBhvr>
                                      <p:tavLst>
                                        <p:tav tm="0">
                                          <p:val>
                                            <p:strVal val="ppt_y"/>
                                          </p:val>
                                        </p:tav>
                                        <p:tav tm="100000">
                                          <p:val>
                                            <p:strVal val="ppt_y"/>
                                          </p:val>
                                        </p:tav>
                                      </p:tavLst>
                                    </p:anim>
                                    <p:set>
                                      <p:cBhvr>
                                        <p:cTn id="200" dur="1" fill="hold">
                                          <p:stCondLst>
                                            <p:cond delay="499"/>
                                          </p:stCondLst>
                                        </p:cTn>
                                        <p:tgtEl>
                                          <p:spTgt spid="60"/>
                                        </p:tgtEl>
                                        <p:attrNameLst>
                                          <p:attrName>style.visibility</p:attrName>
                                        </p:attrNameLst>
                                      </p:cBhvr>
                                      <p:to>
                                        <p:strVal val="hidden"/>
                                      </p:to>
                                    </p:set>
                                  </p:childTnLst>
                                </p:cTn>
                              </p:par>
                              <p:par>
                                <p:cTn id="201" presetID="22" presetClass="exit" presetSubtype="8" fill="hold" grpId="1" nodeType="withEffect">
                                  <p:stCondLst>
                                    <p:cond delay="0"/>
                                  </p:stCondLst>
                                  <p:childTnLst>
                                    <p:animEffect transition="out" filter="wipe(left)">
                                      <p:cBhvr>
                                        <p:cTn id="202" dur="500"/>
                                        <p:tgtEl>
                                          <p:spTgt spid="22"/>
                                        </p:tgtEl>
                                      </p:cBhvr>
                                    </p:animEffect>
                                    <p:set>
                                      <p:cBhvr>
                                        <p:cTn id="203" dur="1" fill="hold">
                                          <p:stCondLst>
                                            <p:cond delay="499"/>
                                          </p:stCondLst>
                                        </p:cTn>
                                        <p:tgtEl>
                                          <p:spTgt spid="22"/>
                                        </p:tgtEl>
                                        <p:attrNameLst>
                                          <p:attrName>style.visibility</p:attrName>
                                        </p:attrNameLst>
                                      </p:cBhvr>
                                      <p:to>
                                        <p:strVal val="hidden"/>
                                      </p:to>
                                    </p:set>
                                  </p:childTnLst>
                                </p:cTn>
                              </p:par>
                              <p:par>
                                <p:cTn id="204" presetID="22" presetClass="exit" presetSubtype="8" fill="hold" grpId="1" nodeType="withEffect">
                                  <p:stCondLst>
                                    <p:cond delay="0"/>
                                  </p:stCondLst>
                                  <p:childTnLst>
                                    <p:animEffect transition="out" filter="wipe(left)">
                                      <p:cBhvr>
                                        <p:cTn id="205" dur="500"/>
                                        <p:tgtEl>
                                          <p:spTgt spid="46"/>
                                        </p:tgtEl>
                                      </p:cBhvr>
                                    </p:animEffect>
                                    <p:set>
                                      <p:cBhvr>
                                        <p:cTn id="206" dur="1" fill="hold">
                                          <p:stCondLst>
                                            <p:cond delay="499"/>
                                          </p:stCondLst>
                                        </p:cTn>
                                        <p:tgtEl>
                                          <p:spTgt spid="46"/>
                                        </p:tgtEl>
                                        <p:attrNameLst>
                                          <p:attrName>style.visibility</p:attrName>
                                        </p:attrNameLst>
                                      </p:cBhvr>
                                      <p:to>
                                        <p:strVal val="hidden"/>
                                      </p:to>
                                    </p:set>
                                  </p:childTnLst>
                                </p:cTn>
                              </p:par>
                              <p:par>
                                <p:cTn id="207" presetID="22" presetClass="exit" presetSubtype="8" fill="hold" grpId="1" nodeType="withEffect">
                                  <p:stCondLst>
                                    <p:cond delay="0"/>
                                  </p:stCondLst>
                                  <p:childTnLst>
                                    <p:animEffect transition="out" filter="wipe(left)">
                                      <p:cBhvr>
                                        <p:cTn id="208" dur="500"/>
                                        <p:tgtEl>
                                          <p:spTgt spid="23"/>
                                        </p:tgtEl>
                                      </p:cBhvr>
                                    </p:animEffect>
                                    <p:set>
                                      <p:cBhvr>
                                        <p:cTn id="209" dur="1" fill="hold">
                                          <p:stCondLst>
                                            <p:cond delay="499"/>
                                          </p:stCondLst>
                                        </p:cTn>
                                        <p:tgtEl>
                                          <p:spTgt spid="23"/>
                                        </p:tgtEl>
                                        <p:attrNameLst>
                                          <p:attrName>style.visibility</p:attrName>
                                        </p:attrNameLst>
                                      </p:cBhvr>
                                      <p:to>
                                        <p:strVal val="hidden"/>
                                      </p:to>
                                    </p:set>
                                  </p:childTnLst>
                                </p:cTn>
                              </p:par>
                              <p:par>
                                <p:cTn id="210" presetID="22" presetClass="exit" presetSubtype="8" fill="hold" grpId="1" nodeType="withEffect">
                                  <p:stCondLst>
                                    <p:cond delay="0"/>
                                  </p:stCondLst>
                                  <p:childTnLst>
                                    <p:animEffect transition="out" filter="wipe(left)">
                                      <p:cBhvr>
                                        <p:cTn id="211" dur="500"/>
                                        <p:tgtEl>
                                          <p:spTgt spid="24"/>
                                        </p:tgtEl>
                                      </p:cBhvr>
                                    </p:animEffect>
                                    <p:set>
                                      <p:cBhvr>
                                        <p:cTn id="212" dur="1" fill="hold">
                                          <p:stCondLst>
                                            <p:cond delay="499"/>
                                          </p:stCondLst>
                                        </p:cTn>
                                        <p:tgtEl>
                                          <p:spTgt spid="24"/>
                                        </p:tgtEl>
                                        <p:attrNameLst>
                                          <p:attrName>style.visibility</p:attrName>
                                        </p:attrNameLst>
                                      </p:cBhvr>
                                      <p:to>
                                        <p:strVal val="hidden"/>
                                      </p:to>
                                    </p:set>
                                  </p:childTnLst>
                                </p:cTn>
                              </p:par>
                              <p:par>
                                <p:cTn id="213" presetID="22" presetClass="exit" presetSubtype="8" fill="hold" grpId="1" nodeType="withEffect">
                                  <p:stCondLst>
                                    <p:cond delay="0"/>
                                  </p:stCondLst>
                                  <p:childTnLst>
                                    <p:animEffect transition="out" filter="wipe(left)">
                                      <p:cBhvr>
                                        <p:cTn id="214" dur="500"/>
                                        <p:tgtEl>
                                          <p:spTgt spid="25"/>
                                        </p:tgtEl>
                                      </p:cBhvr>
                                    </p:animEffect>
                                    <p:set>
                                      <p:cBhvr>
                                        <p:cTn id="215" dur="1" fill="hold">
                                          <p:stCondLst>
                                            <p:cond delay="499"/>
                                          </p:stCondLst>
                                        </p:cTn>
                                        <p:tgtEl>
                                          <p:spTgt spid="25"/>
                                        </p:tgtEl>
                                        <p:attrNameLst>
                                          <p:attrName>style.visibility</p:attrName>
                                        </p:attrNameLst>
                                      </p:cBhvr>
                                      <p:to>
                                        <p:strVal val="hidden"/>
                                      </p:to>
                                    </p:set>
                                  </p:childTnLst>
                                </p:cTn>
                              </p:par>
                              <p:par>
                                <p:cTn id="216" presetID="22" presetClass="exit" presetSubtype="8" fill="hold" grpId="1" nodeType="withEffect">
                                  <p:stCondLst>
                                    <p:cond delay="0"/>
                                  </p:stCondLst>
                                  <p:childTnLst>
                                    <p:animEffect transition="out" filter="wipe(left)">
                                      <p:cBhvr>
                                        <p:cTn id="217" dur="500"/>
                                        <p:tgtEl>
                                          <p:spTgt spid="26"/>
                                        </p:tgtEl>
                                      </p:cBhvr>
                                    </p:animEffect>
                                    <p:set>
                                      <p:cBhvr>
                                        <p:cTn id="218" dur="1" fill="hold">
                                          <p:stCondLst>
                                            <p:cond delay="499"/>
                                          </p:stCondLst>
                                        </p:cTn>
                                        <p:tgtEl>
                                          <p:spTgt spid="26"/>
                                        </p:tgtEl>
                                        <p:attrNameLst>
                                          <p:attrName>style.visibility</p:attrName>
                                        </p:attrNameLst>
                                      </p:cBhvr>
                                      <p:to>
                                        <p:strVal val="hidden"/>
                                      </p:to>
                                    </p:set>
                                  </p:childTnLst>
                                </p:cTn>
                              </p:par>
                              <p:par>
                                <p:cTn id="219" presetID="22" presetClass="exit" presetSubtype="8" fill="hold" grpId="1" nodeType="withEffect">
                                  <p:stCondLst>
                                    <p:cond delay="0"/>
                                  </p:stCondLst>
                                  <p:childTnLst>
                                    <p:animEffect transition="out" filter="wipe(left)">
                                      <p:cBhvr>
                                        <p:cTn id="220" dur="500"/>
                                        <p:tgtEl>
                                          <p:spTgt spid="27"/>
                                        </p:tgtEl>
                                      </p:cBhvr>
                                    </p:animEffect>
                                    <p:set>
                                      <p:cBhvr>
                                        <p:cTn id="221" dur="1" fill="hold">
                                          <p:stCondLst>
                                            <p:cond delay="499"/>
                                          </p:stCondLst>
                                        </p:cTn>
                                        <p:tgtEl>
                                          <p:spTgt spid="27"/>
                                        </p:tgtEl>
                                        <p:attrNameLst>
                                          <p:attrName>style.visibility</p:attrName>
                                        </p:attrNameLst>
                                      </p:cBhvr>
                                      <p:to>
                                        <p:strVal val="hidden"/>
                                      </p:to>
                                    </p:set>
                                  </p:childTnLst>
                                </p:cTn>
                              </p:par>
                              <p:par>
                                <p:cTn id="222" presetID="22" presetClass="exit" presetSubtype="8" fill="hold" grpId="1" nodeType="withEffect">
                                  <p:stCondLst>
                                    <p:cond delay="0"/>
                                  </p:stCondLst>
                                  <p:childTnLst>
                                    <p:animEffect transition="out" filter="wipe(left)">
                                      <p:cBhvr>
                                        <p:cTn id="223" dur="500"/>
                                        <p:tgtEl>
                                          <p:spTgt spid="43"/>
                                        </p:tgtEl>
                                      </p:cBhvr>
                                    </p:animEffect>
                                    <p:set>
                                      <p:cBhvr>
                                        <p:cTn id="224" dur="1" fill="hold">
                                          <p:stCondLst>
                                            <p:cond delay="499"/>
                                          </p:stCondLst>
                                        </p:cTn>
                                        <p:tgtEl>
                                          <p:spTgt spid="43"/>
                                        </p:tgtEl>
                                        <p:attrNameLst>
                                          <p:attrName>style.visibility</p:attrName>
                                        </p:attrNameLst>
                                      </p:cBhvr>
                                      <p:to>
                                        <p:strVal val="hidden"/>
                                      </p:to>
                                    </p:set>
                                  </p:childTnLst>
                                </p:cTn>
                              </p:par>
                              <p:par>
                                <p:cTn id="225" presetID="22" presetClass="exit" presetSubtype="8" fill="hold" grpId="1" nodeType="withEffect">
                                  <p:stCondLst>
                                    <p:cond delay="0"/>
                                  </p:stCondLst>
                                  <p:childTnLst>
                                    <p:animEffect transition="out" filter="wipe(left)">
                                      <p:cBhvr>
                                        <p:cTn id="226" dur="500"/>
                                        <p:tgtEl>
                                          <p:spTgt spid="28"/>
                                        </p:tgtEl>
                                      </p:cBhvr>
                                    </p:animEffect>
                                    <p:set>
                                      <p:cBhvr>
                                        <p:cTn id="227" dur="1" fill="hold">
                                          <p:stCondLst>
                                            <p:cond delay="499"/>
                                          </p:stCondLst>
                                        </p:cTn>
                                        <p:tgtEl>
                                          <p:spTgt spid="28"/>
                                        </p:tgtEl>
                                        <p:attrNameLst>
                                          <p:attrName>style.visibility</p:attrName>
                                        </p:attrNameLst>
                                      </p:cBhvr>
                                      <p:to>
                                        <p:strVal val="hidden"/>
                                      </p:to>
                                    </p:set>
                                  </p:childTnLst>
                                </p:cTn>
                              </p:par>
                              <p:par>
                                <p:cTn id="228" presetID="22" presetClass="exit" presetSubtype="8" fill="hold" grpId="1" nodeType="withEffect">
                                  <p:stCondLst>
                                    <p:cond delay="0"/>
                                  </p:stCondLst>
                                  <p:childTnLst>
                                    <p:animEffect transition="out" filter="wipe(left)">
                                      <p:cBhvr>
                                        <p:cTn id="229" dur="500"/>
                                        <p:tgtEl>
                                          <p:spTgt spid="30"/>
                                        </p:tgtEl>
                                      </p:cBhvr>
                                    </p:animEffect>
                                    <p:set>
                                      <p:cBhvr>
                                        <p:cTn id="230" dur="1" fill="hold">
                                          <p:stCondLst>
                                            <p:cond delay="499"/>
                                          </p:stCondLst>
                                        </p:cTn>
                                        <p:tgtEl>
                                          <p:spTgt spid="30"/>
                                        </p:tgtEl>
                                        <p:attrNameLst>
                                          <p:attrName>style.visibility</p:attrName>
                                        </p:attrNameLst>
                                      </p:cBhvr>
                                      <p:to>
                                        <p:strVal val="hidden"/>
                                      </p:to>
                                    </p:set>
                                  </p:childTnLst>
                                </p:cTn>
                              </p:par>
                              <p:par>
                                <p:cTn id="231" presetID="22" presetClass="exit" presetSubtype="8" fill="hold" grpId="1" nodeType="withEffect">
                                  <p:stCondLst>
                                    <p:cond delay="0"/>
                                  </p:stCondLst>
                                  <p:childTnLst>
                                    <p:animEffect transition="out" filter="wipe(left)">
                                      <p:cBhvr>
                                        <p:cTn id="232" dur="500"/>
                                        <p:tgtEl>
                                          <p:spTgt spid="31"/>
                                        </p:tgtEl>
                                      </p:cBhvr>
                                    </p:animEffect>
                                    <p:set>
                                      <p:cBhvr>
                                        <p:cTn id="233" dur="1" fill="hold">
                                          <p:stCondLst>
                                            <p:cond delay="499"/>
                                          </p:stCondLst>
                                        </p:cTn>
                                        <p:tgtEl>
                                          <p:spTgt spid="31"/>
                                        </p:tgtEl>
                                        <p:attrNameLst>
                                          <p:attrName>style.visibility</p:attrName>
                                        </p:attrNameLst>
                                      </p:cBhvr>
                                      <p:to>
                                        <p:strVal val="hidden"/>
                                      </p:to>
                                    </p:set>
                                  </p:childTnLst>
                                </p:cTn>
                              </p:par>
                              <p:par>
                                <p:cTn id="234" presetID="2" presetClass="exit" presetSubtype="1" fill="hold" grpId="1" nodeType="withEffect">
                                  <p:stCondLst>
                                    <p:cond delay="0"/>
                                  </p:stCondLst>
                                  <p:childTnLst>
                                    <p:anim calcmode="lin" valueType="num">
                                      <p:cBhvr additive="base">
                                        <p:cTn id="235" dur="500"/>
                                        <p:tgtEl>
                                          <p:spTgt spid="9"/>
                                        </p:tgtEl>
                                        <p:attrNameLst>
                                          <p:attrName>ppt_x</p:attrName>
                                        </p:attrNameLst>
                                      </p:cBhvr>
                                      <p:tavLst>
                                        <p:tav tm="0">
                                          <p:val>
                                            <p:strVal val="ppt_x"/>
                                          </p:val>
                                        </p:tav>
                                        <p:tav tm="100000">
                                          <p:val>
                                            <p:strVal val="ppt_x"/>
                                          </p:val>
                                        </p:tav>
                                      </p:tavLst>
                                    </p:anim>
                                    <p:anim calcmode="lin" valueType="num">
                                      <p:cBhvr additive="base">
                                        <p:cTn id="236" dur="500"/>
                                        <p:tgtEl>
                                          <p:spTgt spid="9"/>
                                        </p:tgtEl>
                                        <p:attrNameLst>
                                          <p:attrName>ppt_y</p:attrName>
                                        </p:attrNameLst>
                                      </p:cBhvr>
                                      <p:tavLst>
                                        <p:tav tm="0">
                                          <p:val>
                                            <p:strVal val="ppt_y"/>
                                          </p:val>
                                        </p:tav>
                                        <p:tav tm="100000">
                                          <p:val>
                                            <p:strVal val="0-ppt_h/2"/>
                                          </p:val>
                                        </p:tav>
                                      </p:tavLst>
                                    </p:anim>
                                    <p:set>
                                      <p:cBhvr>
                                        <p:cTn id="237" dur="1" fill="hold">
                                          <p:stCondLst>
                                            <p:cond delay="499"/>
                                          </p:stCondLst>
                                        </p:cTn>
                                        <p:tgtEl>
                                          <p:spTgt spid="9"/>
                                        </p:tgtEl>
                                        <p:attrNameLst>
                                          <p:attrName>style.visibility</p:attrName>
                                        </p:attrNameLst>
                                      </p:cBhvr>
                                      <p:to>
                                        <p:strVal val="hidden"/>
                                      </p:to>
                                    </p:set>
                                  </p:childTnLst>
                                </p:cTn>
                              </p:par>
                              <p:par>
                                <p:cTn id="238" presetID="2" presetClass="exit" presetSubtype="1" fill="hold" nodeType="withEffect">
                                  <p:stCondLst>
                                    <p:cond delay="0"/>
                                  </p:stCondLst>
                                  <p:childTnLst>
                                    <p:anim calcmode="lin" valueType="num">
                                      <p:cBhvr additive="base">
                                        <p:cTn id="239" dur="500"/>
                                        <p:tgtEl>
                                          <p:spTgt spid="11"/>
                                        </p:tgtEl>
                                        <p:attrNameLst>
                                          <p:attrName>ppt_x</p:attrName>
                                        </p:attrNameLst>
                                      </p:cBhvr>
                                      <p:tavLst>
                                        <p:tav tm="0">
                                          <p:val>
                                            <p:strVal val="ppt_x"/>
                                          </p:val>
                                        </p:tav>
                                        <p:tav tm="100000">
                                          <p:val>
                                            <p:strVal val="ppt_x"/>
                                          </p:val>
                                        </p:tav>
                                      </p:tavLst>
                                    </p:anim>
                                    <p:anim calcmode="lin" valueType="num">
                                      <p:cBhvr additive="base">
                                        <p:cTn id="240" dur="500"/>
                                        <p:tgtEl>
                                          <p:spTgt spid="11"/>
                                        </p:tgtEl>
                                        <p:attrNameLst>
                                          <p:attrName>ppt_y</p:attrName>
                                        </p:attrNameLst>
                                      </p:cBhvr>
                                      <p:tavLst>
                                        <p:tav tm="0">
                                          <p:val>
                                            <p:strVal val="ppt_y"/>
                                          </p:val>
                                        </p:tav>
                                        <p:tav tm="100000">
                                          <p:val>
                                            <p:strVal val="0-ppt_h/2"/>
                                          </p:val>
                                        </p:tav>
                                      </p:tavLst>
                                    </p:anim>
                                    <p:set>
                                      <p:cBhvr>
                                        <p:cTn id="241" dur="1" fill="hold">
                                          <p:stCondLst>
                                            <p:cond delay="499"/>
                                          </p:stCondLst>
                                        </p:cTn>
                                        <p:tgtEl>
                                          <p:spTgt spid="11"/>
                                        </p:tgtEl>
                                        <p:attrNameLst>
                                          <p:attrName>style.visibility</p:attrName>
                                        </p:attrNameLst>
                                      </p:cBhvr>
                                      <p:to>
                                        <p:strVal val="hidden"/>
                                      </p:to>
                                    </p:set>
                                  </p:childTnLst>
                                </p:cTn>
                              </p:par>
                              <p:par>
                                <p:cTn id="242" presetID="2" presetClass="exit" presetSubtype="1" fill="hold" nodeType="withEffect">
                                  <p:stCondLst>
                                    <p:cond delay="0"/>
                                  </p:stCondLst>
                                  <p:childTnLst>
                                    <p:anim calcmode="lin" valueType="num">
                                      <p:cBhvr additive="base">
                                        <p:cTn id="243" dur="500"/>
                                        <p:tgtEl>
                                          <p:spTgt spid="5"/>
                                        </p:tgtEl>
                                        <p:attrNameLst>
                                          <p:attrName>ppt_x</p:attrName>
                                        </p:attrNameLst>
                                      </p:cBhvr>
                                      <p:tavLst>
                                        <p:tav tm="0">
                                          <p:val>
                                            <p:strVal val="ppt_x"/>
                                          </p:val>
                                        </p:tav>
                                        <p:tav tm="100000">
                                          <p:val>
                                            <p:strVal val="ppt_x"/>
                                          </p:val>
                                        </p:tav>
                                      </p:tavLst>
                                    </p:anim>
                                    <p:anim calcmode="lin" valueType="num">
                                      <p:cBhvr additive="base">
                                        <p:cTn id="244" dur="500"/>
                                        <p:tgtEl>
                                          <p:spTgt spid="5"/>
                                        </p:tgtEl>
                                        <p:attrNameLst>
                                          <p:attrName>ppt_y</p:attrName>
                                        </p:attrNameLst>
                                      </p:cBhvr>
                                      <p:tavLst>
                                        <p:tav tm="0">
                                          <p:val>
                                            <p:strVal val="ppt_y"/>
                                          </p:val>
                                        </p:tav>
                                        <p:tav tm="100000">
                                          <p:val>
                                            <p:strVal val="0-ppt_h/2"/>
                                          </p:val>
                                        </p:tav>
                                      </p:tavLst>
                                    </p:anim>
                                    <p:set>
                                      <p:cBhvr>
                                        <p:cTn id="24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2" grpId="0"/>
      <p:bldP spid="12" grpId="1"/>
      <p:bldP spid="13" grpId="0"/>
      <p:bldP spid="13" grpId="1"/>
      <p:bldP spid="14" grpId="0"/>
      <p:bldP spid="14" grpId="1"/>
      <p:bldP spid="15" grpId="0"/>
      <p:bldP spid="15" grpId="1"/>
      <p:bldP spid="16" grpId="0"/>
      <p:bldP spid="16" grpId="1"/>
      <p:bldP spid="17" grpId="0"/>
      <p:bldP spid="17" grpId="1"/>
      <p:bldP spid="22" grpId="0"/>
      <p:bldP spid="22" grpId="1"/>
      <p:bldP spid="23" grpId="0"/>
      <p:bldP spid="23" grpId="1"/>
      <p:bldP spid="24" grpId="0"/>
      <p:bldP spid="24" grpId="1"/>
      <p:bldP spid="25" grpId="0"/>
      <p:bldP spid="25" grpId="1"/>
      <p:bldP spid="26" grpId="0"/>
      <p:bldP spid="26" grpId="1"/>
      <p:bldP spid="27" grpId="0"/>
      <p:bldP spid="27" grpId="1"/>
      <p:bldP spid="28" grpId="0"/>
      <p:bldP spid="28" grpId="1"/>
      <p:bldP spid="30" grpId="0"/>
      <p:bldP spid="30" grpId="1"/>
      <p:bldP spid="31" grpId="0"/>
      <p:bldP spid="31" grpId="1"/>
      <p:bldP spid="43" grpId="0"/>
      <p:bldP spid="43" grpId="1"/>
      <p:bldP spid="45" grpId="0"/>
      <p:bldP spid="45" grpId="1"/>
      <p:bldP spid="46" grpId="0"/>
      <p:bldP spid="46"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0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E1F10F-004E-4F59-9E0F-8D1967892B6F}">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2.xml><?xml version="1.0" encoding="utf-8"?>
<ds:datastoreItem xmlns:ds="http://schemas.openxmlformats.org/officeDocument/2006/customXml" ds:itemID="{AD9090DB-2D37-442D-8B19-F74FF64B78F0}">
  <ds:schemaRefs>
    <ds:schemaRef ds:uri="http://schemas.microsoft.com/sharepoint/v3/contenttype/forms"/>
  </ds:schemaRefs>
</ds:datastoreItem>
</file>

<file path=customXml/itemProps3.xml><?xml version="1.0" encoding="utf-8"?>
<ds:datastoreItem xmlns:ds="http://schemas.openxmlformats.org/officeDocument/2006/customXml" ds:itemID="{BFE33779-544B-40BA-8ED9-728577DB39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98146</TotalTime>
  <Words>2968</Words>
  <Application>Microsoft Office PowerPoint</Application>
  <PresentationFormat>Widescreen</PresentationFormat>
  <Paragraphs>391</Paragraphs>
  <Slides>28</Slides>
  <Notes>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0</vt:i4>
      </vt:variant>
      <vt:variant>
        <vt:lpstr>Slide Titles</vt:lpstr>
      </vt:variant>
      <vt:variant>
        <vt:i4>28</vt:i4>
      </vt:variant>
    </vt:vector>
  </HeadingPairs>
  <TitlesOfParts>
    <vt:vector size="36" baseType="lpstr">
      <vt:lpstr>Arial</vt:lpstr>
      <vt:lpstr>Calibri</vt:lpstr>
      <vt:lpstr>Calibri Light</vt:lpstr>
      <vt:lpstr>Google Sans</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1059</cp:revision>
  <dcterms:created xsi:type="dcterms:W3CDTF">2017-09-29T13:57:00Z</dcterms:created>
  <dcterms:modified xsi:type="dcterms:W3CDTF">2026-08-07T21:25:48Z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37100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